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4.xml" ContentType="application/vnd.openxmlformats-officedocument.theme+xml"/>
  <Override PartName="/ppt/slideLayouts/slideLayout100.xml" ContentType="application/vnd.openxmlformats-officedocument.presentationml.slideLayout+xml"/>
  <Override PartName="/ppt/theme/theme5.xml" ContentType="application/vnd.openxmlformats-officedocument.theme+xml"/>
  <Override PartName="/ppt/slideLayouts/slideLayout101.xml" ContentType="application/vnd.openxmlformats-officedocument.presentationml.slideLayout+xml"/>
  <Override PartName="/ppt/theme/theme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7.xml" ContentType="application/vnd.openxmlformats-officedocument.theme+xml"/>
  <Override PartName="/ppt/slideLayouts/slideLayout10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comments/modernComment_7FFFDFC3_14625F70.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9.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20.xml" ContentType="application/vnd.openxmlformats-officedocument.presentationml.notesSlide+xml"/>
  <Override PartName="/ppt/comments/modernComment_138_2E9A9D10.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999" r:id="rId4"/>
    <p:sldMasterId id="2147483816" r:id="rId5"/>
    <p:sldMasterId id="2147483843" r:id="rId6"/>
    <p:sldMasterId id="2147484019" r:id="rId7"/>
    <p:sldMasterId id="2147483673" r:id="rId8"/>
    <p:sldMasterId id="2147483663" r:id="rId9"/>
    <p:sldMasterId id="2147483660" r:id="rId10"/>
    <p:sldMasterId id="2147483912" r:id="rId11"/>
  </p:sldMasterIdLst>
  <p:notesMasterIdLst>
    <p:notesMasterId r:id="rId65"/>
  </p:notesMasterIdLst>
  <p:handoutMasterIdLst>
    <p:handoutMasterId r:id="rId66"/>
  </p:handoutMasterIdLst>
  <p:sldIdLst>
    <p:sldId id="2147476573" r:id="rId12"/>
    <p:sldId id="2147476593" r:id="rId13"/>
    <p:sldId id="2147476579" r:id="rId14"/>
    <p:sldId id="2147476379" r:id="rId15"/>
    <p:sldId id="2147476566" r:id="rId16"/>
    <p:sldId id="2147476578" r:id="rId17"/>
    <p:sldId id="2147476567" r:id="rId18"/>
    <p:sldId id="345" r:id="rId19"/>
    <p:sldId id="2147476570" r:id="rId20"/>
    <p:sldId id="2147374916" r:id="rId21"/>
    <p:sldId id="2147475395" r:id="rId22"/>
    <p:sldId id="2147476563" r:id="rId23"/>
    <p:sldId id="2147476575" r:id="rId24"/>
    <p:sldId id="2147476576" r:id="rId25"/>
    <p:sldId id="4099" r:id="rId26"/>
    <p:sldId id="2147475388" r:id="rId27"/>
    <p:sldId id="2147475389" r:id="rId28"/>
    <p:sldId id="337" r:id="rId29"/>
    <p:sldId id="2147474714" r:id="rId30"/>
    <p:sldId id="2147475370" r:id="rId31"/>
    <p:sldId id="2147476564" r:id="rId32"/>
    <p:sldId id="2147475458" r:id="rId33"/>
    <p:sldId id="2147475414" r:id="rId34"/>
    <p:sldId id="2147475415" r:id="rId35"/>
    <p:sldId id="2147474719" r:id="rId36"/>
    <p:sldId id="2147474705" r:id="rId37"/>
    <p:sldId id="1105" r:id="rId38"/>
    <p:sldId id="2147476371" r:id="rId39"/>
    <p:sldId id="2147476572" r:id="rId40"/>
    <p:sldId id="3196" r:id="rId41"/>
    <p:sldId id="2147476588" r:id="rId42"/>
    <p:sldId id="2147475448" r:id="rId43"/>
    <p:sldId id="2147475449" r:id="rId44"/>
    <p:sldId id="2147475433" r:id="rId45"/>
    <p:sldId id="2147473830" r:id="rId46"/>
    <p:sldId id="564" r:id="rId47"/>
    <p:sldId id="2147476571" r:id="rId48"/>
    <p:sldId id="2147473820" r:id="rId49"/>
    <p:sldId id="386" r:id="rId50"/>
    <p:sldId id="10042" r:id="rId51"/>
    <p:sldId id="2147476581" r:id="rId52"/>
    <p:sldId id="2147476589" r:id="rId53"/>
    <p:sldId id="2147476591" r:id="rId54"/>
    <p:sldId id="2147476592" r:id="rId55"/>
    <p:sldId id="1114" r:id="rId56"/>
    <p:sldId id="2147476580" r:id="rId57"/>
    <p:sldId id="2147476551" r:id="rId58"/>
    <p:sldId id="290" r:id="rId59"/>
    <p:sldId id="2147475393" r:id="rId60"/>
    <p:sldId id="312" r:id="rId61"/>
    <p:sldId id="2147476594" r:id="rId62"/>
    <p:sldId id="2147472977" r:id="rId63"/>
    <p:sldId id="2147476372" r:id="rId64"/>
  </p:sldIdLst>
  <p:sldSz cx="12192000" cy="6858000"/>
  <p:notesSz cx="6858000" cy="9144000"/>
  <p:embeddedFontLst>
    <p:embeddedFont>
      <p:font typeface="Franklin Gothic Book" panose="020B0503020102020204" pitchFamily="34" charset="0"/>
      <p:regular r:id="rId67"/>
      <p:italic r:id="rId68"/>
    </p:embeddedFont>
    <p:embeddedFont>
      <p:font typeface="Franklin Gothic Medium" panose="020B0603020102020204" pitchFamily="34" charset="0"/>
      <p:regular r:id="rId69"/>
      <p:italic r:id="rId70"/>
    </p:embeddedFont>
    <p:embeddedFont>
      <p:font typeface="Lato" panose="020F0502020204030203" pitchFamily="34" charset="0"/>
      <p:regular r:id="rId71"/>
      <p:bold r:id="rId72"/>
      <p:italic r:id="rId73"/>
      <p:boldItalic r:id="rId74"/>
    </p:embeddedFont>
    <p:embeddedFont>
      <p:font typeface="Lato Black" panose="020F0502020204030203" pitchFamily="34" charset="0"/>
      <p:bold r:id="rId75"/>
      <p:boldItalic r:id="rId76"/>
    </p:embeddedFont>
    <p:embeddedFont>
      <p:font typeface="Rockwell" panose="02060603020205020403" pitchFamily="18" charset="0"/>
      <p:regular r:id="rId77"/>
      <p:bold r:id="rId78"/>
      <p:italic r:id="rId79"/>
      <p:boldItalic r:id="rId80"/>
    </p:embeddedFont>
    <p:embeddedFont>
      <p:font typeface="Source Sans Pro" panose="020B0503030403020204" pitchFamily="34" charset="0"/>
      <p:regular r:id="rId81"/>
      <p:bold r:id="rId82"/>
      <p:italic r:id="rId83"/>
      <p:boldItalic r:id="rId84"/>
    </p:embeddedFont>
    <p:embeddedFont>
      <p:font typeface="Source Sans Pro Black" panose="020B0803030403020204" pitchFamily="34" charset="0"/>
      <p:bold r:id="rId85"/>
      <p:boldItalic r:id="rId86"/>
    </p:embeddedFont>
    <p:embeddedFont>
      <p:font typeface="Source Sans Pro Semibold" panose="020B0603030403020204" pitchFamily="34" charset="0"/>
      <p:bold r:id="rId87"/>
      <p:boldItalic r:id="rId8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343" userDrawn="1">
          <p15:clr>
            <a:srgbClr val="A4A3A4"/>
          </p15:clr>
        </p15:guide>
        <p15:guide id="2" pos="6698" userDrawn="1">
          <p15:clr>
            <a:srgbClr val="A4A3A4"/>
          </p15:clr>
        </p15:guide>
        <p15:guide id="3" orient="horz" pos="4315" userDrawn="1">
          <p15:clr>
            <a:srgbClr val="A4A3A4"/>
          </p15:clr>
        </p15:guide>
        <p15:guide id="4" pos="1731" userDrawn="1">
          <p15:clr>
            <a:srgbClr val="A4A3A4"/>
          </p15:clr>
        </p15:guide>
        <p15:guide id="7" orient="horz" pos="482" userDrawn="1">
          <p15:clr>
            <a:srgbClr val="A4A3A4"/>
          </p15:clr>
        </p15:guide>
        <p15:guide id="8" pos="5541" userDrawn="1">
          <p15:clr>
            <a:srgbClr val="A4A3A4"/>
          </p15:clr>
        </p15:guide>
        <p15:guide id="9" pos="4909" userDrawn="1">
          <p15:clr>
            <a:srgbClr val="A4A3A4"/>
          </p15:clr>
        </p15:guide>
        <p15:guide id="11" pos="6221" userDrawn="1">
          <p15:clr>
            <a:srgbClr val="A4A3A4"/>
          </p15:clr>
        </p15:guide>
        <p15:guide id="12" orient="horz" pos="2160" userDrawn="1">
          <p15:clr>
            <a:srgbClr val="A4A3A4"/>
          </p15:clr>
        </p15:guide>
        <p15:guide id="13" orient="horz" pos="2614" userDrawn="1">
          <p15:clr>
            <a:srgbClr val="A4A3A4"/>
          </p15:clr>
        </p15:guide>
        <p15:guide id="14" orient="horz" pos="799" userDrawn="1">
          <p15:clr>
            <a:srgbClr val="A4A3A4"/>
          </p15:clr>
        </p15:guide>
        <p15:guide id="15" orient="horz" pos="109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24A309-4AED-A8D5-86D5-1D29567304DF}" name="Lakeberg, Benjamin" initials="LB" userId="S::benjamin.lakeberg@lrqa.com::7e6270b3-14bf-47c3-82e3-387db1359d75" providerId="AD"/>
  <p188:author id="{6D9A8B10-99B1-14B0-FA19-443EDCB2B898}" name="Ivanov, Jeannie" initials="IJ" userId="S::jeannie.ivanov@lrqa.com::504752f3-3098-46a9-a50c-226eadfcaff8" providerId="AD"/>
  <p188:author id="{D50F4B14-67E4-D2CA-9036-15BB3C0D353C}" name="Maxine Rivett-Carnac" initials="MRC" userId="S::MaxineRivett-Carnac@maxwellrogers.co.uk::828795c4-7471-4cb5-823e-280f67870d89" providerId="AD"/>
  <p188:author id="{DC6C4C23-6FDC-B76D-0FD1-B15CDE4E1EE9}" name="Erin Lyon" initials="EL" userId="S::elyon@elevatelimited.com::5f010bf6-8439-4ba6-8171-d9a7abd86f7b" providerId="AD"/>
  <p188:author id="{99A2E02E-0AE7-2056-D069-2E8DE1D10098}" name="Matt Hodgson" initials="MH" userId="S::matt.hodgson@maxwellrogers.co.uk::d89e7e6e-5be1-47a7-837e-7a4f6a38bd63" providerId="AD"/>
  <p188:author id="{5F00DF31-0BFC-0354-28C5-FB9292BA9A1A}" name="Flanagan, Josh" initials="FJ" userId="S::josh.flanagan@lrqa.com::eeba857c-73c2-48e0-a73e-c72a3f44302f" providerId="AD"/>
  <p188:author id="{7ADB5452-9CB3-C627-1FD9-CF3DC8105826}" name="Kevin Franklin" initials="KF" userId="S::kfranklin@elevatelimited.com::db26cfc2-4199-4103-8bd9-d2de7c7cf8f7" providerId="AD"/>
  <p188:author id="{F0049C52-766A-73AB-57EA-3B428AD04D46}" name="Barber, Ian" initials="BI" userId="S::ian.barber@lr.org::6579183a-a0f8-4b39-b704-8a827fe2d6bb" providerId="AD"/>
  <p188:author id="{74577A74-7A36-5594-0F92-136BEFDE915D}" name="Hung, Winnie" initials="HW" userId="S::winnie.hung@lrqa.com::67368253-c5d7-4071-a484-04c7a0a1fc74" providerId="AD"/>
  <p188:author id="{F7B83E8E-45C6-79EF-1E4F-A1DB9CD547E7}" name="Dawson, Drew" initials="AD" userId="S::drew.dawson@lrqa.com::f16ad135-17fa-451c-bf78-1aaa2122a206" providerId="AD"/>
  <p188:author id="{E4E9B5A6-647D-594D-936C-71AC76FA878A}" name="Meghan Quinlan" initials="MQ" userId="S::mquinlan@elevatelimited.com::41f11df5-d401-4ad3-b9a0-690fb4c98482" providerId="AD"/>
  <p188:author id="{C2F867C0-FC34-402D-3BF9-733F8844AB56}" name="Hamblin, Nicky" initials="HN" userId="S::nicola.hamblin@lrqa.com::387a93f2-04d1-4008-aa76-20392c743bac" providerId="AD"/>
  <p188:author id="{808A73C0-0788-1AE1-6983-C1149C04D293}" name="Hamblin, Nicky" initials="HN" userId="S::Nicola.Hamblin@lrqa.com::387a93f2-04d1-4008-aa76-20392c743bac" providerId="AD"/>
  <p188:author id="{2A4DFFC8-2BB0-A977-5B23-79E5CD33BE34}" name="Genevieve Lebus" initials="GL" userId="S::genevieve.lebus@maxwellrogers.co.uk::e0b23552-b812-4d68-ae90-9bca5f2ef250" providerId="AD"/>
  <p188:author id="{79F2A7CA-CAE1-7F0C-3921-33E09EB26995}" name="Morales, Mark" initials="MM" userId="S::mark.morales@lrqa.com::78478b10-ebb6-4987-872b-cd95a026dc6e" providerId="AD"/>
  <p188:author id="{ED0CADDC-9A6E-3233-6BC5-FD834FF99FC3}" name="Catherine McElkerney" initials="CM" userId="S::Catherine.McElkerney@maxwellrogers.co.uk::d9dc8275-b5c9-45c1-b0dc-f2c47d14a99d" providerId="AD"/>
  <p188:author id="{C1F647EB-1A73-2957-9A7D-7031C620300C}" name="Jenni Boyce" initials="JB" userId="S::jenni.boyce@maxwellrogers.co.uk::26614295-71fc-4d71-89e7-82b5d6175450" providerId="AD"/>
  <p188:author id="{FD9A28FC-91AA-22C9-353F-834EAD7FCF79}" name="Briggs, Alexander" initials="BA" userId="S::alex.briggs@lrqa.com::743f9285-66d9-464f-8e86-b70259991ab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ammond, Chris" initials="HC" lastIdx="1" clrIdx="0">
    <p:extLst>
      <p:ext uri="{19B8F6BF-5375-455C-9EA6-DF929625EA0E}">
        <p15:presenceInfo xmlns:p15="http://schemas.microsoft.com/office/powerpoint/2012/main" userId="S::Chris.Hammond@lr.org::3d64fa36-b507-4e9c-962a-026d0d439881" providerId="AD"/>
      </p:ext>
    </p:extLst>
  </p:cmAuthor>
  <p:cmAuthor id="2" name="Ivanov, Jeannie" initials="IJ" lastIdx="14" clrIdx="1">
    <p:extLst>
      <p:ext uri="{19B8F6BF-5375-455C-9EA6-DF929625EA0E}">
        <p15:presenceInfo xmlns:p15="http://schemas.microsoft.com/office/powerpoint/2012/main" userId="S::jeannie.ivanov@lr.org::c0cb792c-e91a-4df2-8077-5748432556d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5E38"/>
    <a:srgbClr val="0087FF"/>
    <a:srgbClr val="0FF2B2"/>
    <a:srgbClr val="EDEDED"/>
    <a:srgbClr val="E6E6E6"/>
    <a:srgbClr val="CEE8E8"/>
    <a:srgbClr val="070A2A"/>
    <a:srgbClr val="272941"/>
    <a:srgbClr val="4B4C5D"/>
    <a:srgbClr val="BF1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CA3FEB-E609-463F-993D-D7229352AC98}" v="653" dt="2024-10-23T03:30:35.7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548" y="44"/>
      </p:cViewPr>
      <p:guideLst>
        <p:guide pos="2343"/>
        <p:guide pos="6698"/>
        <p:guide orient="horz" pos="4315"/>
        <p:guide pos="1731"/>
        <p:guide orient="horz" pos="482"/>
        <p:guide pos="5541"/>
        <p:guide pos="4909"/>
        <p:guide pos="6221"/>
        <p:guide orient="horz" pos="2160"/>
        <p:guide orient="horz" pos="2614"/>
        <p:guide orient="horz" pos="799"/>
        <p:guide orient="horz" pos="109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font" Target="fonts/font2.fntdata"/><Relationship Id="rId84" Type="http://schemas.openxmlformats.org/officeDocument/2006/relationships/font" Target="fonts/font18.fntdata"/><Relationship Id="rId89" Type="http://schemas.openxmlformats.org/officeDocument/2006/relationships/commentAuthors" Target="commentAuthors.xml"/><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Master" Target="slideMasters/slideMaster2.xml"/><Relationship Id="rId90" Type="http://schemas.openxmlformats.org/officeDocument/2006/relationships/presProps" Target="presProps.xml"/><Relationship Id="rId95" Type="http://schemas.microsoft.com/office/2018/10/relationships/authors" Target="authors.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font" Target="fonts/font3.fntdata"/><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font" Target="fonts/font19.fntdata"/><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font" Target="fonts/font1.fntdata"/><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openxmlformats.org/officeDocument/2006/relationships/font" Target="fonts/font22.fntdata"/><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notesMaster" Target="notesMasters/notesMaster1.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font" Target="fonts/font20.fntdata"/><Relationship Id="rId9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font" Target="fonts/font10.fntdata"/><Relationship Id="rId7" Type="http://schemas.openxmlformats.org/officeDocument/2006/relationships/slideMaster" Target="slideMasters/slideMaster4.xml"/><Relationship Id="rId71" Type="http://schemas.openxmlformats.org/officeDocument/2006/relationships/font" Target="fonts/font5.fntdata"/><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handoutMaster" Target="handoutMasters/handoutMaster1.xml"/><Relationship Id="rId87" Type="http://schemas.openxmlformats.org/officeDocument/2006/relationships/font" Target="fonts/font21.fntdata"/><Relationship Id="rId61" Type="http://schemas.openxmlformats.org/officeDocument/2006/relationships/slide" Target="slides/slide50.xml"/><Relationship Id="rId82" Type="http://schemas.openxmlformats.org/officeDocument/2006/relationships/font" Target="fonts/font16.fntdata"/><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font" Target="fonts/font11.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96790400917689"/>
          <c:y val="1.9606245116638648E-2"/>
          <c:w val="0.77332712985789165"/>
          <c:h val="0.73400953126827861"/>
        </c:manualLayout>
      </c:layout>
      <c:doughnutChart>
        <c:varyColors val="1"/>
        <c:ser>
          <c:idx val="0"/>
          <c:order val="0"/>
          <c:tx>
            <c:strRef>
              <c:f>Sheet1!$B$1</c:f>
              <c:strCache>
                <c:ptCount val="1"/>
                <c:pt idx="0">
                  <c:v>Sales</c:v>
                </c:pt>
              </c:strCache>
            </c:strRef>
          </c:tx>
          <c:dPt>
            <c:idx val="0"/>
            <c:bubble3D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01-9EBD-4368-8151-89FE96A20A06}"/>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9EBD-4368-8151-89FE96A20A06}"/>
              </c:ext>
            </c:extLst>
          </c:dPt>
          <c:cat>
            <c:strRef>
              <c:f>Sheet1!$A$2:$A$3</c:f>
              <c:strCache>
                <c:ptCount val="2"/>
                <c:pt idx="0">
                  <c:v>Sexual harassment </c:v>
                </c:pt>
                <c:pt idx="1">
                  <c:v>Want Fewer Hours </c:v>
                </c:pt>
              </c:strCache>
            </c:strRef>
          </c:cat>
          <c:val>
            <c:numRef>
              <c:f>Sheet1!$B$2:$B$3</c:f>
              <c:numCache>
                <c:formatCode>0%</c:formatCode>
                <c:ptCount val="2"/>
                <c:pt idx="0">
                  <c:v>0.14000000000000001</c:v>
                </c:pt>
                <c:pt idx="1">
                  <c:v>0.86</c:v>
                </c:pt>
              </c:numCache>
            </c:numRef>
          </c:val>
          <c:extLst>
            <c:ext xmlns:c16="http://schemas.microsoft.com/office/drawing/2014/chart" uri="{C3380CC4-5D6E-409C-BE32-E72D297353CC}">
              <c16:uniqueId val="{00000004-9EBD-4368-8151-89FE96A20A0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96790400917689"/>
          <c:y val="1.9606245116638648E-2"/>
          <c:w val="0.77332712985789165"/>
          <c:h val="0.73400953126827861"/>
        </c:manualLayout>
      </c:layout>
      <c:doughnutChart>
        <c:varyColors val="1"/>
        <c:ser>
          <c:idx val="0"/>
          <c:order val="0"/>
          <c:tx>
            <c:strRef>
              <c:f>Sheet1!$B$1</c:f>
              <c:strCache>
                <c:ptCount val="1"/>
                <c:pt idx="0">
                  <c:v>Sales</c:v>
                </c:pt>
              </c:strCache>
            </c:strRef>
          </c:tx>
          <c:dPt>
            <c:idx val="0"/>
            <c:bubble3D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01-8F54-47D5-9918-03F80FF540AE}"/>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8F54-47D5-9918-03F80FF540AE}"/>
              </c:ext>
            </c:extLst>
          </c:dPt>
          <c:cat>
            <c:strRef>
              <c:f>Sheet1!$A$2:$A$3</c:f>
              <c:strCache>
                <c:ptCount val="2"/>
                <c:pt idx="0">
                  <c:v>Sexual harassment </c:v>
                </c:pt>
                <c:pt idx="1">
                  <c:v>Want Fewer Hours </c:v>
                </c:pt>
              </c:strCache>
            </c:strRef>
          </c:cat>
          <c:val>
            <c:numRef>
              <c:f>Sheet1!$B$2:$B$3</c:f>
              <c:numCache>
                <c:formatCode>0%</c:formatCode>
                <c:ptCount val="2"/>
                <c:pt idx="0">
                  <c:v>0.01</c:v>
                </c:pt>
                <c:pt idx="1">
                  <c:v>0.99</c:v>
                </c:pt>
              </c:numCache>
            </c:numRef>
          </c:val>
          <c:extLst>
            <c:ext xmlns:c16="http://schemas.microsoft.com/office/drawing/2014/chart" uri="{C3380CC4-5D6E-409C-BE32-E72D297353CC}">
              <c16:uniqueId val="{00000004-8F54-47D5-9918-03F80FF540A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38_2E9A9D10.xml><?xml version="1.0" encoding="utf-8"?>
<p188:cmLst xmlns:a="http://schemas.openxmlformats.org/drawingml/2006/main" xmlns:r="http://schemas.openxmlformats.org/officeDocument/2006/relationships" xmlns:p188="http://schemas.microsoft.com/office/powerpoint/2018/8/main">
  <p188:cm id="{66000D1C-FD1F-4426-B786-F8F470A83F58}" authorId="{0924A309-4AED-A8D5-86D5-1D29567304DF}" created="2024-10-08T18:03:22.457">
    <pc:sldMkLst xmlns:pc="http://schemas.microsoft.com/office/powerpoint/2013/main/command">
      <pc:docMk/>
      <pc:sldMk cId="3653833655" sldId="312"/>
    </pc:sldMkLst>
    <p188:txBody>
      <a:bodyPr/>
      <a:lstStyle/>
      <a:p>
        <a:r>
          <a:rPr lang="en-US"/>
          <a:t>Segmentation is a topic GM wants us to really hit on</a:t>
        </a:r>
      </a:p>
    </p188:txBody>
  </p188:cm>
</p188:cmLst>
</file>

<file path=ppt/comments/modernComment_7FFFDFC3_14625F70.xml><?xml version="1.0" encoding="utf-8"?>
<p188:cmLst xmlns:a="http://schemas.openxmlformats.org/drawingml/2006/main" xmlns:r="http://schemas.openxmlformats.org/officeDocument/2006/relationships" xmlns:p188="http://schemas.microsoft.com/office/powerpoint/2018/8/main">
  <p188:cm id="{AD6309DC-6B46-47A4-AB84-3F01FED8B599}" authorId="{0924A309-4AED-A8D5-86D5-1D29567304DF}" created="2024-10-08T17:59:57.305">
    <pc:sldMkLst xmlns:pc="http://schemas.microsoft.com/office/powerpoint/2013/main/command">
      <pc:docMk/>
      <pc:sldMk cId="341991280" sldId="2147475395"/>
    </pc:sldMkLst>
    <p188:txBody>
      <a:bodyPr/>
      <a:lstStyle/>
      <a:p>
        <a:r>
          <a:rPr lang="en-US"/>
          <a:t>Removed all branding from this slide. Unsure if this is too much to expect of suppliers?</a:t>
        </a:r>
      </a:p>
    </p188:txBody>
  </p188:cm>
</p188:cmLst>
</file>

<file path=ppt/drawings/drawing1.xml><?xml version="1.0" encoding="utf-8"?>
<c:userShapes xmlns:c="http://schemas.openxmlformats.org/drawingml/2006/chart">
  <cdr:relSizeAnchor xmlns:cdr="http://schemas.openxmlformats.org/drawingml/2006/chartDrawing">
    <cdr:from>
      <cdr:x>0.24187</cdr:x>
      <cdr:y>0.27778</cdr:y>
    </cdr:from>
    <cdr:to>
      <cdr:x>0.89143</cdr:x>
      <cdr:y>0.5</cdr:y>
    </cdr:to>
    <cdr:sp macro="" textlink="">
      <cdr:nvSpPr>
        <cdr:cNvPr id="2" name="TextBox 1">
          <a:extLst xmlns:a="http://schemas.openxmlformats.org/drawingml/2006/main">
            <a:ext uri="{FF2B5EF4-FFF2-40B4-BE49-F238E27FC236}">
              <a16:creationId xmlns:a16="http://schemas.microsoft.com/office/drawing/2014/main" id="{50B7FB72-6156-4B3A-9FAC-1AAC7B55D11A}"/>
            </a:ext>
          </a:extLst>
        </cdr:cNvPr>
        <cdr:cNvSpPr txBox="1"/>
      </cdr:nvSpPr>
      <cdr:spPr>
        <a:xfrm xmlns:a="http://schemas.openxmlformats.org/drawingml/2006/main">
          <a:off x="582881" y="961810"/>
          <a:ext cx="1565377" cy="769441"/>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ctr"/>
          <a:r>
            <a:rPr lang="en-US" sz="3200" dirty="0">
              <a:solidFill>
                <a:schemeClr val="accent5">
                  <a:lumMod val="75000"/>
                </a:schemeClr>
              </a:solidFill>
              <a:latin typeface="+mj-lt"/>
              <a:cs typeface="Arial" panose="020B0604020202020204" pitchFamily="34" charset="0"/>
            </a:rPr>
            <a:t>14%</a:t>
          </a:r>
        </a:p>
        <a:p xmlns:a="http://schemas.openxmlformats.org/drawingml/2006/main">
          <a:pPr algn="ctr"/>
          <a:endParaRPr lang="en-US" sz="1200" dirty="0">
            <a:solidFill>
              <a:srgbClr val="004992"/>
            </a:solidFill>
            <a:latin typeface="+mj-lt"/>
            <a:cs typeface="Arial" panose="020B0604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0.19936</cdr:x>
      <cdr:y>0.27899</cdr:y>
    </cdr:from>
    <cdr:to>
      <cdr:x>0.84893</cdr:x>
      <cdr:y>0.44788</cdr:y>
    </cdr:to>
    <cdr:sp macro="" textlink="">
      <cdr:nvSpPr>
        <cdr:cNvPr id="2" name="TextBox 1">
          <a:extLst xmlns:a="http://schemas.openxmlformats.org/drawingml/2006/main">
            <a:ext uri="{FF2B5EF4-FFF2-40B4-BE49-F238E27FC236}">
              <a16:creationId xmlns:a16="http://schemas.microsoft.com/office/drawing/2014/main" id="{50B7FB72-6156-4B3A-9FAC-1AAC7B55D11A}"/>
            </a:ext>
          </a:extLst>
        </cdr:cNvPr>
        <cdr:cNvSpPr txBox="1"/>
      </cdr:nvSpPr>
      <cdr:spPr>
        <a:xfrm xmlns:a="http://schemas.openxmlformats.org/drawingml/2006/main">
          <a:off x="480450" y="966014"/>
          <a:ext cx="1565378" cy="584775"/>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ctr"/>
          <a:r>
            <a:rPr lang="en-US" sz="3200" dirty="0">
              <a:solidFill>
                <a:schemeClr val="accent5">
                  <a:lumMod val="75000"/>
                </a:schemeClr>
              </a:solidFill>
              <a:latin typeface="+mj-lt"/>
              <a:cs typeface="Arial" panose="020B0604020202020204" pitchFamily="34" charset="0"/>
            </a:rPr>
            <a:t>&lt;1%</a:t>
          </a:r>
          <a:endParaRPr lang="en-US" sz="1200" dirty="0">
            <a:solidFill>
              <a:srgbClr val="004992"/>
            </a:solidFill>
            <a:latin typeface="+mj-lt"/>
            <a:cs typeface="Arial" panose="020B0604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09C126-7139-4596-8B52-75E1F7C0FE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BD9B258-E96E-4103-87A2-0283542FF12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7E0557-87F4-4556-AE15-347E91E47578}" type="datetimeFigureOut">
              <a:rPr lang="en-GB" smtClean="0"/>
              <a:t>22/10/2024</a:t>
            </a:fld>
            <a:endParaRPr lang="en-GB"/>
          </a:p>
        </p:txBody>
      </p:sp>
      <p:sp>
        <p:nvSpPr>
          <p:cNvPr id="4" name="Footer Placeholder 3">
            <a:extLst>
              <a:ext uri="{FF2B5EF4-FFF2-40B4-BE49-F238E27FC236}">
                <a16:creationId xmlns:a16="http://schemas.microsoft.com/office/drawing/2014/main" id="{7B395545-5984-442E-B529-A321FB1A841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F7E227F-DBF8-4B60-A6A2-D66620DD3DA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B4D70F-6AA9-440B-AB0D-B5C434DD2CDE}" type="slidenum">
              <a:rPr lang="en-GB" smtClean="0"/>
              <a:t>‹#›</a:t>
            </a:fld>
            <a:endParaRPr lang="en-GB"/>
          </a:p>
        </p:txBody>
      </p:sp>
    </p:spTree>
    <p:extLst>
      <p:ext uri="{BB962C8B-B14F-4D97-AF65-F5344CB8AC3E}">
        <p14:creationId xmlns:p14="http://schemas.microsoft.com/office/powerpoint/2010/main" val="3871435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7666F7-8A7F-4D78-A2B4-9B556DC13356}" type="datetimeFigureOut">
              <a:rPr lang="en-GB" smtClean="0"/>
              <a:t>22/10/2024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7D96DA-53AF-41F1-8334-6CAEDADDB9B7}" type="slidenum">
              <a:rPr lang="en-GB" smtClean="0"/>
              <a:t>‹#›</a:t>
            </a:fld>
            <a:endParaRPr lang="en-GB"/>
          </a:p>
        </p:txBody>
      </p:sp>
    </p:spTree>
    <p:extLst>
      <p:ext uri="{BB962C8B-B14F-4D97-AF65-F5344CB8AC3E}">
        <p14:creationId xmlns:p14="http://schemas.microsoft.com/office/powerpoint/2010/main" val="1780143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D96DA-53AF-41F1-8334-6CAEDADDB9B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457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Dev Support / ER Limitation and deliverables</a:t>
            </a:r>
            <a:endParaRPr lang="en-HK"/>
          </a:p>
        </p:txBody>
      </p:sp>
      <p:sp>
        <p:nvSpPr>
          <p:cNvPr id="4" name="Slide Number Placeholder 3"/>
          <p:cNvSpPr>
            <a:spLocks noGrp="1"/>
          </p:cNvSpPr>
          <p:nvPr>
            <p:ph type="sldNum" sz="quarter" idx="5"/>
          </p:nvPr>
        </p:nvSpPr>
        <p:spPr/>
        <p:txBody>
          <a:bodyPr/>
          <a:lstStyle/>
          <a:p>
            <a:fld id="{2D8F8546-919B-44A1-B6D3-C618A5F9116A}" type="slidenum">
              <a:rPr lang="en-HK" smtClean="0"/>
              <a:t>23</a:t>
            </a:fld>
            <a:endParaRPr lang="en-HK"/>
          </a:p>
        </p:txBody>
      </p:sp>
    </p:spTree>
    <p:extLst>
      <p:ext uri="{BB962C8B-B14F-4D97-AF65-F5344CB8AC3E}">
        <p14:creationId xmlns:p14="http://schemas.microsoft.com/office/powerpoint/2010/main" val="1516871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F5E50EC-CBA6-4876-B61C-A149944A9839}" type="slidenum">
              <a:rPr lang="en-AU" smtClean="0"/>
              <a:t>30</a:t>
            </a:fld>
            <a:endParaRPr lang="en-AU"/>
          </a:p>
        </p:txBody>
      </p:sp>
    </p:spTree>
    <p:extLst>
      <p:ext uri="{BB962C8B-B14F-4D97-AF65-F5344CB8AC3E}">
        <p14:creationId xmlns:p14="http://schemas.microsoft.com/office/powerpoint/2010/main" val="275382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2D8F8546-919B-44A1-B6D3-C618A5F9116A}" type="slidenum">
              <a:rPr lang="en-HK" smtClean="0"/>
              <a:t>34</a:t>
            </a:fld>
            <a:endParaRPr lang="en-HK"/>
          </a:p>
        </p:txBody>
      </p:sp>
    </p:spTree>
    <p:extLst>
      <p:ext uri="{BB962C8B-B14F-4D97-AF65-F5344CB8AC3E}">
        <p14:creationId xmlns:p14="http://schemas.microsoft.com/office/powerpoint/2010/main" val="4267153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BC6E22-0ED4-4D30-8265-233F5CA26D40}" type="slidenum">
              <a:rPr lang="en-US" smtClean="0"/>
              <a:t>35</a:t>
            </a:fld>
            <a:endParaRPr lang="en-US"/>
          </a:p>
        </p:txBody>
      </p:sp>
    </p:spTree>
    <p:extLst>
      <p:ext uri="{BB962C8B-B14F-4D97-AF65-F5344CB8AC3E}">
        <p14:creationId xmlns:p14="http://schemas.microsoft.com/office/powerpoint/2010/main" val="344675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a:t>V</a:t>
            </a:r>
            <a:endParaRPr lang="en-US"/>
          </a:p>
        </p:txBody>
      </p:sp>
      <p:sp>
        <p:nvSpPr>
          <p:cNvPr id="4" name="Slide Number Placeholder 3"/>
          <p:cNvSpPr>
            <a:spLocks noGrp="1"/>
          </p:cNvSpPr>
          <p:nvPr>
            <p:ph type="sldNum" sz="quarter" idx="10"/>
          </p:nvPr>
        </p:nvSpPr>
        <p:spPr/>
        <p:txBody>
          <a:bodyPr/>
          <a:lstStyle/>
          <a:p>
            <a:fld id="{ED1CD1C2-DE1C-40BA-B38C-2CA738CA67D8}" type="slidenum">
              <a:rPr lang="en-US" smtClean="0"/>
              <a:t>36</a:t>
            </a:fld>
            <a:endParaRPr lang="en-US"/>
          </a:p>
        </p:txBody>
      </p:sp>
    </p:spTree>
    <p:extLst>
      <p:ext uri="{BB962C8B-B14F-4D97-AF65-F5344CB8AC3E}">
        <p14:creationId xmlns:p14="http://schemas.microsoft.com/office/powerpoint/2010/main" val="3090893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a:t>Our Global Account approach works as it was designed with you in mind.</a:t>
            </a:r>
          </a:p>
        </p:txBody>
      </p:sp>
      <p:sp>
        <p:nvSpPr>
          <p:cNvPr id="4" name="Slide Number Placeholder 3"/>
          <p:cNvSpPr>
            <a:spLocks noGrp="1"/>
          </p:cNvSpPr>
          <p:nvPr>
            <p:ph type="sldNum" sz="quarter" idx="10"/>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709C1D27-52A8-476E-9901-128077AD9B3E}"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090684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2EC2AB-FD5C-4EF7-AF8D-FB95907AF3A4}" type="slidenum">
              <a:rPr lang="en-US" smtClean="0"/>
              <a:t>39</a:t>
            </a:fld>
            <a:endParaRPr lang="en-US"/>
          </a:p>
        </p:txBody>
      </p:sp>
    </p:spTree>
    <p:extLst>
      <p:ext uri="{BB962C8B-B14F-4D97-AF65-F5344CB8AC3E}">
        <p14:creationId xmlns:p14="http://schemas.microsoft.com/office/powerpoint/2010/main" val="3700727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53B56E-A150-49A2-AD26-C91C6EFE796F}" type="slidenum">
              <a:rPr lang="en-GB" smtClean="0"/>
              <a:pPr/>
              <a:t>40</a:t>
            </a:fld>
            <a:endParaRPr lang="en-GB"/>
          </a:p>
        </p:txBody>
      </p:sp>
    </p:spTree>
    <p:extLst>
      <p:ext uri="{BB962C8B-B14F-4D97-AF65-F5344CB8AC3E}">
        <p14:creationId xmlns:p14="http://schemas.microsoft.com/office/powerpoint/2010/main" val="1748633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7D96DA-53AF-41F1-8334-6CAEDADDB9B7}" type="slidenum">
              <a:rPr lang="en-GB" smtClean="0"/>
              <a:pPr/>
              <a:t>42</a:t>
            </a:fld>
            <a:endParaRPr lang="en-GB"/>
          </a:p>
        </p:txBody>
      </p:sp>
    </p:spTree>
    <p:extLst>
      <p:ext uri="{BB962C8B-B14F-4D97-AF65-F5344CB8AC3E}">
        <p14:creationId xmlns:p14="http://schemas.microsoft.com/office/powerpoint/2010/main" val="3902520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401D5B-36BD-42D5-96B7-2B1123C9C183}" type="slidenum">
              <a:rPr lang="en-US" smtClean="0"/>
              <a:t>47</a:t>
            </a:fld>
            <a:endParaRPr lang="en-US"/>
          </a:p>
        </p:txBody>
      </p:sp>
    </p:spTree>
    <p:extLst>
      <p:ext uri="{BB962C8B-B14F-4D97-AF65-F5344CB8AC3E}">
        <p14:creationId xmlns:p14="http://schemas.microsoft.com/office/powerpoint/2010/main" val="2992681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D96DA-53AF-41F1-8334-6CAEDADDB9B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4375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7D96DA-53AF-41F1-8334-6CAEDADDB9B7}" type="slidenum">
              <a:rPr lang="en-GB" smtClean="0"/>
              <a:pPr/>
              <a:t>50</a:t>
            </a:fld>
            <a:endParaRPr lang="en-GB"/>
          </a:p>
        </p:txBody>
      </p:sp>
    </p:spTree>
    <p:extLst>
      <p:ext uri="{BB962C8B-B14F-4D97-AF65-F5344CB8AC3E}">
        <p14:creationId xmlns:p14="http://schemas.microsoft.com/office/powerpoint/2010/main" val="3058221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D96DA-53AF-41F1-8334-6CAEDADDB9B7}" type="slidenum">
              <a:rPr kumimoji="0" lang="en-GB" sz="1200" b="0" i="0" u="none" strike="noStrike" kern="1200" cap="none" spc="0" normalizeH="0" baseline="0" noProof="0" smtClean="0">
                <a:ln>
                  <a:noFill/>
                </a:ln>
                <a:solidFill>
                  <a:prstClr val="black"/>
                </a:solidFill>
                <a:effectLst/>
                <a:uLnTx/>
                <a:uFillTx/>
                <a:latin typeface="Source Sans Pro" panose="020B05030304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endParaRPr>
          </a:p>
        </p:txBody>
      </p:sp>
    </p:spTree>
    <p:extLst>
      <p:ext uri="{BB962C8B-B14F-4D97-AF65-F5344CB8AC3E}">
        <p14:creationId xmlns:p14="http://schemas.microsoft.com/office/powerpoint/2010/main" val="4283801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D96DA-53AF-41F1-8334-6CAEDADDB9B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11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kern="120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5E50EC-CBA6-4876-B61C-A149944A9839}" type="slidenum">
              <a:rPr kumimoji="0" lang="en-AU" sz="1200" b="0" i="0" u="none" strike="noStrike" kern="1200" cap="none" spc="0" normalizeH="0" baseline="0" noProof="0" smtClean="0">
                <a:ln>
                  <a:noFill/>
                </a:ln>
                <a:solidFill>
                  <a:prstClr val="black"/>
                </a:solidFill>
                <a:effectLst/>
                <a:uLnTx/>
                <a:uFillTx/>
                <a:latin typeface="Source Sans Pro" panose="020B05030304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endParaRPr>
          </a:p>
        </p:txBody>
      </p:sp>
    </p:spTree>
    <p:extLst>
      <p:ext uri="{BB962C8B-B14F-4D97-AF65-F5344CB8AC3E}">
        <p14:creationId xmlns:p14="http://schemas.microsoft.com/office/powerpoint/2010/main" val="3793788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7D96DA-53AF-41F1-8334-6CAEDADDB9B7}" type="slidenum">
              <a:rPr lang="en-GB" smtClean="0"/>
              <a:pPr/>
              <a:t>11</a:t>
            </a:fld>
            <a:endParaRPr lang="en-GB"/>
          </a:p>
        </p:txBody>
      </p:sp>
    </p:spTree>
    <p:extLst>
      <p:ext uri="{BB962C8B-B14F-4D97-AF65-F5344CB8AC3E}">
        <p14:creationId xmlns:p14="http://schemas.microsoft.com/office/powerpoint/2010/main" val="3729307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567D96DA-53AF-41F1-8334-6CAEDADDB9B7}" type="slidenum">
              <a:rPr lang="en-GB" smtClean="0"/>
              <a:t>16</a:t>
            </a:fld>
            <a:endParaRPr lang="en-GB"/>
          </a:p>
        </p:txBody>
      </p:sp>
    </p:spTree>
    <p:extLst>
      <p:ext uri="{BB962C8B-B14F-4D97-AF65-F5344CB8AC3E}">
        <p14:creationId xmlns:p14="http://schemas.microsoft.com/office/powerpoint/2010/main" val="2597304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BC6E22-0ED4-4D30-8265-233F5CA26D40}" type="slidenum">
              <a:rPr lang="en-US" smtClean="0"/>
              <a:t>18</a:t>
            </a:fld>
            <a:endParaRPr lang="en-US"/>
          </a:p>
        </p:txBody>
      </p:sp>
    </p:spTree>
    <p:extLst>
      <p:ext uri="{BB962C8B-B14F-4D97-AF65-F5344CB8AC3E}">
        <p14:creationId xmlns:p14="http://schemas.microsoft.com/office/powerpoint/2010/main" val="3157868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BC6E22-0ED4-4D30-8265-233F5CA26D40}" type="slidenum">
              <a:rPr lang="en-US" smtClean="0"/>
              <a:t>19</a:t>
            </a:fld>
            <a:endParaRPr lang="en-US"/>
          </a:p>
        </p:txBody>
      </p:sp>
    </p:spTree>
    <p:extLst>
      <p:ext uri="{BB962C8B-B14F-4D97-AF65-F5344CB8AC3E}">
        <p14:creationId xmlns:p14="http://schemas.microsoft.com/office/powerpoint/2010/main" val="5416666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svg"/><Relationship Id="rId2" Type="http://schemas.openxmlformats.org/officeDocument/2006/relationships/image" Target="../media/image24.jpe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30.jpeg"/><Relationship Id="rId1" Type="http://schemas.openxmlformats.org/officeDocument/2006/relationships/slideMaster" Target="../slideMasters/slideMaster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6.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svg"/><Relationship Id="rId2" Type="http://schemas.openxmlformats.org/officeDocument/2006/relationships/image" Target="../media/image31.jpe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2.jpeg"/><Relationship Id="rId1" Type="http://schemas.openxmlformats.org/officeDocument/2006/relationships/slideMaster" Target="../slideMasters/slideMaster2.xml"/><Relationship Id="rId5" Type="http://schemas.openxmlformats.org/officeDocument/2006/relationships/image" Target="../media/image27.png"/><Relationship Id="rId4" Type="http://schemas.openxmlformats.org/officeDocument/2006/relationships/image" Target="../media/image26.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 Id="rId5" Type="http://schemas.openxmlformats.org/officeDocument/2006/relationships/image" Target="../media/image34.png"/><Relationship Id="rId4" Type="http://schemas.openxmlformats.org/officeDocument/2006/relationships/image" Target="../media/image3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6.jpeg"/><Relationship Id="rId1" Type="http://schemas.openxmlformats.org/officeDocument/2006/relationships/slideMaster" Target="../slideMasters/slideMaster2.xml"/><Relationship Id="rId4" Type="http://schemas.openxmlformats.org/officeDocument/2006/relationships/image" Target="../media/image26.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6.jpeg"/><Relationship Id="rId1" Type="http://schemas.openxmlformats.org/officeDocument/2006/relationships/slideMaster" Target="../slideMasters/slideMaster3.xml"/><Relationship Id="rId4" Type="http://schemas.openxmlformats.org/officeDocument/2006/relationships/image" Target="../media/image26.sv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descr="Cars in factory">
            <a:extLst>
              <a:ext uri="{FF2B5EF4-FFF2-40B4-BE49-F238E27FC236}">
                <a16:creationId xmlns:a16="http://schemas.microsoft.com/office/drawing/2014/main" id="{923528DF-71C9-D70E-4BD3-A5DEBDBD94E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785" y="0"/>
            <a:ext cx="12228785" cy="6878692"/>
          </a:xfrm>
          <a:prstGeom prst="rect">
            <a:avLst/>
          </a:prstGeom>
        </p:spPr>
      </p:pic>
      <p:sp>
        <p:nvSpPr>
          <p:cNvPr id="12" name="Freeform: Shape 11">
            <a:extLst>
              <a:ext uri="{FF2B5EF4-FFF2-40B4-BE49-F238E27FC236}">
                <a16:creationId xmlns:a16="http://schemas.microsoft.com/office/drawing/2014/main" id="{F8AA7223-367F-4C02-93F1-BD41C5AE1AEB}"/>
              </a:ext>
            </a:extLst>
          </p:cNvPr>
          <p:cNvSpPr/>
          <p:nvPr userDrawn="1"/>
        </p:nvSpPr>
        <p:spPr>
          <a:xfrm>
            <a:off x="-36785" y="482600"/>
            <a:ext cx="6901594" cy="5943600"/>
          </a:xfrm>
          <a:custGeom>
            <a:avLst/>
            <a:gdLst>
              <a:gd name="connsiteX0" fmla="*/ 0 w 6901594"/>
              <a:gd name="connsiteY0" fmla="*/ 0 h 5943600"/>
              <a:gd name="connsiteX1" fmla="*/ 6901594 w 6901594"/>
              <a:gd name="connsiteY1" fmla="*/ 0 h 5943600"/>
              <a:gd name="connsiteX2" fmla="*/ 6795681 w 6901594"/>
              <a:gd name="connsiteY2" fmla="*/ 321681 h 5943600"/>
              <a:gd name="connsiteX3" fmla="*/ 5382377 w 6901594"/>
              <a:gd name="connsiteY3" fmla="*/ 4089896 h 5943600"/>
              <a:gd name="connsiteX4" fmla="*/ 4673792 w 6901594"/>
              <a:gd name="connsiteY4" fmla="*/ 5921477 h 5943600"/>
              <a:gd name="connsiteX5" fmla="*/ 0 w 6901594"/>
              <a:gd name="connsiteY5" fmla="*/ 594360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01594" h="5943600">
                <a:moveTo>
                  <a:pt x="0" y="0"/>
                </a:moveTo>
                <a:lnTo>
                  <a:pt x="6901594" y="0"/>
                </a:lnTo>
                <a:lnTo>
                  <a:pt x="6795681" y="321681"/>
                </a:lnTo>
                <a:lnTo>
                  <a:pt x="5382377" y="4089896"/>
                </a:lnTo>
                <a:lnTo>
                  <a:pt x="4673792" y="5921477"/>
                </a:lnTo>
                <a:lnTo>
                  <a:pt x="0" y="5943600"/>
                </a:lnTo>
                <a:close/>
              </a:path>
            </a:pathLst>
          </a:custGeom>
          <a:solidFill>
            <a:srgbClr val="0F1232"/>
          </a:solidFill>
          <a:ln>
            <a:solidFill>
              <a:srgbClr val="0F123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Rectangle 10">
            <a:extLst>
              <a:ext uri="{FF2B5EF4-FFF2-40B4-BE49-F238E27FC236}">
                <a16:creationId xmlns:a16="http://schemas.microsoft.com/office/drawing/2014/main" id="{82234DA7-CFE7-419C-BE30-27C8242AC523}"/>
              </a:ext>
            </a:extLst>
          </p:cNvPr>
          <p:cNvSpPr/>
          <p:nvPr/>
        </p:nvSpPr>
        <p:spPr>
          <a:xfrm>
            <a:off x="10737389" y="2279176"/>
            <a:ext cx="1454611" cy="3940647"/>
          </a:xfrm>
          <a:custGeom>
            <a:avLst/>
            <a:gdLst>
              <a:gd name="connsiteX0" fmla="*/ 0 w 2661492"/>
              <a:gd name="connsiteY0" fmla="*/ 0 h 5483224"/>
              <a:gd name="connsiteX1" fmla="*/ 2661492 w 2661492"/>
              <a:gd name="connsiteY1" fmla="*/ 0 h 5483224"/>
              <a:gd name="connsiteX2" fmla="*/ 2661492 w 2661492"/>
              <a:gd name="connsiteY2" fmla="*/ 5483224 h 5483224"/>
              <a:gd name="connsiteX3" fmla="*/ 0 w 2661492"/>
              <a:gd name="connsiteY3" fmla="*/ 5483224 h 5483224"/>
              <a:gd name="connsiteX4" fmla="*/ 0 w 2661492"/>
              <a:gd name="connsiteY4" fmla="*/ 0 h 5483224"/>
              <a:gd name="connsiteX0" fmla="*/ 2354239 w 2661492"/>
              <a:gd name="connsiteY0" fmla="*/ 709684 h 5483224"/>
              <a:gd name="connsiteX1" fmla="*/ 2661492 w 2661492"/>
              <a:gd name="connsiteY1" fmla="*/ 0 h 5483224"/>
              <a:gd name="connsiteX2" fmla="*/ 2661492 w 2661492"/>
              <a:gd name="connsiteY2" fmla="*/ 5483224 h 5483224"/>
              <a:gd name="connsiteX3" fmla="*/ 0 w 2661492"/>
              <a:gd name="connsiteY3" fmla="*/ 5483224 h 5483224"/>
              <a:gd name="connsiteX4" fmla="*/ 2354239 w 2661492"/>
              <a:gd name="connsiteY4" fmla="*/ 709684 h 54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492" h="5483224">
                <a:moveTo>
                  <a:pt x="2354239" y="709684"/>
                </a:moveTo>
                <a:lnTo>
                  <a:pt x="2661492" y="0"/>
                </a:lnTo>
                <a:lnTo>
                  <a:pt x="2661492" y="5483224"/>
                </a:lnTo>
                <a:lnTo>
                  <a:pt x="0" y="5483224"/>
                </a:lnTo>
                <a:lnTo>
                  <a:pt x="2354239" y="709684"/>
                </a:lnTo>
                <a:close/>
              </a:path>
            </a:pathLst>
          </a:custGeom>
          <a:solidFill>
            <a:srgbClr val="0EF2B2"/>
          </a:solidFill>
          <a:ln>
            <a:solidFill>
              <a:srgbClr val="0EF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4DEC4AE-0E7C-4CAA-990A-600C47283B8C}"/>
              </a:ext>
            </a:extLst>
          </p:cNvPr>
          <p:cNvSpPr>
            <a:spLocks noGrp="1"/>
          </p:cNvSpPr>
          <p:nvPr>
            <p:ph type="ctrTitle" hasCustomPrompt="1"/>
          </p:nvPr>
        </p:nvSpPr>
        <p:spPr>
          <a:xfrm>
            <a:off x="467360" y="2336800"/>
            <a:ext cx="4150359" cy="1325880"/>
          </a:xfrm>
        </p:spPr>
        <p:txBody>
          <a:bodyPr anchor="t">
            <a:normAutofit/>
          </a:bodyPr>
          <a:lstStyle>
            <a:lvl1pPr algn="l">
              <a:defRPr sz="3600" b="1">
                <a:solidFill>
                  <a:schemeClr val="bg2"/>
                </a:solidFill>
                <a:latin typeface="Lato Black" panose="020F0A02020204030203" pitchFamily="34" charset="0"/>
              </a:defRPr>
            </a:lvl1pPr>
          </a:lstStyle>
          <a:p>
            <a:r>
              <a:rPr lang="en-US"/>
              <a:t>Title here</a:t>
            </a:r>
            <a:endParaRPr lang="en-GB"/>
          </a:p>
        </p:txBody>
      </p:sp>
      <p:sp>
        <p:nvSpPr>
          <p:cNvPr id="3" name="Subtitle 2">
            <a:extLst>
              <a:ext uri="{FF2B5EF4-FFF2-40B4-BE49-F238E27FC236}">
                <a16:creationId xmlns:a16="http://schemas.microsoft.com/office/drawing/2014/main" id="{F061853F-D752-4764-9739-CA18B7FD3A42}"/>
              </a:ext>
            </a:extLst>
          </p:cNvPr>
          <p:cNvSpPr>
            <a:spLocks noGrp="1"/>
          </p:cNvSpPr>
          <p:nvPr>
            <p:ph type="subTitle" idx="1" hasCustomPrompt="1"/>
          </p:nvPr>
        </p:nvSpPr>
        <p:spPr>
          <a:xfrm>
            <a:off x="467360" y="3784599"/>
            <a:ext cx="4150360" cy="1206497"/>
          </a:xfrm>
          <a:prstGeom prst="rect">
            <a:avLst/>
          </a:prstGeo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endParaRPr lang="en-GB"/>
          </a:p>
        </p:txBody>
      </p:sp>
      <p:sp>
        <p:nvSpPr>
          <p:cNvPr id="20" name="Text Placeholder 5">
            <a:extLst>
              <a:ext uri="{FF2B5EF4-FFF2-40B4-BE49-F238E27FC236}">
                <a16:creationId xmlns:a16="http://schemas.microsoft.com/office/drawing/2014/main" id="{A7495A34-AD56-4356-B737-E79362E091C2}"/>
              </a:ext>
            </a:extLst>
          </p:cNvPr>
          <p:cNvSpPr>
            <a:spLocks noGrp="1"/>
          </p:cNvSpPr>
          <p:nvPr>
            <p:ph type="body" sz="quarter" idx="10" hasCustomPrompt="1"/>
          </p:nvPr>
        </p:nvSpPr>
        <p:spPr>
          <a:xfrm>
            <a:off x="466725" y="5415844"/>
            <a:ext cx="4151313" cy="799939"/>
          </a:xfrm>
          <a:prstGeom prst="rect">
            <a:avLst/>
          </a:prstGeom>
        </p:spPr>
        <p:txBody>
          <a:bodyPr>
            <a:normAutofit/>
          </a:bodyPr>
          <a:lstStyle>
            <a:lvl1pPr marL="0" indent="0">
              <a:buNone/>
              <a:defRPr sz="1600">
                <a:solidFill>
                  <a:schemeClr val="bg1"/>
                </a:solidFill>
              </a:defRPr>
            </a:lvl1pPr>
          </a:lstStyle>
          <a:p>
            <a:pPr>
              <a:spcBef>
                <a:spcPts val="0"/>
              </a:spcBef>
            </a:pPr>
            <a:r>
              <a:rPr lang="en-US"/>
              <a:t>Date</a:t>
            </a:r>
            <a:endParaRPr lang="en-GB"/>
          </a:p>
          <a:p>
            <a:pPr lvl="0"/>
            <a:endParaRPr lang="en-GB"/>
          </a:p>
        </p:txBody>
      </p:sp>
      <p:sp>
        <p:nvSpPr>
          <p:cNvPr id="21" name="Text Placeholder 10">
            <a:extLst>
              <a:ext uri="{FF2B5EF4-FFF2-40B4-BE49-F238E27FC236}">
                <a16:creationId xmlns:a16="http://schemas.microsoft.com/office/drawing/2014/main" id="{9D6E94EB-F454-4CE9-96A8-BC31C3F39CA7}"/>
              </a:ext>
            </a:extLst>
          </p:cNvPr>
          <p:cNvSpPr>
            <a:spLocks noGrp="1"/>
          </p:cNvSpPr>
          <p:nvPr>
            <p:ph type="body" sz="quarter" idx="17" hasCustomPrompt="1"/>
          </p:nvPr>
        </p:nvSpPr>
        <p:spPr>
          <a:xfrm>
            <a:off x="466725" y="5095415"/>
            <a:ext cx="4150359" cy="320429"/>
          </a:xfrm>
        </p:spPr>
        <p:txBody>
          <a:bodyPr>
            <a:noAutofit/>
          </a:bodyPr>
          <a:lstStyle>
            <a:lvl1pPr marL="0" indent="0" algn="l">
              <a:buNone/>
              <a:defRPr sz="1600">
                <a:solidFill>
                  <a:schemeClr val="bg1"/>
                </a:solidFill>
                <a:latin typeface="Source Sans Pro Black" panose="020B0803030403020204" pitchFamily="34" charset="0"/>
                <a:ea typeface="Source Sans Pro Black" panose="020B0803030403020204" pitchFamily="34" charset="0"/>
              </a:defRPr>
            </a:lvl1pPr>
            <a:lvl3pPr marL="914400" indent="0">
              <a:buNone/>
              <a:defRPr/>
            </a:lvl3pPr>
          </a:lstStyle>
          <a:p>
            <a:pPr lvl="0"/>
            <a:r>
              <a:rPr lang="en-US"/>
              <a:t>Presenter</a:t>
            </a:r>
            <a:endParaRPr lang="en-GB"/>
          </a:p>
        </p:txBody>
      </p:sp>
      <p:pic>
        <p:nvPicPr>
          <p:cNvPr id="10" name="Picture 9" descr="Text, logo&#10;&#10;Description automatically generated">
            <a:extLst>
              <a:ext uri="{FF2B5EF4-FFF2-40B4-BE49-F238E27FC236}">
                <a16:creationId xmlns:a16="http://schemas.microsoft.com/office/drawing/2014/main" id="{BBE22765-E042-271E-E92F-E814F935B0C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67361" y="1026792"/>
            <a:ext cx="1005839" cy="1004423"/>
          </a:xfrm>
          <a:prstGeom prst="rect">
            <a:avLst/>
          </a:prstGeom>
        </p:spPr>
      </p:pic>
    </p:spTree>
    <p:extLst>
      <p:ext uri="{BB962C8B-B14F-4D97-AF65-F5344CB8AC3E}">
        <p14:creationId xmlns:p14="http://schemas.microsoft.com/office/powerpoint/2010/main" val="17693284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226" userDrawn="1">
          <p15:clr>
            <a:srgbClr val="FBAE40"/>
          </p15:clr>
        </p15:guide>
        <p15:guide id="3" pos="6720" userDrawn="1">
          <p15:clr>
            <a:srgbClr val="FBAE40"/>
          </p15:clr>
        </p15:guide>
        <p15:guide id="4" orient="horz" pos="138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8_Title Slide">
    <p:bg>
      <p:bgPr>
        <a:solidFill>
          <a:schemeClr val="bg1"/>
        </a:solidFill>
        <a:effectLst/>
      </p:bgPr>
    </p:bg>
    <p:spTree>
      <p:nvGrpSpPr>
        <p:cNvPr id="1" name=""/>
        <p:cNvGrpSpPr/>
        <p:nvPr/>
      </p:nvGrpSpPr>
      <p:grpSpPr>
        <a:xfrm>
          <a:off x="0" y="0"/>
          <a:ext cx="0" cy="0"/>
          <a:chOff x="0" y="0"/>
          <a:chExt cx="0" cy="0"/>
        </a:xfrm>
      </p:grpSpPr>
      <p:pic>
        <p:nvPicPr>
          <p:cNvPr id="12" name="Picture Placeholder 27">
            <a:extLst>
              <a:ext uri="{FF2B5EF4-FFF2-40B4-BE49-F238E27FC236}">
                <a16:creationId xmlns:a16="http://schemas.microsoft.com/office/drawing/2014/main" id="{B10323B4-024C-4210-A85F-052A63A039F3}"/>
              </a:ext>
            </a:extLst>
          </p:cNvPr>
          <p:cNvPicPr>
            <a:picLocks noChangeAspect="1"/>
          </p:cNvPicPr>
          <p:nvPr userDrawn="1"/>
        </p:nvPicPr>
        <p:blipFill rotWithShape="1">
          <a:blip r:embed="rId2" cstate="email">
            <a:grayscl/>
            <a:alphaModFix amt="9000"/>
            <a:extLst>
              <a:ext uri="{28A0092B-C50C-407E-A947-70E740481C1C}">
                <a14:useLocalDpi xmlns:a14="http://schemas.microsoft.com/office/drawing/2010/main"/>
              </a:ext>
            </a:extLst>
          </a:blip>
          <a:srcRect/>
          <a:stretch/>
        </p:blipFill>
        <p:spPr>
          <a:xfrm>
            <a:off x="4630701" y="0"/>
            <a:ext cx="7561299" cy="6858000"/>
          </a:xfrm>
          <a:prstGeom prst="rect">
            <a:avLst/>
          </a:prstGeom>
          <a:noFill/>
        </p:spPr>
      </p:pic>
      <p:sp>
        <p:nvSpPr>
          <p:cNvPr id="10" name="Freeform: Shape 9">
            <a:extLst>
              <a:ext uri="{FF2B5EF4-FFF2-40B4-BE49-F238E27FC236}">
                <a16:creationId xmlns:a16="http://schemas.microsoft.com/office/drawing/2014/main" id="{7FFDB230-DC12-48AE-B099-CAFBF9B7FD60}"/>
              </a:ext>
            </a:extLst>
          </p:cNvPr>
          <p:cNvSpPr/>
          <p:nvPr userDrawn="1"/>
        </p:nvSpPr>
        <p:spPr>
          <a:xfrm>
            <a:off x="0" y="0"/>
            <a:ext cx="7446277" cy="6858000"/>
          </a:xfrm>
          <a:custGeom>
            <a:avLst/>
            <a:gdLst>
              <a:gd name="connsiteX0" fmla="*/ 0 w 7446277"/>
              <a:gd name="connsiteY0" fmla="*/ 0 h 6858000"/>
              <a:gd name="connsiteX1" fmla="*/ 7446277 w 7446277"/>
              <a:gd name="connsiteY1" fmla="*/ 0 h 6858000"/>
              <a:gd name="connsiteX2" fmla="*/ 4813738 w 7446277"/>
              <a:gd name="connsiteY2" fmla="*/ 6858000 h 6858000"/>
              <a:gd name="connsiteX3" fmla="*/ 0 w 744627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446277" h="6858000">
                <a:moveTo>
                  <a:pt x="0" y="0"/>
                </a:moveTo>
                <a:lnTo>
                  <a:pt x="7446277" y="0"/>
                </a:lnTo>
                <a:lnTo>
                  <a:pt x="4813738"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3" name="Freeform: Shape 12">
            <a:extLst>
              <a:ext uri="{FF2B5EF4-FFF2-40B4-BE49-F238E27FC236}">
                <a16:creationId xmlns:a16="http://schemas.microsoft.com/office/drawing/2014/main" id="{C15B9D05-667F-BF63-99EA-57ED31DD8ECD}"/>
              </a:ext>
            </a:extLst>
          </p:cNvPr>
          <p:cNvSpPr/>
          <p:nvPr userDrawn="1"/>
        </p:nvSpPr>
        <p:spPr>
          <a:xfrm>
            <a:off x="707698" y="0"/>
            <a:ext cx="7446277" cy="6858000"/>
          </a:xfrm>
          <a:custGeom>
            <a:avLst/>
            <a:gdLst>
              <a:gd name="connsiteX0" fmla="*/ 0 w 7446277"/>
              <a:gd name="connsiteY0" fmla="*/ 0 h 6858000"/>
              <a:gd name="connsiteX1" fmla="*/ 7446277 w 7446277"/>
              <a:gd name="connsiteY1" fmla="*/ 0 h 6858000"/>
              <a:gd name="connsiteX2" fmla="*/ 4813738 w 7446277"/>
              <a:gd name="connsiteY2" fmla="*/ 6858000 h 6858000"/>
              <a:gd name="connsiteX3" fmla="*/ 0 w 744627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446277" h="6858000">
                <a:moveTo>
                  <a:pt x="0" y="0"/>
                </a:moveTo>
                <a:lnTo>
                  <a:pt x="7446277" y="0"/>
                </a:lnTo>
                <a:lnTo>
                  <a:pt x="4813738"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3" name="Picture Placeholder 82">
            <a:extLst>
              <a:ext uri="{FF2B5EF4-FFF2-40B4-BE49-F238E27FC236}">
                <a16:creationId xmlns:a16="http://schemas.microsoft.com/office/drawing/2014/main" id="{CAA866B6-AC0A-4811-A38D-BA48AE11F9FD}"/>
              </a:ext>
            </a:extLst>
          </p:cNvPr>
          <p:cNvSpPr>
            <a:spLocks noGrp="1"/>
          </p:cNvSpPr>
          <p:nvPr>
            <p:ph type="pic" sz="quarter" idx="18"/>
          </p:nvPr>
        </p:nvSpPr>
        <p:spPr>
          <a:xfrm>
            <a:off x="6595554" y="0"/>
            <a:ext cx="5596446" cy="6858000"/>
          </a:xfrm>
          <a:custGeom>
            <a:avLst/>
            <a:gdLst>
              <a:gd name="connsiteX0" fmla="*/ 2632539 w 5596446"/>
              <a:gd name="connsiteY0" fmla="*/ 0 h 6858000"/>
              <a:gd name="connsiteX1" fmla="*/ 5596446 w 5596446"/>
              <a:gd name="connsiteY1" fmla="*/ 0 h 6858000"/>
              <a:gd name="connsiteX2" fmla="*/ 5596446 w 5596446"/>
              <a:gd name="connsiteY2" fmla="*/ 2223843 h 6858000"/>
              <a:gd name="connsiteX3" fmla="*/ 3817560 w 5596446"/>
              <a:gd name="connsiteY3" fmla="*/ 6858000 h 6858000"/>
              <a:gd name="connsiteX4" fmla="*/ 0 w 559644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6446" h="6858000">
                <a:moveTo>
                  <a:pt x="2632539" y="0"/>
                </a:moveTo>
                <a:lnTo>
                  <a:pt x="5596446" y="0"/>
                </a:lnTo>
                <a:lnTo>
                  <a:pt x="5596446" y="2223843"/>
                </a:lnTo>
                <a:lnTo>
                  <a:pt x="3817560" y="6858000"/>
                </a:lnTo>
                <a:lnTo>
                  <a:pt x="0" y="6858000"/>
                </a:lnTo>
                <a:close/>
              </a:path>
            </a:pathLst>
          </a:custGeom>
        </p:spPr>
        <p:txBody>
          <a:bodyPr wrap="square">
            <a:noAutofit/>
          </a:bodyPr>
          <a:lstStyle>
            <a:lvl1pPr marL="0" indent="0">
              <a:buNone/>
              <a:defRPr/>
            </a:lvl1pPr>
          </a:lstStyle>
          <a:p>
            <a:endParaRPr lang="en-GB"/>
          </a:p>
        </p:txBody>
      </p:sp>
      <p:sp>
        <p:nvSpPr>
          <p:cNvPr id="75" name="Freeform: Shape 74">
            <a:extLst>
              <a:ext uri="{FF2B5EF4-FFF2-40B4-BE49-F238E27FC236}">
                <a16:creationId xmlns:a16="http://schemas.microsoft.com/office/drawing/2014/main" id="{7044C51D-169C-4548-92B0-1B1D54FB01BF}"/>
              </a:ext>
            </a:extLst>
          </p:cNvPr>
          <p:cNvSpPr/>
          <p:nvPr userDrawn="1"/>
        </p:nvSpPr>
        <p:spPr>
          <a:xfrm>
            <a:off x="10413114" y="2223844"/>
            <a:ext cx="1778886" cy="4634157"/>
          </a:xfrm>
          <a:custGeom>
            <a:avLst/>
            <a:gdLst>
              <a:gd name="connsiteX0" fmla="*/ 1778886 w 1778886"/>
              <a:gd name="connsiteY0" fmla="*/ 0 h 4634157"/>
              <a:gd name="connsiteX1" fmla="*/ 1778886 w 1778886"/>
              <a:gd name="connsiteY1" fmla="*/ 4634157 h 4634157"/>
              <a:gd name="connsiteX2" fmla="*/ 0 w 1778886"/>
              <a:gd name="connsiteY2" fmla="*/ 4634157 h 4634157"/>
              <a:gd name="connsiteX3" fmla="*/ 1778886 w 1778886"/>
              <a:gd name="connsiteY3" fmla="*/ 0 h 4634157"/>
            </a:gdLst>
            <a:ahLst/>
            <a:cxnLst>
              <a:cxn ang="0">
                <a:pos x="connsiteX0" y="connsiteY0"/>
              </a:cxn>
              <a:cxn ang="0">
                <a:pos x="connsiteX1" y="connsiteY1"/>
              </a:cxn>
              <a:cxn ang="0">
                <a:pos x="connsiteX2" y="connsiteY2"/>
              </a:cxn>
              <a:cxn ang="0">
                <a:pos x="connsiteX3" y="connsiteY3"/>
              </a:cxn>
            </a:cxnLst>
            <a:rect l="l" t="t" r="r" b="b"/>
            <a:pathLst>
              <a:path w="1778886" h="4634157">
                <a:moveTo>
                  <a:pt x="1778886" y="0"/>
                </a:moveTo>
                <a:lnTo>
                  <a:pt x="1778886" y="4634157"/>
                </a:lnTo>
                <a:lnTo>
                  <a:pt x="0" y="4634157"/>
                </a:lnTo>
                <a:lnTo>
                  <a:pt x="177888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Slide Number Placeholder 2">
            <a:extLst>
              <a:ext uri="{FF2B5EF4-FFF2-40B4-BE49-F238E27FC236}">
                <a16:creationId xmlns:a16="http://schemas.microsoft.com/office/drawing/2014/main" id="{DD56E250-35F7-40FF-BCCC-DAE0C1A4885D}"/>
              </a:ext>
            </a:extLst>
          </p:cNvPr>
          <p:cNvSpPr>
            <a:spLocks noGrp="1"/>
          </p:cNvSpPr>
          <p:nvPr>
            <p:ph type="sldNum" sz="quarter" idx="21"/>
          </p:nvPr>
        </p:nvSpPr>
        <p:spPr>
          <a:xfrm>
            <a:off x="11353800" y="6419728"/>
            <a:ext cx="574848" cy="252000"/>
          </a:xfrm>
        </p:spPr>
        <p:txBody>
          <a:bodyPr/>
          <a:lstStyle>
            <a:lvl1pPr>
              <a:defRPr sz="1050">
                <a:solidFill>
                  <a:schemeClr val="tx2"/>
                </a:solidFill>
              </a:defRPr>
            </a:lvl1pPr>
          </a:lstStyle>
          <a:p>
            <a:fld id="{4483779D-C340-494C-9B53-38C528D6A960}" type="slidenum">
              <a:rPr lang="en-GB" smtClean="0"/>
              <a:pPr/>
              <a:t>‹#›</a:t>
            </a:fld>
            <a:endParaRPr lang="en-GB"/>
          </a:p>
        </p:txBody>
      </p:sp>
      <p:sp>
        <p:nvSpPr>
          <p:cNvPr id="2" name="Title 1">
            <a:extLst>
              <a:ext uri="{FF2B5EF4-FFF2-40B4-BE49-F238E27FC236}">
                <a16:creationId xmlns:a16="http://schemas.microsoft.com/office/drawing/2014/main" id="{3DAB8A7B-D9E7-4995-8B2B-ABCDD54DDEC3}"/>
              </a:ext>
            </a:extLst>
          </p:cNvPr>
          <p:cNvSpPr>
            <a:spLocks noGrp="1"/>
          </p:cNvSpPr>
          <p:nvPr>
            <p:ph type="title"/>
          </p:nvPr>
        </p:nvSpPr>
        <p:spPr>
          <a:xfrm>
            <a:off x="442913" y="549274"/>
            <a:ext cx="7561299" cy="1042989"/>
          </a:xfrm>
        </p:spPr>
        <p:txBody>
          <a:bodyPr/>
          <a:lstStyle/>
          <a:p>
            <a:r>
              <a:rPr lang="en-US"/>
              <a:t>Click to edit Master title style</a:t>
            </a:r>
            <a:endParaRPr lang="en-GB"/>
          </a:p>
        </p:txBody>
      </p:sp>
      <p:pic>
        <p:nvPicPr>
          <p:cNvPr id="14" name="Picture 13">
            <a:extLst>
              <a:ext uri="{FF2B5EF4-FFF2-40B4-BE49-F238E27FC236}">
                <a16:creationId xmlns:a16="http://schemas.microsoft.com/office/drawing/2014/main" id="{74AA7F64-B2C0-68C6-9CD1-5D593054483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344948" y="6312133"/>
            <a:ext cx="705184" cy="474664"/>
          </a:xfrm>
          <a:prstGeom prst="rect">
            <a:avLst/>
          </a:prstGeom>
        </p:spPr>
      </p:pic>
    </p:spTree>
    <p:extLst>
      <p:ext uri="{BB962C8B-B14F-4D97-AF65-F5344CB8AC3E}">
        <p14:creationId xmlns:p14="http://schemas.microsoft.com/office/powerpoint/2010/main" val="40338581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405977"/>
            <a:ext cx="10515600" cy="46327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4"/>
          </p:nvPr>
        </p:nvSpPr>
        <p:spPr>
          <a:xfrm>
            <a:off x="11148223" y="6311553"/>
            <a:ext cx="379410" cy="311944"/>
          </a:xfrm>
          <a:prstGeom prst="rect">
            <a:avLst/>
          </a:prstGeom>
        </p:spPr>
        <p:txBody>
          <a:bodyPr vert="horz" lIns="91440" tIns="45720" rIns="91440" bIns="45720" rtlCol="0" anchor="ctr"/>
          <a:lstStyle>
            <a:lvl1pPr algn="ctr">
              <a:defRPr sz="1200">
                <a:solidFill>
                  <a:schemeClr val="bg1"/>
                </a:solidFill>
                <a:latin typeface="Rockwell" panose="02060603020205020403" pitchFamily="18" charset="0"/>
              </a:defRPr>
            </a:lvl1pPr>
          </a:lstStyle>
          <a:p>
            <a:fld id="{5D448DEE-C278-4FC4-A23A-ED12725374FB}" type="slidenum">
              <a:rPr lang="en-US" smtClean="0"/>
              <a:pPr/>
              <a:t>‹#›</a:t>
            </a:fld>
            <a:endParaRPr lang="en-US" dirty="0"/>
          </a:p>
        </p:txBody>
      </p:sp>
    </p:spTree>
    <p:extLst>
      <p:ext uri="{BB962C8B-B14F-4D97-AF65-F5344CB8AC3E}">
        <p14:creationId xmlns:p14="http://schemas.microsoft.com/office/powerpoint/2010/main" val="365897963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405979"/>
            <a:ext cx="10515600" cy="46327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p:cNvSpPr>
            <a:spLocks noGrp="1"/>
          </p:cNvSpPr>
          <p:nvPr>
            <p:ph type="sldNum" sz="quarter" idx="4"/>
          </p:nvPr>
        </p:nvSpPr>
        <p:spPr>
          <a:xfrm>
            <a:off x="11148223" y="6311553"/>
            <a:ext cx="379411" cy="311944"/>
          </a:xfrm>
          <a:prstGeom prst="rect">
            <a:avLst/>
          </a:prstGeom>
        </p:spPr>
        <p:txBody>
          <a:bodyPr vert="horz" lIns="91440" tIns="45720" rIns="91440" bIns="45720" rtlCol="0" anchor="ctr"/>
          <a:lstStyle>
            <a:lvl1pPr algn="ctr">
              <a:defRPr sz="900">
                <a:solidFill>
                  <a:schemeClr val="bg1"/>
                </a:solidFill>
                <a:latin typeface="Rockwell" panose="02060603020205020403" pitchFamily="18" charset="0"/>
              </a:defRPr>
            </a:lvl1pPr>
          </a:lstStyle>
          <a:p>
            <a:fld id="{C4C175FC-D4AA-4476-A8F9-362A73F32FD7}" type="slidenum">
              <a:rPr lang="zh-TW" altLang="en-US" smtClean="0"/>
              <a:t>‹#›</a:t>
            </a:fld>
            <a:endParaRPr lang="zh-TW" altLang="en-US"/>
          </a:p>
        </p:txBody>
      </p:sp>
    </p:spTree>
    <p:extLst>
      <p:ext uri="{BB962C8B-B14F-4D97-AF65-F5344CB8AC3E}">
        <p14:creationId xmlns:p14="http://schemas.microsoft.com/office/powerpoint/2010/main" val="34919218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Contents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EC4AE-0E7C-4CAA-990A-600C47283B8C}"/>
              </a:ext>
            </a:extLst>
          </p:cNvPr>
          <p:cNvSpPr>
            <a:spLocks noGrp="1"/>
          </p:cNvSpPr>
          <p:nvPr>
            <p:ph type="ctrTitle" hasCustomPrompt="1"/>
          </p:nvPr>
        </p:nvSpPr>
        <p:spPr>
          <a:xfrm>
            <a:off x="467360" y="385200"/>
            <a:ext cx="6210779" cy="563133"/>
          </a:xfrm>
        </p:spPr>
        <p:txBody>
          <a:bodyPr anchor="t">
            <a:normAutofit/>
          </a:bodyPr>
          <a:lstStyle>
            <a:lvl1pPr algn="l">
              <a:defRPr sz="3200" b="1">
                <a:solidFill>
                  <a:schemeClr val="tx1"/>
                </a:solidFill>
                <a:latin typeface="Lato Black" panose="020F0A02020204030203" pitchFamily="34" charset="0"/>
              </a:defRPr>
            </a:lvl1pPr>
          </a:lstStyle>
          <a:p>
            <a:r>
              <a:rPr lang="en-US"/>
              <a:t>Header</a:t>
            </a:r>
            <a:endParaRPr lang="en-GB"/>
          </a:p>
        </p:txBody>
      </p:sp>
      <p:sp>
        <p:nvSpPr>
          <p:cNvPr id="3" name="Subtitle 2">
            <a:extLst>
              <a:ext uri="{FF2B5EF4-FFF2-40B4-BE49-F238E27FC236}">
                <a16:creationId xmlns:a16="http://schemas.microsoft.com/office/drawing/2014/main" id="{F061853F-D752-4764-9739-CA18B7FD3A42}"/>
              </a:ext>
            </a:extLst>
          </p:cNvPr>
          <p:cNvSpPr>
            <a:spLocks noGrp="1"/>
          </p:cNvSpPr>
          <p:nvPr>
            <p:ph type="subTitle" idx="1" hasCustomPrompt="1"/>
          </p:nvPr>
        </p:nvSpPr>
        <p:spPr>
          <a:xfrm>
            <a:off x="467359" y="936000"/>
            <a:ext cx="6210779" cy="355118"/>
          </a:xfrm>
          <a:prstGeom prst="rect">
            <a:avLst/>
          </a:prstGeom>
        </p:spPr>
        <p:txBody>
          <a:bodyPr>
            <a:normAutofit/>
          </a:bodyPr>
          <a:lstStyle>
            <a:lvl1pPr marL="0" indent="0" algn="l">
              <a:buNone/>
              <a:defRPr sz="1800" b="0">
                <a:solidFill>
                  <a:schemeClr val="accent2"/>
                </a:solidFill>
                <a:latin typeface="+mn-lt"/>
                <a:ea typeface="Source Sans Pro Black" panose="020B08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Subheader</a:t>
            </a:r>
            <a:endParaRPr lang="en-GB"/>
          </a:p>
        </p:txBody>
      </p:sp>
      <p:sp>
        <p:nvSpPr>
          <p:cNvPr id="28" name="Text Placeholder 5">
            <a:extLst>
              <a:ext uri="{FF2B5EF4-FFF2-40B4-BE49-F238E27FC236}">
                <a16:creationId xmlns:a16="http://schemas.microsoft.com/office/drawing/2014/main" id="{55330C48-080C-4D29-94B8-4E8A9EB285C3}"/>
              </a:ext>
            </a:extLst>
          </p:cNvPr>
          <p:cNvSpPr>
            <a:spLocks noGrp="1"/>
          </p:cNvSpPr>
          <p:nvPr>
            <p:ph type="body" sz="quarter" idx="10" hasCustomPrompt="1"/>
          </p:nvPr>
        </p:nvSpPr>
        <p:spPr>
          <a:xfrm>
            <a:off x="466406" y="1944000"/>
            <a:ext cx="10189153" cy="1013264"/>
          </a:xfrm>
          <a:prstGeom prst="rect">
            <a:avLst/>
          </a:prstGeom>
        </p:spPr>
        <p:txBody>
          <a:bodyPr numCol="1">
            <a:noAutofit/>
          </a:bodyPr>
          <a:lstStyle>
            <a:lvl1pPr marL="0" indent="0">
              <a:spcBef>
                <a:spcPts val="0"/>
              </a:spcBef>
              <a:buNone/>
              <a:defRPr sz="2000">
                <a:solidFill>
                  <a:schemeClr val="tx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a:t>Text goes here</a:t>
            </a:r>
          </a:p>
        </p:txBody>
      </p:sp>
      <p:sp>
        <p:nvSpPr>
          <p:cNvPr id="29" name="Text Placeholder 5">
            <a:extLst>
              <a:ext uri="{FF2B5EF4-FFF2-40B4-BE49-F238E27FC236}">
                <a16:creationId xmlns:a16="http://schemas.microsoft.com/office/drawing/2014/main" id="{6C8F3158-698B-45A8-8ACD-102A689027FC}"/>
              </a:ext>
            </a:extLst>
          </p:cNvPr>
          <p:cNvSpPr>
            <a:spLocks noGrp="1"/>
          </p:cNvSpPr>
          <p:nvPr>
            <p:ph type="body" sz="quarter" idx="15" hasCustomPrompt="1"/>
          </p:nvPr>
        </p:nvSpPr>
        <p:spPr>
          <a:xfrm>
            <a:off x="466406" y="3110400"/>
            <a:ext cx="10189153" cy="1411134"/>
          </a:xfrm>
          <a:prstGeom prst="rect">
            <a:avLst/>
          </a:prstGeom>
        </p:spPr>
        <p:txBody>
          <a:bodyPr numCol="1" spcCol="180000">
            <a:noAutofit/>
          </a:bodyPr>
          <a:lstStyle>
            <a:lvl1pPr marL="0" indent="0">
              <a:spcBef>
                <a:spcPts val="0"/>
              </a:spcBef>
              <a:spcAft>
                <a:spcPts val="900"/>
              </a:spcAft>
              <a:buNone/>
              <a:defRPr sz="1100">
                <a:solidFill>
                  <a:schemeClr val="tx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a:t>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 dddddddddddddddddddddddddddddddddddddddddddddddddddddddddddddddddddddddddddddddddddddddddddddddddddddddddddddddddddddddddddddddddddddddddddddddddddddddddddddddddddddddddddddddddddddddddddddddddddddddddddddddddddddddddddddddddddd</a:t>
            </a:r>
          </a:p>
        </p:txBody>
      </p:sp>
      <p:sp>
        <p:nvSpPr>
          <p:cNvPr id="31" name="Text Placeholder 5">
            <a:extLst>
              <a:ext uri="{FF2B5EF4-FFF2-40B4-BE49-F238E27FC236}">
                <a16:creationId xmlns:a16="http://schemas.microsoft.com/office/drawing/2014/main" id="{8C73C264-B8B5-42F6-BC70-D7E96512B60C}"/>
              </a:ext>
            </a:extLst>
          </p:cNvPr>
          <p:cNvSpPr>
            <a:spLocks noGrp="1"/>
          </p:cNvSpPr>
          <p:nvPr>
            <p:ph type="body" sz="quarter" idx="16" hasCustomPrompt="1"/>
          </p:nvPr>
        </p:nvSpPr>
        <p:spPr>
          <a:xfrm>
            <a:off x="466406" y="4669843"/>
            <a:ext cx="10189153" cy="1013264"/>
          </a:xfrm>
          <a:prstGeom prst="rect">
            <a:avLst/>
          </a:prstGeom>
        </p:spPr>
        <p:txBody>
          <a:bodyPr numCol="1">
            <a:noAutofit/>
          </a:bodyPr>
          <a:lstStyle>
            <a:lvl1pPr marL="0" indent="0">
              <a:buNone/>
              <a:defRPr sz="1600">
                <a:solidFill>
                  <a:schemeClr val="accent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a:t>Pull out text</a:t>
            </a:r>
          </a:p>
        </p:txBody>
      </p:sp>
      <p:sp>
        <p:nvSpPr>
          <p:cNvPr id="30" name="Rectangle 29">
            <a:extLst>
              <a:ext uri="{FF2B5EF4-FFF2-40B4-BE49-F238E27FC236}">
                <a16:creationId xmlns:a16="http://schemas.microsoft.com/office/drawing/2014/main" id="{A5F5602F-96E4-4CF8-BFC7-8E5A01FC2984}"/>
              </a:ext>
            </a:extLst>
          </p:cNvPr>
          <p:cNvSpPr/>
          <p:nvPr userDrawn="1"/>
        </p:nvSpPr>
        <p:spPr>
          <a:xfrm>
            <a:off x="0" y="6233458"/>
            <a:ext cx="12192000" cy="62454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10">
            <a:extLst>
              <a:ext uri="{FF2B5EF4-FFF2-40B4-BE49-F238E27FC236}">
                <a16:creationId xmlns:a16="http://schemas.microsoft.com/office/drawing/2014/main" id="{437A1995-E88F-4EFE-971D-B2EC68F5E01A}"/>
              </a:ext>
            </a:extLst>
          </p:cNvPr>
          <p:cNvSpPr/>
          <p:nvPr userDrawn="1"/>
        </p:nvSpPr>
        <p:spPr>
          <a:xfrm>
            <a:off x="11840301" y="6226638"/>
            <a:ext cx="360000" cy="631362"/>
          </a:xfrm>
          <a:custGeom>
            <a:avLst/>
            <a:gdLst>
              <a:gd name="connsiteX0" fmla="*/ 0 w 2661492"/>
              <a:gd name="connsiteY0" fmla="*/ 0 h 5483224"/>
              <a:gd name="connsiteX1" fmla="*/ 2661492 w 2661492"/>
              <a:gd name="connsiteY1" fmla="*/ 0 h 5483224"/>
              <a:gd name="connsiteX2" fmla="*/ 2661492 w 2661492"/>
              <a:gd name="connsiteY2" fmla="*/ 5483224 h 5483224"/>
              <a:gd name="connsiteX3" fmla="*/ 0 w 2661492"/>
              <a:gd name="connsiteY3" fmla="*/ 5483224 h 5483224"/>
              <a:gd name="connsiteX4" fmla="*/ 0 w 2661492"/>
              <a:gd name="connsiteY4" fmla="*/ 0 h 5483224"/>
              <a:gd name="connsiteX0" fmla="*/ 2354239 w 2661492"/>
              <a:gd name="connsiteY0" fmla="*/ 709684 h 5483224"/>
              <a:gd name="connsiteX1" fmla="*/ 2661492 w 2661492"/>
              <a:gd name="connsiteY1" fmla="*/ 0 h 5483224"/>
              <a:gd name="connsiteX2" fmla="*/ 2661492 w 2661492"/>
              <a:gd name="connsiteY2" fmla="*/ 5483224 h 5483224"/>
              <a:gd name="connsiteX3" fmla="*/ 0 w 2661492"/>
              <a:gd name="connsiteY3" fmla="*/ 5483224 h 5483224"/>
              <a:gd name="connsiteX4" fmla="*/ 2354239 w 2661492"/>
              <a:gd name="connsiteY4" fmla="*/ 709684 h 54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492" h="5483224">
                <a:moveTo>
                  <a:pt x="2354239" y="709684"/>
                </a:moveTo>
                <a:lnTo>
                  <a:pt x="2661492" y="0"/>
                </a:lnTo>
                <a:lnTo>
                  <a:pt x="2661492" y="5483224"/>
                </a:lnTo>
                <a:lnTo>
                  <a:pt x="0" y="5483224"/>
                </a:lnTo>
                <a:lnTo>
                  <a:pt x="2354239" y="709684"/>
                </a:lnTo>
                <a:close/>
              </a:path>
            </a:pathLst>
          </a:custGeom>
          <a:solidFill>
            <a:srgbClr val="0EF2B2"/>
          </a:solidFill>
          <a:ln>
            <a:solidFill>
              <a:srgbClr val="0EF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descr="Logo&#10;&#10;Description automatically generated">
            <a:extLst>
              <a:ext uri="{FF2B5EF4-FFF2-40B4-BE49-F238E27FC236}">
                <a16:creationId xmlns:a16="http://schemas.microsoft.com/office/drawing/2014/main" id="{593CAD7E-8C54-4B4B-84BA-51FD21818E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3266" y="6193946"/>
            <a:ext cx="808547" cy="807408"/>
          </a:xfrm>
          <a:prstGeom prst="rect">
            <a:avLst/>
          </a:prstGeom>
        </p:spPr>
      </p:pic>
      <p:sp>
        <p:nvSpPr>
          <p:cNvPr id="35" name="Footer Placeholder 4">
            <a:extLst>
              <a:ext uri="{FF2B5EF4-FFF2-40B4-BE49-F238E27FC236}">
                <a16:creationId xmlns:a16="http://schemas.microsoft.com/office/drawing/2014/main" id="{99ACF6C4-A033-47E6-AD6D-B559C2E6ECA7}"/>
              </a:ext>
            </a:extLst>
          </p:cNvPr>
          <p:cNvSpPr>
            <a:spLocks noGrp="1"/>
          </p:cNvSpPr>
          <p:nvPr>
            <p:ph type="ftr" sz="quarter" idx="3"/>
          </p:nvPr>
        </p:nvSpPr>
        <p:spPr>
          <a:xfrm>
            <a:off x="8354354" y="6414586"/>
            <a:ext cx="3370286" cy="365125"/>
          </a:xfrm>
          <a:prstGeom prst="rect">
            <a:avLst/>
          </a:prstGeom>
        </p:spPr>
        <p:txBody>
          <a:bodyPr vert="horz" lIns="91440" tIns="45720" rIns="91440" bIns="45720" rtlCol="0" anchor="ctr"/>
          <a:lstStyle>
            <a:lvl1pPr algn="r">
              <a:defRPr sz="900" b="1">
                <a:solidFill>
                  <a:schemeClr val="bg1"/>
                </a:solidFill>
                <a:latin typeface="Lato Black" panose="020F0A02020204030203" pitchFamily="34" charset="0"/>
              </a:defRPr>
            </a:lvl1pPr>
          </a:lstStyle>
          <a:p>
            <a:r>
              <a:rPr lang="en-GB"/>
              <a:t>Title of presentation here</a:t>
            </a:r>
          </a:p>
        </p:txBody>
      </p:sp>
    </p:spTree>
    <p:extLst>
      <p:ext uri="{BB962C8B-B14F-4D97-AF65-F5344CB8AC3E}">
        <p14:creationId xmlns:p14="http://schemas.microsoft.com/office/powerpoint/2010/main" val="1759644408"/>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asic Conten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6CC5C-3FEF-2944-4935-F8D567DB0D9B}"/>
              </a:ext>
            </a:extLst>
          </p:cNvPr>
          <p:cNvSpPr>
            <a:spLocks noGrp="1"/>
          </p:cNvSpPr>
          <p:nvPr>
            <p:ph type="title"/>
          </p:nvPr>
        </p:nvSpPr>
        <p:spPr>
          <a:xfrm>
            <a:off x="442913" y="549275"/>
            <a:ext cx="10908000" cy="576264"/>
          </a:xfrm>
        </p:spPr>
        <p:txBody>
          <a:bodyPr/>
          <a:lstStyle/>
          <a:p>
            <a:r>
              <a:rPr lang="en-US"/>
              <a:t>Click to edit Master title style</a:t>
            </a:r>
            <a:endParaRPr lang="en-GB"/>
          </a:p>
        </p:txBody>
      </p:sp>
      <p:sp>
        <p:nvSpPr>
          <p:cNvPr id="4" name="Slide Number Placeholder 3">
            <a:extLst>
              <a:ext uri="{FF2B5EF4-FFF2-40B4-BE49-F238E27FC236}">
                <a16:creationId xmlns:a16="http://schemas.microsoft.com/office/drawing/2014/main" id="{AF71FE26-CE46-21B0-4B98-16FBDEC709C5}"/>
              </a:ext>
            </a:extLst>
          </p:cNvPr>
          <p:cNvSpPr>
            <a:spLocks noGrp="1"/>
          </p:cNvSpPr>
          <p:nvPr>
            <p:ph type="sldNum" sz="quarter" idx="11"/>
          </p:nvPr>
        </p:nvSpPr>
        <p:spPr/>
        <p:txBody>
          <a:bodyPr/>
          <a:lstStyle/>
          <a:p>
            <a:fld id="{4483779D-C340-494C-9B53-38C528D6A960}" type="slidenum">
              <a:rPr lang="en-GB" smtClean="0"/>
              <a:pPr/>
              <a:t>‹#›</a:t>
            </a:fld>
            <a:endParaRPr lang="en-GB"/>
          </a:p>
        </p:txBody>
      </p:sp>
      <p:sp>
        <p:nvSpPr>
          <p:cNvPr id="14" name="Content Placeholder 13">
            <a:extLst>
              <a:ext uri="{FF2B5EF4-FFF2-40B4-BE49-F238E27FC236}">
                <a16:creationId xmlns:a16="http://schemas.microsoft.com/office/drawing/2014/main" id="{BFF4FAEA-F559-D5E5-64E9-4EADEF4A8DD9}"/>
              </a:ext>
            </a:extLst>
          </p:cNvPr>
          <p:cNvSpPr>
            <a:spLocks noGrp="1"/>
          </p:cNvSpPr>
          <p:nvPr>
            <p:ph sz="quarter" idx="12"/>
          </p:nvPr>
        </p:nvSpPr>
        <p:spPr>
          <a:xfrm>
            <a:off x="441324" y="1844675"/>
            <a:ext cx="10910889"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80B9252C-49FE-FF91-6A7D-A67F162130BA}"/>
              </a:ext>
            </a:extLst>
          </p:cNvPr>
          <p:cNvSpPr>
            <a:spLocks noGrp="1"/>
          </p:cNvSpPr>
          <p:nvPr>
            <p:ph type="body" sz="quarter" idx="13"/>
          </p:nvPr>
        </p:nvSpPr>
        <p:spPr>
          <a:xfrm>
            <a:off x="442912" y="1177201"/>
            <a:ext cx="10909299" cy="296598"/>
          </a:xfrm>
        </p:spPr>
        <p:txBody>
          <a:bodyPr/>
          <a:lstStyle>
            <a:lvl1pPr marL="0" indent="0">
              <a:buFontTx/>
              <a:buNone/>
              <a:defRPr sz="1800">
                <a:solidFill>
                  <a:schemeClr val="accent2"/>
                </a:solidFill>
              </a:defRPr>
            </a:lvl1pPr>
          </a:lstStyle>
          <a:p>
            <a:pPr lvl="0"/>
            <a:r>
              <a:rPr lang="en-US"/>
              <a:t>Click to edit Master text styles</a:t>
            </a:r>
            <a:endParaRPr lang="en-GB"/>
          </a:p>
        </p:txBody>
      </p:sp>
      <p:sp>
        <p:nvSpPr>
          <p:cNvPr id="3" name="Footer Placeholder 4">
            <a:extLst>
              <a:ext uri="{FF2B5EF4-FFF2-40B4-BE49-F238E27FC236}">
                <a16:creationId xmlns:a16="http://schemas.microsoft.com/office/drawing/2014/main" id="{098F2211-795F-D991-0DF1-BDE06F22EA1F}"/>
              </a:ext>
            </a:extLst>
          </p:cNvPr>
          <p:cNvSpPr>
            <a:spLocks noGrp="1"/>
          </p:cNvSpPr>
          <p:nvPr>
            <p:ph type="ftr" sz="quarter" idx="3"/>
          </p:nvPr>
        </p:nvSpPr>
        <p:spPr>
          <a:xfrm>
            <a:off x="7680176" y="6419728"/>
            <a:ext cx="3672036" cy="252000"/>
          </a:xfrm>
          <a:prstGeom prst="rect">
            <a:avLst/>
          </a:prstGeom>
        </p:spPr>
        <p:txBody>
          <a:bodyPr vert="horz" wrap="none" lIns="0" tIns="0" rIns="0" bIns="0" rtlCol="0" anchor="ctr"/>
          <a:lstStyle>
            <a:lvl1pPr algn="r">
              <a:defRPr sz="1050" b="1">
                <a:solidFill>
                  <a:schemeClr val="bg1">
                    <a:lumMod val="85000"/>
                  </a:schemeClr>
                </a:solidFill>
                <a:latin typeface="+mn-lt"/>
              </a:defRPr>
            </a:lvl1pPr>
          </a:lstStyle>
          <a:p>
            <a:r>
              <a:rPr lang="en-GB"/>
              <a:t>Presentation title goes here</a:t>
            </a:r>
          </a:p>
        </p:txBody>
      </p:sp>
    </p:spTree>
    <p:extLst>
      <p:ext uri="{BB962C8B-B14F-4D97-AF65-F5344CB8AC3E}">
        <p14:creationId xmlns:p14="http://schemas.microsoft.com/office/powerpoint/2010/main" val="14617213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Contents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EC4AE-0E7C-4CAA-990A-600C47283B8C}"/>
              </a:ext>
            </a:extLst>
          </p:cNvPr>
          <p:cNvSpPr>
            <a:spLocks noGrp="1"/>
          </p:cNvSpPr>
          <p:nvPr>
            <p:ph type="ctrTitle" hasCustomPrompt="1"/>
          </p:nvPr>
        </p:nvSpPr>
        <p:spPr>
          <a:xfrm>
            <a:off x="467360" y="385200"/>
            <a:ext cx="6210779" cy="563133"/>
          </a:xfrm>
        </p:spPr>
        <p:txBody>
          <a:bodyPr anchor="t">
            <a:normAutofit/>
          </a:bodyPr>
          <a:lstStyle>
            <a:lvl1pPr algn="l">
              <a:defRPr sz="3200" b="1">
                <a:solidFill>
                  <a:schemeClr val="tx1"/>
                </a:solidFill>
                <a:latin typeface="Lato Black" panose="020F0A02020204030203" pitchFamily="34" charset="0"/>
              </a:defRPr>
            </a:lvl1pPr>
          </a:lstStyle>
          <a:p>
            <a:r>
              <a:rPr lang="en-US"/>
              <a:t>Header</a:t>
            </a:r>
            <a:endParaRPr lang="en-GB"/>
          </a:p>
        </p:txBody>
      </p:sp>
      <p:sp>
        <p:nvSpPr>
          <p:cNvPr id="3" name="Subtitle 2">
            <a:extLst>
              <a:ext uri="{FF2B5EF4-FFF2-40B4-BE49-F238E27FC236}">
                <a16:creationId xmlns:a16="http://schemas.microsoft.com/office/drawing/2014/main" id="{F061853F-D752-4764-9739-CA18B7FD3A42}"/>
              </a:ext>
            </a:extLst>
          </p:cNvPr>
          <p:cNvSpPr>
            <a:spLocks noGrp="1"/>
          </p:cNvSpPr>
          <p:nvPr>
            <p:ph type="subTitle" idx="1" hasCustomPrompt="1"/>
          </p:nvPr>
        </p:nvSpPr>
        <p:spPr>
          <a:xfrm>
            <a:off x="467359" y="936000"/>
            <a:ext cx="6210779" cy="355118"/>
          </a:xfrm>
          <a:prstGeom prst="rect">
            <a:avLst/>
          </a:prstGeom>
        </p:spPr>
        <p:txBody>
          <a:bodyPr>
            <a:normAutofit/>
          </a:bodyPr>
          <a:lstStyle>
            <a:lvl1pPr marL="0" indent="0" algn="l">
              <a:buNone/>
              <a:defRPr sz="1800" b="0">
                <a:solidFill>
                  <a:schemeClr val="accent2"/>
                </a:solidFill>
                <a:latin typeface="+mn-lt"/>
                <a:ea typeface="Source Sans Pro Black" panose="020B08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Subheader</a:t>
            </a:r>
            <a:endParaRPr lang="en-GB"/>
          </a:p>
        </p:txBody>
      </p:sp>
      <p:sp>
        <p:nvSpPr>
          <p:cNvPr id="28" name="Text Placeholder 5">
            <a:extLst>
              <a:ext uri="{FF2B5EF4-FFF2-40B4-BE49-F238E27FC236}">
                <a16:creationId xmlns:a16="http://schemas.microsoft.com/office/drawing/2014/main" id="{55330C48-080C-4D29-94B8-4E8A9EB285C3}"/>
              </a:ext>
            </a:extLst>
          </p:cNvPr>
          <p:cNvSpPr>
            <a:spLocks noGrp="1"/>
          </p:cNvSpPr>
          <p:nvPr>
            <p:ph type="body" sz="quarter" idx="10" hasCustomPrompt="1"/>
          </p:nvPr>
        </p:nvSpPr>
        <p:spPr>
          <a:xfrm>
            <a:off x="466406" y="1944000"/>
            <a:ext cx="10189153" cy="1013264"/>
          </a:xfrm>
          <a:prstGeom prst="rect">
            <a:avLst/>
          </a:prstGeom>
        </p:spPr>
        <p:txBody>
          <a:bodyPr numCol="1">
            <a:noAutofit/>
          </a:bodyPr>
          <a:lstStyle>
            <a:lvl1pPr marL="0" indent="0">
              <a:spcBef>
                <a:spcPts val="0"/>
              </a:spcBef>
              <a:buNone/>
              <a:defRPr sz="2000">
                <a:solidFill>
                  <a:schemeClr val="tx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a:t>Text goes here</a:t>
            </a:r>
          </a:p>
        </p:txBody>
      </p:sp>
      <p:sp>
        <p:nvSpPr>
          <p:cNvPr id="29" name="Text Placeholder 5">
            <a:extLst>
              <a:ext uri="{FF2B5EF4-FFF2-40B4-BE49-F238E27FC236}">
                <a16:creationId xmlns:a16="http://schemas.microsoft.com/office/drawing/2014/main" id="{6C8F3158-698B-45A8-8ACD-102A689027FC}"/>
              </a:ext>
            </a:extLst>
          </p:cNvPr>
          <p:cNvSpPr>
            <a:spLocks noGrp="1"/>
          </p:cNvSpPr>
          <p:nvPr>
            <p:ph type="body" sz="quarter" idx="15" hasCustomPrompt="1"/>
          </p:nvPr>
        </p:nvSpPr>
        <p:spPr>
          <a:xfrm>
            <a:off x="466406" y="3110400"/>
            <a:ext cx="10189153" cy="1411134"/>
          </a:xfrm>
          <a:prstGeom prst="rect">
            <a:avLst/>
          </a:prstGeom>
        </p:spPr>
        <p:txBody>
          <a:bodyPr numCol="1" spcCol="180000">
            <a:noAutofit/>
          </a:bodyPr>
          <a:lstStyle>
            <a:lvl1pPr marL="0" indent="0">
              <a:spcBef>
                <a:spcPts val="0"/>
              </a:spcBef>
              <a:spcAft>
                <a:spcPts val="900"/>
              </a:spcAft>
              <a:buNone/>
              <a:defRPr sz="1100">
                <a:solidFill>
                  <a:schemeClr val="tx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a:t>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 dddddddddddddddddddddddddddddddddddddddddddddddddddddddddddddddddddddddddddddddddddddddddddddddddddddddddddddddddddddddddddddddddddddddddddddddddddddddddddddddddddddddddddddddddddddddddddddddddddddddddddddddddddddddddddddddddddd</a:t>
            </a:r>
          </a:p>
        </p:txBody>
      </p:sp>
      <p:sp>
        <p:nvSpPr>
          <p:cNvPr id="31" name="Text Placeholder 5">
            <a:extLst>
              <a:ext uri="{FF2B5EF4-FFF2-40B4-BE49-F238E27FC236}">
                <a16:creationId xmlns:a16="http://schemas.microsoft.com/office/drawing/2014/main" id="{8C73C264-B8B5-42F6-BC70-D7E96512B60C}"/>
              </a:ext>
            </a:extLst>
          </p:cNvPr>
          <p:cNvSpPr>
            <a:spLocks noGrp="1"/>
          </p:cNvSpPr>
          <p:nvPr>
            <p:ph type="body" sz="quarter" idx="16" hasCustomPrompt="1"/>
          </p:nvPr>
        </p:nvSpPr>
        <p:spPr>
          <a:xfrm>
            <a:off x="466406" y="4669843"/>
            <a:ext cx="10189153" cy="1013264"/>
          </a:xfrm>
          <a:prstGeom prst="rect">
            <a:avLst/>
          </a:prstGeom>
        </p:spPr>
        <p:txBody>
          <a:bodyPr numCol="1">
            <a:noAutofit/>
          </a:bodyPr>
          <a:lstStyle>
            <a:lvl1pPr marL="0" indent="0">
              <a:buNone/>
              <a:defRPr sz="1600">
                <a:solidFill>
                  <a:schemeClr val="accent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a:t>Pull out text</a:t>
            </a:r>
          </a:p>
        </p:txBody>
      </p:sp>
      <p:sp>
        <p:nvSpPr>
          <p:cNvPr id="30" name="Rectangle 29">
            <a:extLst>
              <a:ext uri="{FF2B5EF4-FFF2-40B4-BE49-F238E27FC236}">
                <a16:creationId xmlns:a16="http://schemas.microsoft.com/office/drawing/2014/main" id="{A5F5602F-96E4-4CF8-BFC7-8E5A01FC2984}"/>
              </a:ext>
            </a:extLst>
          </p:cNvPr>
          <p:cNvSpPr/>
          <p:nvPr userDrawn="1"/>
        </p:nvSpPr>
        <p:spPr>
          <a:xfrm>
            <a:off x="0" y="6233458"/>
            <a:ext cx="12192000" cy="62454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10">
            <a:extLst>
              <a:ext uri="{FF2B5EF4-FFF2-40B4-BE49-F238E27FC236}">
                <a16:creationId xmlns:a16="http://schemas.microsoft.com/office/drawing/2014/main" id="{437A1995-E88F-4EFE-971D-B2EC68F5E01A}"/>
              </a:ext>
            </a:extLst>
          </p:cNvPr>
          <p:cNvSpPr/>
          <p:nvPr userDrawn="1"/>
        </p:nvSpPr>
        <p:spPr>
          <a:xfrm>
            <a:off x="11840301" y="6226638"/>
            <a:ext cx="360000" cy="631362"/>
          </a:xfrm>
          <a:custGeom>
            <a:avLst/>
            <a:gdLst>
              <a:gd name="connsiteX0" fmla="*/ 0 w 2661492"/>
              <a:gd name="connsiteY0" fmla="*/ 0 h 5483224"/>
              <a:gd name="connsiteX1" fmla="*/ 2661492 w 2661492"/>
              <a:gd name="connsiteY1" fmla="*/ 0 h 5483224"/>
              <a:gd name="connsiteX2" fmla="*/ 2661492 w 2661492"/>
              <a:gd name="connsiteY2" fmla="*/ 5483224 h 5483224"/>
              <a:gd name="connsiteX3" fmla="*/ 0 w 2661492"/>
              <a:gd name="connsiteY3" fmla="*/ 5483224 h 5483224"/>
              <a:gd name="connsiteX4" fmla="*/ 0 w 2661492"/>
              <a:gd name="connsiteY4" fmla="*/ 0 h 5483224"/>
              <a:gd name="connsiteX0" fmla="*/ 2354239 w 2661492"/>
              <a:gd name="connsiteY0" fmla="*/ 709684 h 5483224"/>
              <a:gd name="connsiteX1" fmla="*/ 2661492 w 2661492"/>
              <a:gd name="connsiteY1" fmla="*/ 0 h 5483224"/>
              <a:gd name="connsiteX2" fmla="*/ 2661492 w 2661492"/>
              <a:gd name="connsiteY2" fmla="*/ 5483224 h 5483224"/>
              <a:gd name="connsiteX3" fmla="*/ 0 w 2661492"/>
              <a:gd name="connsiteY3" fmla="*/ 5483224 h 5483224"/>
              <a:gd name="connsiteX4" fmla="*/ 2354239 w 2661492"/>
              <a:gd name="connsiteY4" fmla="*/ 709684 h 54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492" h="5483224">
                <a:moveTo>
                  <a:pt x="2354239" y="709684"/>
                </a:moveTo>
                <a:lnTo>
                  <a:pt x="2661492" y="0"/>
                </a:lnTo>
                <a:lnTo>
                  <a:pt x="2661492" y="5483224"/>
                </a:lnTo>
                <a:lnTo>
                  <a:pt x="0" y="5483224"/>
                </a:lnTo>
                <a:lnTo>
                  <a:pt x="2354239" y="709684"/>
                </a:lnTo>
                <a:close/>
              </a:path>
            </a:pathLst>
          </a:custGeom>
          <a:solidFill>
            <a:srgbClr val="0EF2B2"/>
          </a:solidFill>
          <a:ln>
            <a:solidFill>
              <a:srgbClr val="0EF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descr="Logo&#10;&#10;Description automatically generated">
            <a:extLst>
              <a:ext uri="{FF2B5EF4-FFF2-40B4-BE49-F238E27FC236}">
                <a16:creationId xmlns:a16="http://schemas.microsoft.com/office/drawing/2014/main" id="{593CAD7E-8C54-4B4B-84BA-51FD21818E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3266" y="6193946"/>
            <a:ext cx="808547" cy="807408"/>
          </a:xfrm>
          <a:prstGeom prst="rect">
            <a:avLst/>
          </a:prstGeom>
        </p:spPr>
      </p:pic>
      <p:sp>
        <p:nvSpPr>
          <p:cNvPr id="35" name="Footer Placeholder 4">
            <a:extLst>
              <a:ext uri="{FF2B5EF4-FFF2-40B4-BE49-F238E27FC236}">
                <a16:creationId xmlns:a16="http://schemas.microsoft.com/office/drawing/2014/main" id="{99ACF6C4-A033-47E6-AD6D-B559C2E6ECA7}"/>
              </a:ext>
            </a:extLst>
          </p:cNvPr>
          <p:cNvSpPr>
            <a:spLocks noGrp="1"/>
          </p:cNvSpPr>
          <p:nvPr>
            <p:ph type="ftr" sz="quarter" idx="3"/>
          </p:nvPr>
        </p:nvSpPr>
        <p:spPr>
          <a:xfrm>
            <a:off x="8354354" y="6414586"/>
            <a:ext cx="3370286" cy="365125"/>
          </a:xfrm>
          <a:prstGeom prst="rect">
            <a:avLst/>
          </a:prstGeom>
        </p:spPr>
        <p:txBody>
          <a:bodyPr vert="horz" lIns="91440" tIns="45720" rIns="91440" bIns="45720" rtlCol="0" anchor="ctr"/>
          <a:lstStyle>
            <a:lvl1pPr algn="r">
              <a:defRPr sz="900" b="1">
                <a:solidFill>
                  <a:schemeClr val="bg1"/>
                </a:solidFill>
                <a:latin typeface="Lato Black" panose="020F0A02020204030203" pitchFamily="34" charset="0"/>
              </a:defRPr>
            </a:lvl1pPr>
          </a:lstStyle>
          <a:p>
            <a:r>
              <a:rPr lang="en-GB"/>
              <a:t>Title of presentation here</a:t>
            </a:r>
          </a:p>
        </p:txBody>
      </p:sp>
    </p:spTree>
    <p:extLst>
      <p:ext uri="{BB962C8B-B14F-4D97-AF65-F5344CB8AC3E}">
        <p14:creationId xmlns:p14="http://schemas.microsoft.com/office/powerpoint/2010/main" val="891859792"/>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2_Title Slide">
    <p:bg>
      <p:bgPr>
        <a:solidFill>
          <a:schemeClr val="bg1"/>
        </a:solidFill>
        <a:effectLst/>
      </p:bgPr>
    </p:bg>
    <p:spTree>
      <p:nvGrpSpPr>
        <p:cNvPr id="1" name=""/>
        <p:cNvGrpSpPr/>
        <p:nvPr/>
      </p:nvGrpSpPr>
      <p:grpSpPr>
        <a:xfrm>
          <a:off x="0" y="0"/>
          <a:ext cx="0" cy="0"/>
          <a:chOff x="0" y="0"/>
          <a:chExt cx="0" cy="0"/>
        </a:xfrm>
      </p:grpSpPr>
      <p:pic>
        <p:nvPicPr>
          <p:cNvPr id="4" name="Picture Placeholder 14">
            <a:extLst>
              <a:ext uri="{FF2B5EF4-FFF2-40B4-BE49-F238E27FC236}">
                <a16:creationId xmlns:a16="http://schemas.microsoft.com/office/drawing/2014/main" id="{DFAC7934-203D-3493-5246-47796F57E07D}"/>
              </a:ext>
            </a:extLst>
          </p:cNvPr>
          <p:cNvPicPr>
            <a:picLocks noChangeAspect="1"/>
          </p:cNvPicPr>
          <p:nvPr userDrawn="1"/>
        </p:nvPicPr>
        <p:blipFill rotWithShape="1">
          <a:blip r:embed="rId2" cstate="email">
            <a:grayscl/>
            <a:alphaModFix amt="5000"/>
            <a:extLst>
              <a:ext uri="{28A0092B-C50C-407E-A947-70E740481C1C}">
                <a14:useLocalDpi xmlns:a14="http://schemas.microsoft.com/office/drawing/2010/main"/>
              </a:ext>
            </a:extLst>
          </a:blip>
          <a:srcRect/>
          <a:stretch/>
        </p:blipFill>
        <p:spPr>
          <a:xfrm>
            <a:off x="5431316" y="0"/>
            <a:ext cx="4981798" cy="6858000"/>
          </a:xfrm>
          <a:prstGeom prst="rect">
            <a:avLst/>
          </a:prstGeom>
        </p:spPr>
      </p:pic>
      <p:sp>
        <p:nvSpPr>
          <p:cNvPr id="83" name="Picture Placeholder 82">
            <a:extLst>
              <a:ext uri="{FF2B5EF4-FFF2-40B4-BE49-F238E27FC236}">
                <a16:creationId xmlns:a16="http://schemas.microsoft.com/office/drawing/2014/main" id="{CAA866B6-AC0A-4811-A38D-BA48AE11F9FD}"/>
              </a:ext>
            </a:extLst>
          </p:cNvPr>
          <p:cNvSpPr>
            <a:spLocks noGrp="1"/>
          </p:cNvSpPr>
          <p:nvPr>
            <p:ph type="pic" sz="quarter" idx="18"/>
          </p:nvPr>
        </p:nvSpPr>
        <p:spPr>
          <a:xfrm>
            <a:off x="6582951" y="0"/>
            <a:ext cx="5596446" cy="6858000"/>
          </a:xfrm>
          <a:custGeom>
            <a:avLst/>
            <a:gdLst>
              <a:gd name="connsiteX0" fmla="*/ 2632539 w 5596446"/>
              <a:gd name="connsiteY0" fmla="*/ 0 h 6858000"/>
              <a:gd name="connsiteX1" fmla="*/ 5596446 w 5596446"/>
              <a:gd name="connsiteY1" fmla="*/ 0 h 6858000"/>
              <a:gd name="connsiteX2" fmla="*/ 5596446 w 5596446"/>
              <a:gd name="connsiteY2" fmla="*/ 2223843 h 6858000"/>
              <a:gd name="connsiteX3" fmla="*/ 3817560 w 5596446"/>
              <a:gd name="connsiteY3" fmla="*/ 6858000 h 6858000"/>
              <a:gd name="connsiteX4" fmla="*/ 0 w 559644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6446" h="6858000">
                <a:moveTo>
                  <a:pt x="2632539" y="0"/>
                </a:moveTo>
                <a:lnTo>
                  <a:pt x="5596446" y="0"/>
                </a:lnTo>
                <a:lnTo>
                  <a:pt x="5596446" y="2223843"/>
                </a:lnTo>
                <a:lnTo>
                  <a:pt x="3817560" y="6858000"/>
                </a:lnTo>
                <a:lnTo>
                  <a:pt x="0" y="6858000"/>
                </a:lnTo>
                <a:close/>
              </a:path>
            </a:pathLst>
          </a:custGeom>
        </p:spPr>
        <p:txBody>
          <a:bodyPr wrap="square">
            <a:noAutofit/>
          </a:bodyPr>
          <a:lstStyle>
            <a:lvl1pPr marL="0" indent="0">
              <a:buNone/>
              <a:defRPr/>
            </a:lvl1pPr>
          </a:lstStyle>
          <a:p>
            <a:endParaRPr lang="en-GB"/>
          </a:p>
        </p:txBody>
      </p:sp>
      <p:sp>
        <p:nvSpPr>
          <p:cNvPr id="5" name="Rectangle 4">
            <a:extLst>
              <a:ext uri="{FF2B5EF4-FFF2-40B4-BE49-F238E27FC236}">
                <a16:creationId xmlns:a16="http://schemas.microsoft.com/office/drawing/2014/main" id="{33656516-CC11-94E3-F45F-03B2FBDBB90C}"/>
              </a:ext>
            </a:extLst>
          </p:cNvPr>
          <p:cNvSpPr/>
          <p:nvPr userDrawn="1"/>
        </p:nvSpPr>
        <p:spPr>
          <a:xfrm>
            <a:off x="4092052" y="0"/>
            <a:ext cx="4981798" cy="6858000"/>
          </a:xfrm>
          <a:prstGeom prst="rect">
            <a:avLst/>
          </a:prstGeom>
          <a:gradFill>
            <a:gsLst>
              <a:gs pos="73000">
                <a:schemeClr val="bg1">
                  <a:lumMod val="95000"/>
                </a:schemeClr>
              </a:gs>
              <a:gs pos="49000">
                <a:schemeClr val="bg1">
                  <a:lumMod val="95000"/>
                </a:schemeClr>
              </a:gs>
              <a:gs pos="93000">
                <a:schemeClr val="bg1">
                  <a:lumMod val="95000"/>
                  <a:alpha val="0"/>
                </a:scheme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0" rtlCol="0" anchor="t">
            <a:noAutofit/>
          </a:bodyPr>
          <a:lstStyle/>
          <a:p>
            <a:pPr algn="l">
              <a:lnSpc>
                <a:spcPct val="90000"/>
              </a:lnSpc>
              <a:spcBef>
                <a:spcPts val="600"/>
              </a:spcBef>
            </a:pPr>
            <a:endParaRPr lang="en-GB" sz="1600" b="1">
              <a:solidFill>
                <a:schemeClr val="bg1"/>
              </a:solidFill>
            </a:endParaRPr>
          </a:p>
        </p:txBody>
      </p:sp>
      <p:sp>
        <p:nvSpPr>
          <p:cNvPr id="10" name="Freeform: Shape 9">
            <a:extLst>
              <a:ext uri="{FF2B5EF4-FFF2-40B4-BE49-F238E27FC236}">
                <a16:creationId xmlns:a16="http://schemas.microsoft.com/office/drawing/2014/main" id="{1F96850D-A099-4382-A1B6-493549977E4A}"/>
              </a:ext>
            </a:extLst>
          </p:cNvPr>
          <p:cNvSpPr/>
          <p:nvPr userDrawn="1"/>
        </p:nvSpPr>
        <p:spPr>
          <a:xfrm>
            <a:off x="0" y="0"/>
            <a:ext cx="7446277" cy="6858000"/>
          </a:xfrm>
          <a:custGeom>
            <a:avLst/>
            <a:gdLst>
              <a:gd name="connsiteX0" fmla="*/ 0 w 7446277"/>
              <a:gd name="connsiteY0" fmla="*/ 0 h 6858000"/>
              <a:gd name="connsiteX1" fmla="*/ 7446277 w 7446277"/>
              <a:gd name="connsiteY1" fmla="*/ 0 h 6858000"/>
              <a:gd name="connsiteX2" fmla="*/ 4813738 w 7446277"/>
              <a:gd name="connsiteY2" fmla="*/ 6858000 h 6858000"/>
              <a:gd name="connsiteX3" fmla="*/ 0 w 744627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446277" h="6858000">
                <a:moveTo>
                  <a:pt x="0" y="0"/>
                </a:moveTo>
                <a:lnTo>
                  <a:pt x="7446277" y="0"/>
                </a:lnTo>
                <a:lnTo>
                  <a:pt x="4813738"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5" name="Freeform: Shape 74">
            <a:extLst>
              <a:ext uri="{FF2B5EF4-FFF2-40B4-BE49-F238E27FC236}">
                <a16:creationId xmlns:a16="http://schemas.microsoft.com/office/drawing/2014/main" id="{7044C51D-169C-4548-92B0-1B1D54FB01BF}"/>
              </a:ext>
            </a:extLst>
          </p:cNvPr>
          <p:cNvSpPr/>
          <p:nvPr userDrawn="1"/>
        </p:nvSpPr>
        <p:spPr>
          <a:xfrm>
            <a:off x="10413114" y="2223844"/>
            <a:ext cx="1778886" cy="4634157"/>
          </a:xfrm>
          <a:custGeom>
            <a:avLst/>
            <a:gdLst>
              <a:gd name="connsiteX0" fmla="*/ 1778886 w 1778886"/>
              <a:gd name="connsiteY0" fmla="*/ 0 h 4634157"/>
              <a:gd name="connsiteX1" fmla="*/ 1778886 w 1778886"/>
              <a:gd name="connsiteY1" fmla="*/ 4634157 h 4634157"/>
              <a:gd name="connsiteX2" fmla="*/ 0 w 1778886"/>
              <a:gd name="connsiteY2" fmla="*/ 4634157 h 4634157"/>
              <a:gd name="connsiteX3" fmla="*/ 1778886 w 1778886"/>
              <a:gd name="connsiteY3" fmla="*/ 0 h 4634157"/>
            </a:gdLst>
            <a:ahLst/>
            <a:cxnLst>
              <a:cxn ang="0">
                <a:pos x="connsiteX0" y="connsiteY0"/>
              </a:cxn>
              <a:cxn ang="0">
                <a:pos x="connsiteX1" y="connsiteY1"/>
              </a:cxn>
              <a:cxn ang="0">
                <a:pos x="connsiteX2" y="connsiteY2"/>
              </a:cxn>
              <a:cxn ang="0">
                <a:pos x="connsiteX3" y="connsiteY3"/>
              </a:cxn>
            </a:cxnLst>
            <a:rect l="l" t="t" r="r" b="b"/>
            <a:pathLst>
              <a:path w="1778886" h="4634157">
                <a:moveTo>
                  <a:pt x="1778886" y="0"/>
                </a:moveTo>
                <a:lnTo>
                  <a:pt x="1778886" y="4634157"/>
                </a:lnTo>
                <a:lnTo>
                  <a:pt x="0" y="4634157"/>
                </a:lnTo>
                <a:lnTo>
                  <a:pt x="177888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Slide Number Placeholder 2">
            <a:extLst>
              <a:ext uri="{FF2B5EF4-FFF2-40B4-BE49-F238E27FC236}">
                <a16:creationId xmlns:a16="http://schemas.microsoft.com/office/drawing/2014/main" id="{DD56E250-35F7-40FF-BCCC-DAE0C1A4885D}"/>
              </a:ext>
            </a:extLst>
          </p:cNvPr>
          <p:cNvSpPr>
            <a:spLocks noGrp="1"/>
          </p:cNvSpPr>
          <p:nvPr>
            <p:ph type="sldNum" sz="quarter" idx="21"/>
          </p:nvPr>
        </p:nvSpPr>
        <p:spPr>
          <a:xfrm>
            <a:off x="11353800" y="6419728"/>
            <a:ext cx="574848" cy="252000"/>
          </a:xfrm>
        </p:spPr>
        <p:txBody>
          <a:bodyPr/>
          <a:lstStyle>
            <a:lvl1pPr>
              <a:defRPr sz="1050">
                <a:solidFill>
                  <a:schemeClr val="bg1"/>
                </a:solidFill>
              </a:defRPr>
            </a:lvl1pPr>
          </a:lstStyle>
          <a:p>
            <a:fld id="{4483779D-C340-494C-9B53-38C528D6A960}" type="slidenum">
              <a:rPr lang="en-GB" smtClean="0"/>
              <a:pPr/>
              <a:t>‹#›</a:t>
            </a:fld>
            <a:endParaRPr lang="en-GB"/>
          </a:p>
        </p:txBody>
      </p:sp>
      <p:sp>
        <p:nvSpPr>
          <p:cNvPr id="2" name="Title 1">
            <a:extLst>
              <a:ext uri="{FF2B5EF4-FFF2-40B4-BE49-F238E27FC236}">
                <a16:creationId xmlns:a16="http://schemas.microsoft.com/office/drawing/2014/main" id="{3DAB8A7B-D9E7-4995-8B2B-ABCDD54DDEC3}"/>
              </a:ext>
            </a:extLst>
          </p:cNvPr>
          <p:cNvSpPr>
            <a:spLocks noGrp="1"/>
          </p:cNvSpPr>
          <p:nvPr>
            <p:ph type="title"/>
          </p:nvPr>
        </p:nvSpPr>
        <p:spPr>
          <a:xfrm>
            <a:off x="442913" y="549274"/>
            <a:ext cx="7561299" cy="1042989"/>
          </a:xfrm>
        </p:spPr>
        <p:txBody>
          <a:bodyPr/>
          <a:lstStyle/>
          <a:p>
            <a:r>
              <a:rPr lang="en-US"/>
              <a:t>Click to edit Master title style</a:t>
            </a:r>
            <a:endParaRPr lang="en-GB"/>
          </a:p>
        </p:txBody>
      </p:sp>
      <p:pic>
        <p:nvPicPr>
          <p:cNvPr id="13" name="Picture 12">
            <a:extLst>
              <a:ext uri="{FF2B5EF4-FFF2-40B4-BE49-F238E27FC236}">
                <a16:creationId xmlns:a16="http://schemas.microsoft.com/office/drawing/2014/main" id="{F26DE132-A288-AEF3-6F49-5EA3DA84C9C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344948" y="6312133"/>
            <a:ext cx="705184" cy="474664"/>
          </a:xfrm>
          <a:prstGeom prst="rect">
            <a:avLst/>
          </a:prstGeom>
        </p:spPr>
      </p:pic>
    </p:spTree>
    <p:extLst>
      <p:ext uri="{BB962C8B-B14F-4D97-AF65-F5344CB8AC3E}">
        <p14:creationId xmlns:p14="http://schemas.microsoft.com/office/powerpoint/2010/main" val="1848700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3_Title Slide">
    <p:bg>
      <p:bgPr>
        <a:solidFill>
          <a:schemeClr val="bg1"/>
        </a:solidFill>
        <a:effectLst/>
      </p:bgPr>
    </p:bg>
    <p:spTree>
      <p:nvGrpSpPr>
        <p:cNvPr id="1" name=""/>
        <p:cNvGrpSpPr/>
        <p:nvPr/>
      </p:nvGrpSpPr>
      <p:grpSpPr>
        <a:xfrm>
          <a:off x="0" y="0"/>
          <a:ext cx="0" cy="0"/>
          <a:chOff x="0" y="0"/>
          <a:chExt cx="0" cy="0"/>
        </a:xfrm>
      </p:grpSpPr>
      <p:pic>
        <p:nvPicPr>
          <p:cNvPr id="4" name="Picture Placeholder 6" descr="A picture containing sky, outdoor, constellation, night&#10;&#10;Description automatically generated">
            <a:extLst>
              <a:ext uri="{FF2B5EF4-FFF2-40B4-BE49-F238E27FC236}">
                <a16:creationId xmlns:a16="http://schemas.microsoft.com/office/drawing/2014/main" id="{D4FCE2A6-1A55-C72F-32FD-E8D1FA6F7A78}"/>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a:ext>
            </a:extLst>
          </a:blip>
          <a:srcRect/>
          <a:stretch/>
        </p:blipFill>
        <p:spPr>
          <a:xfrm>
            <a:off x="4031673" y="0"/>
            <a:ext cx="6381441" cy="6858000"/>
          </a:xfrm>
          <a:prstGeom prst="rect">
            <a:avLst/>
          </a:prstGeom>
        </p:spPr>
      </p:pic>
      <p:sp>
        <p:nvSpPr>
          <p:cNvPr id="83" name="Picture Placeholder 82">
            <a:extLst>
              <a:ext uri="{FF2B5EF4-FFF2-40B4-BE49-F238E27FC236}">
                <a16:creationId xmlns:a16="http://schemas.microsoft.com/office/drawing/2014/main" id="{CAA866B6-AC0A-4811-A38D-BA48AE11F9FD}"/>
              </a:ext>
            </a:extLst>
          </p:cNvPr>
          <p:cNvSpPr>
            <a:spLocks noGrp="1"/>
          </p:cNvSpPr>
          <p:nvPr>
            <p:ph type="pic" sz="quarter" idx="18"/>
          </p:nvPr>
        </p:nvSpPr>
        <p:spPr>
          <a:xfrm>
            <a:off x="6582951" y="0"/>
            <a:ext cx="5596446" cy="6858000"/>
          </a:xfrm>
          <a:custGeom>
            <a:avLst/>
            <a:gdLst>
              <a:gd name="connsiteX0" fmla="*/ 2632539 w 5596446"/>
              <a:gd name="connsiteY0" fmla="*/ 0 h 6858000"/>
              <a:gd name="connsiteX1" fmla="*/ 5596446 w 5596446"/>
              <a:gd name="connsiteY1" fmla="*/ 0 h 6858000"/>
              <a:gd name="connsiteX2" fmla="*/ 5596446 w 5596446"/>
              <a:gd name="connsiteY2" fmla="*/ 2223843 h 6858000"/>
              <a:gd name="connsiteX3" fmla="*/ 3817560 w 5596446"/>
              <a:gd name="connsiteY3" fmla="*/ 6858000 h 6858000"/>
              <a:gd name="connsiteX4" fmla="*/ 0 w 559644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6446" h="6858000">
                <a:moveTo>
                  <a:pt x="2632539" y="0"/>
                </a:moveTo>
                <a:lnTo>
                  <a:pt x="5596446" y="0"/>
                </a:lnTo>
                <a:lnTo>
                  <a:pt x="5596446" y="2223843"/>
                </a:lnTo>
                <a:lnTo>
                  <a:pt x="3817560" y="6858000"/>
                </a:lnTo>
                <a:lnTo>
                  <a:pt x="0" y="6858000"/>
                </a:lnTo>
                <a:close/>
              </a:path>
            </a:pathLst>
          </a:custGeom>
        </p:spPr>
        <p:txBody>
          <a:bodyPr wrap="square">
            <a:noAutofit/>
          </a:bodyPr>
          <a:lstStyle>
            <a:lvl1pPr marL="0" indent="0">
              <a:buNone/>
              <a:defRPr/>
            </a:lvl1pPr>
          </a:lstStyle>
          <a:p>
            <a:endParaRPr lang="en-GB"/>
          </a:p>
        </p:txBody>
      </p:sp>
      <p:sp>
        <p:nvSpPr>
          <p:cNvPr id="10" name="Freeform: Shape 9">
            <a:extLst>
              <a:ext uri="{FF2B5EF4-FFF2-40B4-BE49-F238E27FC236}">
                <a16:creationId xmlns:a16="http://schemas.microsoft.com/office/drawing/2014/main" id="{1F96850D-A099-4382-A1B6-493549977E4A}"/>
              </a:ext>
            </a:extLst>
          </p:cNvPr>
          <p:cNvSpPr/>
          <p:nvPr userDrawn="1"/>
        </p:nvSpPr>
        <p:spPr>
          <a:xfrm>
            <a:off x="12603" y="0"/>
            <a:ext cx="7446277" cy="6858000"/>
          </a:xfrm>
          <a:custGeom>
            <a:avLst/>
            <a:gdLst>
              <a:gd name="connsiteX0" fmla="*/ 0 w 7446277"/>
              <a:gd name="connsiteY0" fmla="*/ 0 h 6858000"/>
              <a:gd name="connsiteX1" fmla="*/ 7446277 w 7446277"/>
              <a:gd name="connsiteY1" fmla="*/ 0 h 6858000"/>
              <a:gd name="connsiteX2" fmla="*/ 4813738 w 7446277"/>
              <a:gd name="connsiteY2" fmla="*/ 6858000 h 6858000"/>
              <a:gd name="connsiteX3" fmla="*/ 0 w 744627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446277" h="6858000">
                <a:moveTo>
                  <a:pt x="0" y="0"/>
                </a:moveTo>
                <a:lnTo>
                  <a:pt x="7446277" y="0"/>
                </a:lnTo>
                <a:lnTo>
                  <a:pt x="4813738"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5" name="Freeform: Shape 74">
            <a:extLst>
              <a:ext uri="{FF2B5EF4-FFF2-40B4-BE49-F238E27FC236}">
                <a16:creationId xmlns:a16="http://schemas.microsoft.com/office/drawing/2014/main" id="{7044C51D-169C-4548-92B0-1B1D54FB01BF}"/>
              </a:ext>
            </a:extLst>
          </p:cNvPr>
          <p:cNvSpPr/>
          <p:nvPr userDrawn="1"/>
        </p:nvSpPr>
        <p:spPr>
          <a:xfrm>
            <a:off x="10413114" y="2223844"/>
            <a:ext cx="1778886" cy="4634157"/>
          </a:xfrm>
          <a:custGeom>
            <a:avLst/>
            <a:gdLst>
              <a:gd name="connsiteX0" fmla="*/ 1778886 w 1778886"/>
              <a:gd name="connsiteY0" fmla="*/ 0 h 4634157"/>
              <a:gd name="connsiteX1" fmla="*/ 1778886 w 1778886"/>
              <a:gd name="connsiteY1" fmla="*/ 4634157 h 4634157"/>
              <a:gd name="connsiteX2" fmla="*/ 0 w 1778886"/>
              <a:gd name="connsiteY2" fmla="*/ 4634157 h 4634157"/>
              <a:gd name="connsiteX3" fmla="*/ 1778886 w 1778886"/>
              <a:gd name="connsiteY3" fmla="*/ 0 h 4634157"/>
            </a:gdLst>
            <a:ahLst/>
            <a:cxnLst>
              <a:cxn ang="0">
                <a:pos x="connsiteX0" y="connsiteY0"/>
              </a:cxn>
              <a:cxn ang="0">
                <a:pos x="connsiteX1" y="connsiteY1"/>
              </a:cxn>
              <a:cxn ang="0">
                <a:pos x="connsiteX2" y="connsiteY2"/>
              </a:cxn>
              <a:cxn ang="0">
                <a:pos x="connsiteX3" y="connsiteY3"/>
              </a:cxn>
            </a:cxnLst>
            <a:rect l="l" t="t" r="r" b="b"/>
            <a:pathLst>
              <a:path w="1778886" h="4634157">
                <a:moveTo>
                  <a:pt x="1778886" y="0"/>
                </a:moveTo>
                <a:lnTo>
                  <a:pt x="1778886" y="4634157"/>
                </a:lnTo>
                <a:lnTo>
                  <a:pt x="0" y="4634157"/>
                </a:lnTo>
                <a:lnTo>
                  <a:pt x="177888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Slide Number Placeholder 2">
            <a:extLst>
              <a:ext uri="{FF2B5EF4-FFF2-40B4-BE49-F238E27FC236}">
                <a16:creationId xmlns:a16="http://schemas.microsoft.com/office/drawing/2014/main" id="{DD56E250-35F7-40FF-BCCC-DAE0C1A4885D}"/>
              </a:ext>
            </a:extLst>
          </p:cNvPr>
          <p:cNvSpPr>
            <a:spLocks noGrp="1"/>
          </p:cNvSpPr>
          <p:nvPr>
            <p:ph type="sldNum" sz="quarter" idx="21"/>
          </p:nvPr>
        </p:nvSpPr>
        <p:spPr>
          <a:xfrm>
            <a:off x="11353800" y="6419728"/>
            <a:ext cx="574848" cy="252000"/>
          </a:xfrm>
        </p:spPr>
        <p:txBody>
          <a:bodyPr/>
          <a:lstStyle>
            <a:lvl1pPr>
              <a:defRPr sz="1050">
                <a:solidFill>
                  <a:schemeClr val="bg1"/>
                </a:solidFill>
              </a:defRPr>
            </a:lvl1pPr>
          </a:lstStyle>
          <a:p>
            <a:fld id="{4483779D-C340-494C-9B53-38C528D6A960}" type="slidenum">
              <a:rPr lang="en-GB" smtClean="0"/>
              <a:pPr/>
              <a:t>‹#›</a:t>
            </a:fld>
            <a:endParaRPr lang="en-GB"/>
          </a:p>
        </p:txBody>
      </p:sp>
      <p:sp>
        <p:nvSpPr>
          <p:cNvPr id="2" name="Title 1">
            <a:extLst>
              <a:ext uri="{FF2B5EF4-FFF2-40B4-BE49-F238E27FC236}">
                <a16:creationId xmlns:a16="http://schemas.microsoft.com/office/drawing/2014/main" id="{3DAB8A7B-D9E7-4995-8B2B-ABCDD54DDEC3}"/>
              </a:ext>
            </a:extLst>
          </p:cNvPr>
          <p:cNvSpPr>
            <a:spLocks noGrp="1"/>
          </p:cNvSpPr>
          <p:nvPr>
            <p:ph type="title"/>
          </p:nvPr>
        </p:nvSpPr>
        <p:spPr>
          <a:xfrm>
            <a:off x="442913" y="549274"/>
            <a:ext cx="7561299" cy="1042989"/>
          </a:xfrm>
        </p:spPr>
        <p:txBody>
          <a:bodyPr/>
          <a:lstStyle/>
          <a:p>
            <a:r>
              <a:rPr lang="en-US"/>
              <a:t>Click to edit Master title style</a:t>
            </a:r>
            <a:endParaRPr lang="en-GB"/>
          </a:p>
        </p:txBody>
      </p:sp>
      <p:pic>
        <p:nvPicPr>
          <p:cNvPr id="13" name="Picture 12">
            <a:extLst>
              <a:ext uri="{FF2B5EF4-FFF2-40B4-BE49-F238E27FC236}">
                <a16:creationId xmlns:a16="http://schemas.microsoft.com/office/drawing/2014/main" id="{F26DE132-A288-AEF3-6F49-5EA3DA84C9C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344948" y="6312133"/>
            <a:ext cx="705184" cy="474664"/>
          </a:xfrm>
          <a:prstGeom prst="rect">
            <a:avLst/>
          </a:prstGeom>
        </p:spPr>
      </p:pic>
    </p:spTree>
    <p:extLst>
      <p:ext uri="{BB962C8B-B14F-4D97-AF65-F5344CB8AC3E}">
        <p14:creationId xmlns:p14="http://schemas.microsoft.com/office/powerpoint/2010/main" val="2040770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5_Title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722ADC-97F1-DF01-C6C8-775258E1C650}"/>
              </a:ext>
            </a:extLst>
          </p:cNvPr>
          <p:cNvPicPr>
            <a:picLocks noChangeAspect="1"/>
          </p:cNvPicPr>
          <p:nvPr userDrawn="1"/>
        </p:nvPicPr>
        <p:blipFill rotWithShape="1">
          <a:blip r:embed="rId2" cstate="email">
            <a:grayscl/>
            <a:alphaModFix amt="15000"/>
            <a:extLst>
              <a:ext uri="{28A0092B-C50C-407E-A947-70E740481C1C}">
                <a14:useLocalDpi xmlns:a14="http://schemas.microsoft.com/office/drawing/2010/main"/>
              </a:ext>
            </a:extLst>
          </a:blip>
          <a:srcRect/>
          <a:stretch/>
        </p:blipFill>
        <p:spPr>
          <a:xfrm>
            <a:off x="4255008" y="0"/>
            <a:ext cx="6145503" cy="6858000"/>
          </a:xfrm>
          <a:prstGeom prst="rect">
            <a:avLst/>
          </a:prstGeom>
        </p:spPr>
      </p:pic>
      <p:sp>
        <p:nvSpPr>
          <p:cNvPr id="83" name="Picture Placeholder 82">
            <a:extLst>
              <a:ext uri="{FF2B5EF4-FFF2-40B4-BE49-F238E27FC236}">
                <a16:creationId xmlns:a16="http://schemas.microsoft.com/office/drawing/2014/main" id="{CAA866B6-AC0A-4811-A38D-BA48AE11F9FD}"/>
              </a:ext>
            </a:extLst>
          </p:cNvPr>
          <p:cNvSpPr>
            <a:spLocks noGrp="1"/>
          </p:cNvSpPr>
          <p:nvPr>
            <p:ph type="pic" sz="quarter" idx="18"/>
          </p:nvPr>
        </p:nvSpPr>
        <p:spPr>
          <a:xfrm>
            <a:off x="6582951" y="0"/>
            <a:ext cx="5596446" cy="6858000"/>
          </a:xfrm>
          <a:custGeom>
            <a:avLst/>
            <a:gdLst>
              <a:gd name="connsiteX0" fmla="*/ 2632539 w 5596446"/>
              <a:gd name="connsiteY0" fmla="*/ 0 h 6858000"/>
              <a:gd name="connsiteX1" fmla="*/ 5596446 w 5596446"/>
              <a:gd name="connsiteY1" fmla="*/ 0 h 6858000"/>
              <a:gd name="connsiteX2" fmla="*/ 5596446 w 5596446"/>
              <a:gd name="connsiteY2" fmla="*/ 2223843 h 6858000"/>
              <a:gd name="connsiteX3" fmla="*/ 3817560 w 5596446"/>
              <a:gd name="connsiteY3" fmla="*/ 6858000 h 6858000"/>
              <a:gd name="connsiteX4" fmla="*/ 0 w 559644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6446" h="6858000">
                <a:moveTo>
                  <a:pt x="2632539" y="0"/>
                </a:moveTo>
                <a:lnTo>
                  <a:pt x="5596446" y="0"/>
                </a:lnTo>
                <a:lnTo>
                  <a:pt x="5596446" y="2223843"/>
                </a:lnTo>
                <a:lnTo>
                  <a:pt x="3817560" y="6858000"/>
                </a:lnTo>
                <a:lnTo>
                  <a:pt x="0" y="6858000"/>
                </a:lnTo>
                <a:close/>
              </a:path>
            </a:pathLst>
          </a:custGeom>
        </p:spPr>
        <p:txBody>
          <a:bodyPr wrap="square">
            <a:noAutofit/>
          </a:bodyPr>
          <a:lstStyle>
            <a:lvl1pPr marL="0" indent="0">
              <a:buNone/>
              <a:defRPr/>
            </a:lvl1pPr>
          </a:lstStyle>
          <a:p>
            <a:endParaRPr lang="en-GB"/>
          </a:p>
        </p:txBody>
      </p:sp>
      <p:sp>
        <p:nvSpPr>
          <p:cNvPr id="10" name="Freeform: Shape 9">
            <a:extLst>
              <a:ext uri="{FF2B5EF4-FFF2-40B4-BE49-F238E27FC236}">
                <a16:creationId xmlns:a16="http://schemas.microsoft.com/office/drawing/2014/main" id="{1F96850D-A099-4382-A1B6-493549977E4A}"/>
              </a:ext>
            </a:extLst>
          </p:cNvPr>
          <p:cNvSpPr/>
          <p:nvPr userDrawn="1"/>
        </p:nvSpPr>
        <p:spPr>
          <a:xfrm>
            <a:off x="12603" y="0"/>
            <a:ext cx="7446277" cy="6858000"/>
          </a:xfrm>
          <a:custGeom>
            <a:avLst/>
            <a:gdLst>
              <a:gd name="connsiteX0" fmla="*/ 0 w 7446277"/>
              <a:gd name="connsiteY0" fmla="*/ 0 h 6858000"/>
              <a:gd name="connsiteX1" fmla="*/ 7446277 w 7446277"/>
              <a:gd name="connsiteY1" fmla="*/ 0 h 6858000"/>
              <a:gd name="connsiteX2" fmla="*/ 4813738 w 7446277"/>
              <a:gd name="connsiteY2" fmla="*/ 6858000 h 6858000"/>
              <a:gd name="connsiteX3" fmla="*/ 0 w 744627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446277" h="6858000">
                <a:moveTo>
                  <a:pt x="0" y="0"/>
                </a:moveTo>
                <a:lnTo>
                  <a:pt x="7446277" y="0"/>
                </a:lnTo>
                <a:lnTo>
                  <a:pt x="4813738"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5" name="Freeform: Shape 74">
            <a:extLst>
              <a:ext uri="{FF2B5EF4-FFF2-40B4-BE49-F238E27FC236}">
                <a16:creationId xmlns:a16="http://schemas.microsoft.com/office/drawing/2014/main" id="{7044C51D-169C-4548-92B0-1B1D54FB01BF}"/>
              </a:ext>
            </a:extLst>
          </p:cNvPr>
          <p:cNvSpPr/>
          <p:nvPr userDrawn="1"/>
        </p:nvSpPr>
        <p:spPr>
          <a:xfrm>
            <a:off x="10413114" y="2223844"/>
            <a:ext cx="1778886" cy="4634157"/>
          </a:xfrm>
          <a:custGeom>
            <a:avLst/>
            <a:gdLst>
              <a:gd name="connsiteX0" fmla="*/ 1778886 w 1778886"/>
              <a:gd name="connsiteY0" fmla="*/ 0 h 4634157"/>
              <a:gd name="connsiteX1" fmla="*/ 1778886 w 1778886"/>
              <a:gd name="connsiteY1" fmla="*/ 4634157 h 4634157"/>
              <a:gd name="connsiteX2" fmla="*/ 0 w 1778886"/>
              <a:gd name="connsiteY2" fmla="*/ 4634157 h 4634157"/>
              <a:gd name="connsiteX3" fmla="*/ 1778886 w 1778886"/>
              <a:gd name="connsiteY3" fmla="*/ 0 h 4634157"/>
            </a:gdLst>
            <a:ahLst/>
            <a:cxnLst>
              <a:cxn ang="0">
                <a:pos x="connsiteX0" y="connsiteY0"/>
              </a:cxn>
              <a:cxn ang="0">
                <a:pos x="connsiteX1" y="connsiteY1"/>
              </a:cxn>
              <a:cxn ang="0">
                <a:pos x="connsiteX2" y="connsiteY2"/>
              </a:cxn>
              <a:cxn ang="0">
                <a:pos x="connsiteX3" y="connsiteY3"/>
              </a:cxn>
            </a:cxnLst>
            <a:rect l="l" t="t" r="r" b="b"/>
            <a:pathLst>
              <a:path w="1778886" h="4634157">
                <a:moveTo>
                  <a:pt x="1778886" y="0"/>
                </a:moveTo>
                <a:lnTo>
                  <a:pt x="1778886" y="4634157"/>
                </a:lnTo>
                <a:lnTo>
                  <a:pt x="0" y="4634157"/>
                </a:lnTo>
                <a:lnTo>
                  <a:pt x="177888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Slide Number Placeholder 2">
            <a:extLst>
              <a:ext uri="{FF2B5EF4-FFF2-40B4-BE49-F238E27FC236}">
                <a16:creationId xmlns:a16="http://schemas.microsoft.com/office/drawing/2014/main" id="{DD56E250-35F7-40FF-BCCC-DAE0C1A4885D}"/>
              </a:ext>
            </a:extLst>
          </p:cNvPr>
          <p:cNvSpPr>
            <a:spLocks noGrp="1"/>
          </p:cNvSpPr>
          <p:nvPr>
            <p:ph type="sldNum" sz="quarter" idx="21"/>
          </p:nvPr>
        </p:nvSpPr>
        <p:spPr>
          <a:xfrm>
            <a:off x="11353800" y="6419728"/>
            <a:ext cx="574848" cy="252000"/>
          </a:xfrm>
        </p:spPr>
        <p:txBody>
          <a:bodyPr/>
          <a:lstStyle>
            <a:lvl1pPr>
              <a:defRPr sz="1050">
                <a:solidFill>
                  <a:schemeClr val="bg1"/>
                </a:solidFill>
              </a:defRPr>
            </a:lvl1pPr>
          </a:lstStyle>
          <a:p>
            <a:fld id="{4483779D-C340-494C-9B53-38C528D6A960}" type="slidenum">
              <a:rPr lang="en-GB" smtClean="0"/>
              <a:pPr/>
              <a:t>‹#›</a:t>
            </a:fld>
            <a:endParaRPr lang="en-GB"/>
          </a:p>
        </p:txBody>
      </p:sp>
      <p:sp>
        <p:nvSpPr>
          <p:cNvPr id="2" name="Title 1">
            <a:extLst>
              <a:ext uri="{FF2B5EF4-FFF2-40B4-BE49-F238E27FC236}">
                <a16:creationId xmlns:a16="http://schemas.microsoft.com/office/drawing/2014/main" id="{3DAB8A7B-D9E7-4995-8B2B-ABCDD54DDEC3}"/>
              </a:ext>
            </a:extLst>
          </p:cNvPr>
          <p:cNvSpPr>
            <a:spLocks noGrp="1"/>
          </p:cNvSpPr>
          <p:nvPr>
            <p:ph type="title"/>
          </p:nvPr>
        </p:nvSpPr>
        <p:spPr>
          <a:xfrm>
            <a:off x="442913" y="549274"/>
            <a:ext cx="7561299" cy="1042989"/>
          </a:xfrm>
        </p:spPr>
        <p:txBody>
          <a:bodyPr/>
          <a:lstStyle/>
          <a:p>
            <a:r>
              <a:rPr lang="en-US"/>
              <a:t>Click to edit Master title style</a:t>
            </a:r>
            <a:endParaRPr lang="en-GB"/>
          </a:p>
        </p:txBody>
      </p:sp>
      <p:pic>
        <p:nvPicPr>
          <p:cNvPr id="13" name="Picture 12">
            <a:extLst>
              <a:ext uri="{FF2B5EF4-FFF2-40B4-BE49-F238E27FC236}">
                <a16:creationId xmlns:a16="http://schemas.microsoft.com/office/drawing/2014/main" id="{F26DE132-A288-AEF3-6F49-5EA3DA84C9C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344948" y="6312133"/>
            <a:ext cx="705184" cy="474664"/>
          </a:xfrm>
          <a:prstGeom prst="rect">
            <a:avLst/>
          </a:prstGeom>
        </p:spPr>
      </p:pic>
    </p:spTree>
    <p:extLst>
      <p:ext uri="{BB962C8B-B14F-4D97-AF65-F5344CB8AC3E}">
        <p14:creationId xmlns:p14="http://schemas.microsoft.com/office/powerpoint/2010/main" val="1546953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4_Title Slide">
    <p:bg>
      <p:bgPr>
        <a:solidFill>
          <a:schemeClr val="bg1"/>
        </a:solidFill>
        <a:effectLst/>
      </p:bgPr>
    </p:bg>
    <p:spTree>
      <p:nvGrpSpPr>
        <p:cNvPr id="1" name=""/>
        <p:cNvGrpSpPr/>
        <p:nvPr/>
      </p:nvGrpSpPr>
      <p:grpSpPr>
        <a:xfrm>
          <a:off x="0" y="0"/>
          <a:ext cx="0" cy="0"/>
          <a:chOff x="0" y="0"/>
          <a:chExt cx="0" cy="0"/>
        </a:xfrm>
      </p:grpSpPr>
      <p:pic>
        <p:nvPicPr>
          <p:cNvPr id="13" name="Picture Placeholder 7">
            <a:extLst>
              <a:ext uri="{FF2B5EF4-FFF2-40B4-BE49-F238E27FC236}">
                <a16:creationId xmlns:a16="http://schemas.microsoft.com/office/drawing/2014/main" id="{572A5423-4D86-4B18-BBD6-CA355129F1DC}"/>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a:ext>
            </a:extLst>
          </a:blip>
          <a:srcRect/>
          <a:stretch/>
        </p:blipFill>
        <p:spPr>
          <a:xfrm>
            <a:off x="4331804" y="0"/>
            <a:ext cx="7860196" cy="6858000"/>
          </a:xfrm>
          <a:prstGeom prst="rect">
            <a:avLst/>
          </a:prstGeom>
          <a:solidFill>
            <a:schemeClr val="bg1"/>
          </a:solidFill>
        </p:spPr>
      </p:pic>
      <p:sp>
        <p:nvSpPr>
          <p:cNvPr id="10" name="Freeform: Shape 9">
            <a:extLst>
              <a:ext uri="{FF2B5EF4-FFF2-40B4-BE49-F238E27FC236}">
                <a16:creationId xmlns:a16="http://schemas.microsoft.com/office/drawing/2014/main" id="{CDD5693E-30C4-4395-B1F0-BD0CAA0A171B}"/>
              </a:ext>
            </a:extLst>
          </p:cNvPr>
          <p:cNvSpPr/>
          <p:nvPr userDrawn="1"/>
        </p:nvSpPr>
        <p:spPr>
          <a:xfrm>
            <a:off x="0" y="0"/>
            <a:ext cx="7446277" cy="6858000"/>
          </a:xfrm>
          <a:custGeom>
            <a:avLst/>
            <a:gdLst>
              <a:gd name="connsiteX0" fmla="*/ 0 w 7446277"/>
              <a:gd name="connsiteY0" fmla="*/ 0 h 6858000"/>
              <a:gd name="connsiteX1" fmla="*/ 7446277 w 7446277"/>
              <a:gd name="connsiteY1" fmla="*/ 0 h 6858000"/>
              <a:gd name="connsiteX2" fmla="*/ 4813738 w 7446277"/>
              <a:gd name="connsiteY2" fmla="*/ 6858000 h 6858000"/>
              <a:gd name="connsiteX3" fmla="*/ 0 w 744627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446277" h="6858000">
                <a:moveTo>
                  <a:pt x="0" y="0"/>
                </a:moveTo>
                <a:lnTo>
                  <a:pt x="7446277" y="0"/>
                </a:lnTo>
                <a:lnTo>
                  <a:pt x="4813738"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3" name="Picture Placeholder 82">
            <a:extLst>
              <a:ext uri="{FF2B5EF4-FFF2-40B4-BE49-F238E27FC236}">
                <a16:creationId xmlns:a16="http://schemas.microsoft.com/office/drawing/2014/main" id="{CAA866B6-AC0A-4811-A38D-BA48AE11F9FD}"/>
              </a:ext>
            </a:extLst>
          </p:cNvPr>
          <p:cNvSpPr>
            <a:spLocks noGrp="1"/>
          </p:cNvSpPr>
          <p:nvPr>
            <p:ph type="pic" sz="quarter" idx="18"/>
          </p:nvPr>
        </p:nvSpPr>
        <p:spPr>
          <a:xfrm>
            <a:off x="6609610" y="0"/>
            <a:ext cx="5596446" cy="6858000"/>
          </a:xfrm>
          <a:custGeom>
            <a:avLst/>
            <a:gdLst>
              <a:gd name="connsiteX0" fmla="*/ 2632539 w 5596446"/>
              <a:gd name="connsiteY0" fmla="*/ 0 h 6858000"/>
              <a:gd name="connsiteX1" fmla="*/ 5596446 w 5596446"/>
              <a:gd name="connsiteY1" fmla="*/ 0 h 6858000"/>
              <a:gd name="connsiteX2" fmla="*/ 5596446 w 5596446"/>
              <a:gd name="connsiteY2" fmla="*/ 2223843 h 6858000"/>
              <a:gd name="connsiteX3" fmla="*/ 3817560 w 5596446"/>
              <a:gd name="connsiteY3" fmla="*/ 6858000 h 6858000"/>
              <a:gd name="connsiteX4" fmla="*/ 0 w 559644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6446" h="6858000">
                <a:moveTo>
                  <a:pt x="2632539" y="0"/>
                </a:moveTo>
                <a:lnTo>
                  <a:pt x="5596446" y="0"/>
                </a:lnTo>
                <a:lnTo>
                  <a:pt x="5596446" y="2223843"/>
                </a:lnTo>
                <a:lnTo>
                  <a:pt x="3817560" y="6858000"/>
                </a:lnTo>
                <a:lnTo>
                  <a:pt x="0" y="6858000"/>
                </a:lnTo>
                <a:close/>
              </a:path>
            </a:pathLst>
          </a:custGeom>
        </p:spPr>
        <p:txBody>
          <a:bodyPr wrap="square">
            <a:noAutofit/>
          </a:bodyPr>
          <a:lstStyle>
            <a:lvl1pPr marL="0" indent="0">
              <a:buNone/>
              <a:defRPr/>
            </a:lvl1pPr>
          </a:lstStyle>
          <a:p>
            <a:endParaRPr lang="en-GB"/>
          </a:p>
        </p:txBody>
      </p:sp>
      <p:sp>
        <p:nvSpPr>
          <p:cNvPr id="75" name="Freeform: Shape 74">
            <a:extLst>
              <a:ext uri="{FF2B5EF4-FFF2-40B4-BE49-F238E27FC236}">
                <a16:creationId xmlns:a16="http://schemas.microsoft.com/office/drawing/2014/main" id="{7044C51D-169C-4548-92B0-1B1D54FB01BF}"/>
              </a:ext>
            </a:extLst>
          </p:cNvPr>
          <p:cNvSpPr/>
          <p:nvPr userDrawn="1"/>
        </p:nvSpPr>
        <p:spPr>
          <a:xfrm>
            <a:off x="10413114" y="2223844"/>
            <a:ext cx="1778886" cy="4634157"/>
          </a:xfrm>
          <a:custGeom>
            <a:avLst/>
            <a:gdLst>
              <a:gd name="connsiteX0" fmla="*/ 1778886 w 1778886"/>
              <a:gd name="connsiteY0" fmla="*/ 0 h 4634157"/>
              <a:gd name="connsiteX1" fmla="*/ 1778886 w 1778886"/>
              <a:gd name="connsiteY1" fmla="*/ 4634157 h 4634157"/>
              <a:gd name="connsiteX2" fmla="*/ 0 w 1778886"/>
              <a:gd name="connsiteY2" fmla="*/ 4634157 h 4634157"/>
              <a:gd name="connsiteX3" fmla="*/ 1778886 w 1778886"/>
              <a:gd name="connsiteY3" fmla="*/ 0 h 4634157"/>
            </a:gdLst>
            <a:ahLst/>
            <a:cxnLst>
              <a:cxn ang="0">
                <a:pos x="connsiteX0" y="connsiteY0"/>
              </a:cxn>
              <a:cxn ang="0">
                <a:pos x="connsiteX1" y="connsiteY1"/>
              </a:cxn>
              <a:cxn ang="0">
                <a:pos x="connsiteX2" y="connsiteY2"/>
              </a:cxn>
              <a:cxn ang="0">
                <a:pos x="connsiteX3" y="connsiteY3"/>
              </a:cxn>
            </a:cxnLst>
            <a:rect l="l" t="t" r="r" b="b"/>
            <a:pathLst>
              <a:path w="1778886" h="4634157">
                <a:moveTo>
                  <a:pt x="1778886" y="0"/>
                </a:moveTo>
                <a:lnTo>
                  <a:pt x="1778886" y="4634157"/>
                </a:lnTo>
                <a:lnTo>
                  <a:pt x="0" y="4634157"/>
                </a:lnTo>
                <a:lnTo>
                  <a:pt x="1778886"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Slide Number Placeholder 2">
            <a:extLst>
              <a:ext uri="{FF2B5EF4-FFF2-40B4-BE49-F238E27FC236}">
                <a16:creationId xmlns:a16="http://schemas.microsoft.com/office/drawing/2014/main" id="{DD56E250-35F7-40FF-BCCC-DAE0C1A4885D}"/>
              </a:ext>
            </a:extLst>
          </p:cNvPr>
          <p:cNvSpPr>
            <a:spLocks noGrp="1"/>
          </p:cNvSpPr>
          <p:nvPr>
            <p:ph type="sldNum" sz="quarter" idx="21"/>
          </p:nvPr>
        </p:nvSpPr>
        <p:spPr>
          <a:xfrm>
            <a:off x="11353800" y="6419728"/>
            <a:ext cx="574848" cy="252000"/>
          </a:xfrm>
        </p:spPr>
        <p:txBody>
          <a:bodyPr/>
          <a:lstStyle>
            <a:lvl1pPr>
              <a:defRPr sz="1050">
                <a:solidFill>
                  <a:schemeClr val="bg1"/>
                </a:solidFill>
              </a:defRPr>
            </a:lvl1pPr>
          </a:lstStyle>
          <a:p>
            <a:fld id="{4483779D-C340-494C-9B53-38C528D6A960}" type="slidenum">
              <a:rPr lang="en-GB" smtClean="0"/>
              <a:pPr/>
              <a:t>‹#›</a:t>
            </a:fld>
            <a:endParaRPr lang="en-GB"/>
          </a:p>
        </p:txBody>
      </p:sp>
      <p:sp>
        <p:nvSpPr>
          <p:cNvPr id="2" name="Title 1">
            <a:extLst>
              <a:ext uri="{FF2B5EF4-FFF2-40B4-BE49-F238E27FC236}">
                <a16:creationId xmlns:a16="http://schemas.microsoft.com/office/drawing/2014/main" id="{3DAB8A7B-D9E7-4995-8B2B-ABCDD54DDEC3}"/>
              </a:ext>
            </a:extLst>
          </p:cNvPr>
          <p:cNvSpPr>
            <a:spLocks noGrp="1"/>
          </p:cNvSpPr>
          <p:nvPr>
            <p:ph type="title"/>
          </p:nvPr>
        </p:nvSpPr>
        <p:spPr>
          <a:xfrm>
            <a:off x="442913" y="549274"/>
            <a:ext cx="7561299" cy="1042989"/>
          </a:xfrm>
        </p:spPr>
        <p:txBody>
          <a:bodyPr/>
          <a:lstStyle/>
          <a:p>
            <a:r>
              <a:rPr lang="en-US"/>
              <a:t>Click to edit Master title style</a:t>
            </a:r>
            <a:endParaRPr lang="en-GB"/>
          </a:p>
        </p:txBody>
      </p:sp>
      <p:pic>
        <p:nvPicPr>
          <p:cNvPr id="12" name="Picture 11">
            <a:extLst>
              <a:ext uri="{FF2B5EF4-FFF2-40B4-BE49-F238E27FC236}">
                <a16:creationId xmlns:a16="http://schemas.microsoft.com/office/drawing/2014/main" id="{DB72D7FD-34AD-2DA3-6465-D7E8E83DEA7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344948" y="6312133"/>
            <a:ext cx="705184" cy="474664"/>
          </a:xfrm>
          <a:prstGeom prst="rect">
            <a:avLst/>
          </a:prstGeom>
        </p:spPr>
      </p:pic>
    </p:spTree>
    <p:extLst>
      <p:ext uri="{BB962C8B-B14F-4D97-AF65-F5344CB8AC3E}">
        <p14:creationId xmlns:p14="http://schemas.microsoft.com/office/powerpoint/2010/main" val="72493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6_Title Slide">
    <p:bg>
      <p:bgPr>
        <a:solidFill>
          <a:schemeClr val="bg1"/>
        </a:solidFill>
        <a:effectLst/>
      </p:bgPr>
    </p:bg>
    <p:spTree>
      <p:nvGrpSpPr>
        <p:cNvPr id="1" name=""/>
        <p:cNvGrpSpPr/>
        <p:nvPr/>
      </p:nvGrpSpPr>
      <p:grpSpPr>
        <a:xfrm>
          <a:off x="0" y="0"/>
          <a:ext cx="0" cy="0"/>
          <a:chOff x="0" y="0"/>
          <a:chExt cx="0" cy="0"/>
        </a:xfrm>
      </p:grpSpPr>
      <p:pic>
        <p:nvPicPr>
          <p:cNvPr id="12" name="Picture Placeholder 6">
            <a:extLst>
              <a:ext uri="{FF2B5EF4-FFF2-40B4-BE49-F238E27FC236}">
                <a16:creationId xmlns:a16="http://schemas.microsoft.com/office/drawing/2014/main" id="{B2F5DAF1-448D-4CF2-9A91-196C4B398125}"/>
              </a:ext>
            </a:extLst>
          </p:cNvPr>
          <p:cNvPicPr>
            <a:picLocks noChangeAspect="1"/>
          </p:cNvPicPr>
          <p:nvPr userDrawn="1"/>
        </p:nvPicPr>
        <p:blipFill rotWithShape="1">
          <a:blip r:embed="rId2" cstate="email">
            <a:grayscl/>
            <a:alphaModFix amt="9000"/>
            <a:extLst>
              <a:ext uri="{28A0092B-C50C-407E-A947-70E740481C1C}">
                <a14:useLocalDpi xmlns:a14="http://schemas.microsoft.com/office/drawing/2010/main"/>
              </a:ext>
            </a:extLst>
          </a:blip>
          <a:srcRect/>
          <a:stretch/>
        </p:blipFill>
        <p:spPr>
          <a:xfrm>
            <a:off x="3395700" y="0"/>
            <a:ext cx="8796300" cy="6858000"/>
          </a:xfrm>
          <a:prstGeom prst="rect">
            <a:avLst/>
          </a:prstGeom>
        </p:spPr>
      </p:pic>
      <p:sp>
        <p:nvSpPr>
          <p:cNvPr id="10" name="Freeform: Shape 9">
            <a:extLst>
              <a:ext uri="{FF2B5EF4-FFF2-40B4-BE49-F238E27FC236}">
                <a16:creationId xmlns:a16="http://schemas.microsoft.com/office/drawing/2014/main" id="{AF40D6E6-1A1C-4A17-96CA-1BC287F5D926}"/>
              </a:ext>
            </a:extLst>
          </p:cNvPr>
          <p:cNvSpPr/>
          <p:nvPr userDrawn="1"/>
        </p:nvSpPr>
        <p:spPr>
          <a:xfrm>
            <a:off x="0" y="0"/>
            <a:ext cx="7446277" cy="6858000"/>
          </a:xfrm>
          <a:custGeom>
            <a:avLst/>
            <a:gdLst>
              <a:gd name="connsiteX0" fmla="*/ 0 w 7446277"/>
              <a:gd name="connsiteY0" fmla="*/ 0 h 6858000"/>
              <a:gd name="connsiteX1" fmla="*/ 7446277 w 7446277"/>
              <a:gd name="connsiteY1" fmla="*/ 0 h 6858000"/>
              <a:gd name="connsiteX2" fmla="*/ 4813738 w 7446277"/>
              <a:gd name="connsiteY2" fmla="*/ 6858000 h 6858000"/>
              <a:gd name="connsiteX3" fmla="*/ 0 w 744627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446277" h="6858000">
                <a:moveTo>
                  <a:pt x="0" y="0"/>
                </a:moveTo>
                <a:lnTo>
                  <a:pt x="7446277" y="0"/>
                </a:lnTo>
                <a:lnTo>
                  <a:pt x="4813738"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3" name="Picture Placeholder 82">
            <a:extLst>
              <a:ext uri="{FF2B5EF4-FFF2-40B4-BE49-F238E27FC236}">
                <a16:creationId xmlns:a16="http://schemas.microsoft.com/office/drawing/2014/main" id="{CAA866B6-AC0A-4811-A38D-BA48AE11F9FD}"/>
              </a:ext>
            </a:extLst>
          </p:cNvPr>
          <p:cNvSpPr>
            <a:spLocks noGrp="1"/>
          </p:cNvSpPr>
          <p:nvPr>
            <p:ph type="pic" sz="quarter" idx="18"/>
          </p:nvPr>
        </p:nvSpPr>
        <p:spPr>
          <a:xfrm>
            <a:off x="6595554" y="0"/>
            <a:ext cx="5596446" cy="6858000"/>
          </a:xfrm>
          <a:custGeom>
            <a:avLst/>
            <a:gdLst>
              <a:gd name="connsiteX0" fmla="*/ 2632539 w 5596446"/>
              <a:gd name="connsiteY0" fmla="*/ 0 h 6858000"/>
              <a:gd name="connsiteX1" fmla="*/ 5596446 w 5596446"/>
              <a:gd name="connsiteY1" fmla="*/ 0 h 6858000"/>
              <a:gd name="connsiteX2" fmla="*/ 5596446 w 5596446"/>
              <a:gd name="connsiteY2" fmla="*/ 2223843 h 6858000"/>
              <a:gd name="connsiteX3" fmla="*/ 3817560 w 5596446"/>
              <a:gd name="connsiteY3" fmla="*/ 6858000 h 6858000"/>
              <a:gd name="connsiteX4" fmla="*/ 0 w 559644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6446" h="6858000">
                <a:moveTo>
                  <a:pt x="2632539" y="0"/>
                </a:moveTo>
                <a:lnTo>
                  <a:pt x="5596446" y="0"/>
                </a:lnTo>
                <a:lnTo>
                  <a:pt x="5596446" y="2223843"/>
                </a:lnTo>
                <a:lnTo>
                  <a:pt x="3817560" y="6858000"/>
                </a:lnTo>
                <a:lnTo>
                  <a:pt x="0" y="6858000"/>
                </a:lnTo>
                <a:close/>
              </a:path>
            </a:pathLst>
          </a:custGeom>
        </p:spPr>
        <p:txBody>
          <a:bodyPr wrap="square">
            <a:noAutofit/>
          </a:bodyPr>
          <a:lstStyle>
            <a:lvl1pPr marL="0" indent="0">
              <a:buNone/>
              <a:defRPr/>
            </a:lvl1pPr>
          </a:lstStyle>
          <a:p>
            <a:endParaRPr lang="en-GB"/>
          </a:p>
        </p:txBody>
      </p:sp>
      <p:sp>
        <p:nvSpPr>
          <p:cNvPr id="75" name="Freeform: Shape 74">
            <a:extLst>
              <a:ext uri="{FF2B5EF4-FFF2-40B4-BE49-F238E27FC236}">
                <a16:creationId xmlns:a16="http://schemas.microsoft.com/office/drawing/2014/main" id="{7044C51D-169C-4548-92B0-1B1D54FB01BF}"/>
              </a:ext>
            </a:extLst>
          </p:cNvPr>
          <p:cNvSpPr/>
          <p:nvPr userDrawn="1"/>
        </p:nvSpPr>
        <p:spPr>
          <a:xfrm>
            <a:off x="10413114" y="2223844"/>
            <a:ext cx="1778886" cy="4634157"/>
          </a:xfrm>
          <a:custGeom>
            <a:avLst/>
            <a:gdLst>
              <a:gd name="connsiteX0" fmla="*/ 1778886 w 1778886"/>
              <a:gd name="connsiteY0" fmla="*/ 0 h 4634157"/>
              <a:gd name="connsiteX1" fmla="*/ 1778886 w 1778886"/>
              <a:gd name="connsiteY1" fmla="*/ 4634157 h 4634157"/>
              <a:gd name="connsiteX2" fmla="*/ 0 w 1778886"/>
              <a:gd name="connsiteY2" fmla="*/ 4634157 h 4634157"/>
              <a:gd name="connsiteX3" fmla="*/ 1778886 w 1778886"/>
              <a:gd name="connsiteY3" fmla="*/ 0 h 4634157"/>
            </a:gdLst>
            <a:ahLst/>
            <a:cxnLst>
              <a:cxn ang="0">
                <a:pos x="connsiteX0" y="connsiteY0"/>
              </a:cxn>
              <a:cxn ang="0">
                <a:pos x="connsiteX1" y="connsiteY1"/>
              </a:cxn>
              <a:cxn ang="0">
                <a:pos x="connsiteX2" y="connsiteY2"/>
              </a:cxn>
              <a:cxn ang="0">
                <a:pos x="connsiteX3" y="connsiteY3"/>
              </a:cxn>
            </a:cxnLst>
            <a:rect l="l" t="t" r="r" b="b"/>
            <a:pathLst>
              <a:path w="1778886" h="4634157">
                <a:moveTo>
                  <a:pt x="1778886" y="0"/>
                </a:moveTo>
                <a:lnTo>
                  <a:pt x="1778886" y="4634157"/>
                </a:lnTo>
                <a:lnTo>
                  <a:pt x="0" y="4634157"/>
                </a:lnTo>
                <a:lnTo>
                  <a:pt x="177888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Slide Number Placeholder 2">
            <a:extLst>
              <a:ext uri="{FF2B5EF4-FFF2-40B4-BE49-F238E27FC236}">
                <a16:creationId xmlns:a16="http://schemas.microsoft.com/office/drawing/2014/main" id="{DD56E250-35F7-40FF-BCCC-DAE0C1A4885D}"/>
              </a:ext>
            </a:extLst>
          </p:cNvPr>
          <p:cNvSpPr>
            <a:spLocks noGrp="1"/>
          </p:cNvSpPr>
          <p:nvPr>
            <p:ph type="sldNum" sz="quarter" idx="21"/>
          </p:nvPr>
        </p:nvSpPr>
        <p:spPr>
          <a:xfrm>
            <a:off x="11353800" y="6419728"/>
            <a:ext cx="574848" cy="252000"/>
          </a:xfrm>
        </p:spPr>
        <p:txBody>
          <a:bodyPr/>
          <a:lstStyle>
            <a:lvl1pPr>
              <a:defRPr sz="1050">
                <a:solidFill>
                  <a:schemeClr val="bg1"/>
                </a:solidFill>
              </a:defRPr>
            </a:lvl1pPr>
          </a:lstStyle>
          <a:p>
            <a:fld id="{4483779D-C340-494C-9B53-38C528D6A960}" type="slidenum">
              <a:rPr lang="en-GB" smtClean="0"/>
              <a:pPr/>
              <a:t>‹#›</a:t>
            </a:fld>
            <a:endParaRPr lang="en-GB"/>
          </a:p>
        </p:txBody>
      </p:sp>
      <p:sp>
        <p:nvSpPr>
          <p:cNvPr id="2" name="Title 1">
            <a:extLst>
              <a:ext uri="{FF2B5EF4-FFF2-40B4-BE49-F238E27FC236}">
                <a16:creationId xmlns:a16="http://schemas.microsoft.com/office/drawing/2014/main" id="{3DAB8A7B-D9E7-4995-8B2B-ABCDD54DDEC3}"/>
              </a:ext>
            </a:extLst>
          </p:cNvPr>
          <p:cNvSpPr>
            <a:spLocks noGrp="1"/>
          </p:cNvSpPr>
          <p:nvPr>
            <p:ph type="title"/>
          </p:nvPr>
        </p:nvSpPr>
        <p:spPr>
          <a:xfrm>
            <a:off x="442913" y="549274"/>
            <a:ext cx="7561299" cy="1042989"/>
          </a:xfrm>
        </p:spPr>
        <p:txBody>
          <a:bodyPr/>
          <a:lstStyle/>
          <a:p>
            <a:r>
              <a:rPr lang="en-US"/>
              <a:t>Click to edit Master title style</a:t>
            </a:r>
            <a:endParaRPr lang="en-GB"/>
          </a:p>
        </p:txBody>
      </p:sp>
      <p:pic>
        <p:nvPicPr>
          <p:cNvPr id="13" name="Picture 12">
            <a:extLst>
              <a:ext uri="{FF2B5EF4-FFF2-40B4-BE49-F238E27FC236}">
                <a16:creationId xmlns:a16="http://schemas.microsoft.com/office/drawing/2014/main" id="{9FE9808E-38E4-E09C-DE0B-56769A61F7B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344948" y="6312133"/>
            <a:ext cx="705184" cy="474664"/>
          </a:xfrm>
          <a:prstGeom prst="rect">
            <a:avLst/>
          </a:prstGeom>
        </p:spPr>
      </p:pic>
    </p:spTree>
    <p:extLst>
      <p:ext uri="{BB962C8B-B14F-4D97-AF65-F5344CB8AC3E}">
        <p14:creationId xmlns:p14="http://schemas.microsoft.com/office/powerpoint/2010/main" val="2040989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7_Title Slide">
    <p:bg>
      <p:bgPr>
        <a:solidFill>
          <a:schemeClr val="bg1"/>
        </a:solidFill>
        <a:effectLst/>
      </p:bgPr>
    </p:bg>
    <p:spTree>
      <p:nvGrpSpPr>
        <p:cNvPr id="1" name=""/>
        <p:cNvGrpSpPr/>
        <p:nvPr/>
      </p:nvGrpSpPr>
      <p:grpSpPr>
        <a:xfrm>
          <a:off x="0" y="0"/>
          <a:ext cx="0" cy="0"/>
          <a:chOff x="0" y="0"/>
          <a:chExt cx="0" cy="0"/>
        </a:xfrm>
      </p:grpSpPr>
      <p:pic>
        <p:nvPicPr>
          <p:cNvPr id="3" name="Picture Placeholder 23" descr="A picture containing person, camera lens, person, mirror&#10;&#10;Description automatically generated">
            <a:extLst>
              <a:ext uri="{FF2B5EF4-FFF2-40B4-BE49-F238E27FC236}">
                <a16:creationId xmlns:a16="http://schemas.microsoft.com/office/drawing/2014/main" id="{584D6BFC-F2BF-290A-D224-5AC72A77CA55}"/>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a:ext>
            </a:extLst>
          </a:blip>
          <a:srcRect/>
          <a:stretch/>
        </p:blipFill>
        <p:spPr>
          <a:xfrm>
            <a:off x="2036618" y="0"/>
            <a:ext cx="8290596" cy="6858000"/>
          </a:xfrm>
          <a:prstGeom prst="rect">
            <a:avLst/>
          </a:prstGeom>
        </p:spPr>
      </p:pic>
      <p:sp>
        <p:nvSpPr>
          <p:cNvPr id="10" name="Freeform: Shape 9">
            <a:extLst>
              <a:ext uri="{FF2B5EF4-FFF2-40B4-BE49-F238E27FC236}">
                <a16:creationId xmlns:a16="http://schemas.microsoft.com/office/drawing/2014/main" id="{AF40D6E6-1A1C-4A17-96CA-1BC287F5D926}"/>
              </a:ext>
            </a:extLst>
          </p:cNvPr>
          <p:cNvSpPr/>
          <p:nvPr userDrawn="1"/>
        </p:nvSpPr>
        <p:spPr>
          <a:xfrm>
            <a:off x="-7422" y="0"/>
            <a:ext cx="7446277" cy="6858000"/>
          </a:xfrm>
          <a:custGeom>
            <a:avLst/>
            <a:gdLst>
              <a:gd name="connsiteX0" fmla="*/ 0 w 7446277"/>
              <a:gd name="connsiteY0" fmla="*/ 0 h 6858000"/>
              <a:gd name="connsiteX1" fmla="*/ 7446277 w 7446277"/>
              <a:gd name="connsiteY1" fmla="*/ 0 h 6858000"/>
              <a:gd name="connsiteX2" fmla="*/ 4813738 w 7446277"/>
              <a:gd name="connsiteY2" fmla="*/ 6858000 h 6858000"/>
              <a:gd name="connsiteX3" fmla="*/ 0 w 744627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446277" h="6858000">
                <a:moveTo>
                  <a:pt x="0" y="0"/>
                </a:moveTo>
                <a:lnTo>
                  <a:pt x="7446277" y="0"/>
                </a:lnTo>
                <a:lnTo>
                  <a:pt x="4813738"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3" name="Picture Placeholder 82">
            <a:extLst>
              <a:ext uri="{FF2B5EF4-FFF2-40B4-BE49-F238E27FC236}">
                <a16:creationId xmlns:a16="http://schemas.microsoft.com/office/drawing/2014/main" id="{CAA866B6-AC0A-4811-A38D-BA48AE11F9FD}"/>
              </a:ext>
            </a:extLst>
          </p:cNvPr>
          <p:cNvSpPr>
            <a:spLocks noGrp="1"/>
          </p:cNvSpPr>
          <p:nvPr>
            <p:ph type="pic" sz="quarter" idx="18"/>
          </p:nvPr>
        </p:nvSpPr>
        <p:spPr>
          <a:xfrm>
            <a:off x="6595554" y="0"/>
            <a:ext cx="5596446" cy="6858000"/>
          </a:xfrm>
          <a:custGeom>
            <a:avLst/>
            <a:gdLst>
              <a:gd name="connsiteX0" fmla="*/ 2632539 w 5596446"/>
              <a:gd name="connsiteY0" fmla="*/ 0 h 6858000"/>
              <a:gd name="connsiteX1" fmla="*/ 5596446 w 5596446"/>
              <a:gd name="connsiteY1" fmla="*/ 0 h 6858000"/>
              <a:gd name="connsiteX2" fmla="*/ 5596446 w 5596446"/>
              <a:gd name="connsiteY2" fmla="*/ 2223843 h 6858000"/>
              <a:gd name="connsiteX3" fmla="*/ 3817560 w 5596446"/>
              <a:gd name="connsiteY3" fmla="*/ 6858000 h 6858000"/>
              <a:gd name="connsiteX4" fmla="*/ 0 w 559644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6446" h="6858000">
                <a:moveTo>
                  <a:pt x="2632539" y="0"/>
                </a:moveTo>
                <a:lnTo>
                  <a:pt x="5596446" y="0"/>
                </a:lnTo>
                <a:lnTo>
                  <a:pt x="5596446" y="2223843"/>
                </a:lnTo>
                <a:lnTo>
                  <a:pt x="3817560" y="6858000"/>
                </a:lnTo>
                <a:lnTo>
                  <a:pt x="0" y="6858000"/>
                </a:lnTo>
                <a:close/>
              </a:path>
            </a:pathLst>
          </a:custGeom>
        </p:spPr>
        <p:txBody>
          <a:bodyPr wrap="square">
            <a:noAutofit/>
          </a:bodyPr>
          <a:lstStyle>
            <a:lvl1pPr marL="0" indent="0">
              <a:buNone/>
              <a:defRPr/>
            </a:lvl1pPr>
          </a:lstStyle>
          <a:p>
            <a:endParaRPr lang="en-GB"/>
          </a:p>
        </p:txBody>
      </p:sp>
      <p:sp>
        <p:nvSpPr>
          <p:cNvPr id="75" name="Freeform: Shape 74">
            <a:extLst>
              <a:ext uri="{FF2B5EF4-FFF2-40B4-BE49-F238E27FC236}">
                <a16:creationId xmlns:a16="http://schemas.microsoft.com/office/drawing/2014/main" id="{7044C51D-169C-4548-92B0-1B1D54FB01BF}"/>
              </a:ext>
            </a:extLst>
          </p:cNvPr>
          <p:cNvSpPr/>
          <p:nvPr userDrawn="1"/>
        </p:nvSpPr>
        <p:spPr>
          <a:xfrm>
            <a:off x="10413114" y="2223844"/>
            <a:ext cx="1778886" cy="4634157"/>
          </a:xfrm>
          <a:custGeom>
            <a:avLst/>
            <a:gdLst>
              <a:gd name="connsiteX0" fmla="*/ 1778886 w 1778886"/>
              <a:gd name="connsiteY0" fmla="*/ 0 h 4634157"/>
              <a:gd name="connsiteX1" fmla="*/ 1778886 w 1778886"/>
              <a:gd name="connsiteY1" fmla="*/ 4634157 h 4634157"/>
              <a:gd name="connsiteX2" fmla="*/ 0 w 1778886"/>
              <a:gd name="connsiteY2" fmla="*/ 4634157 h 4634157"/>
              <a:gd name="connsiteX3" fmla="*/ 1778886 w 1778886"/>
              <a:gd name="connsiteY3" fmla="*/ 0 h 4634157"/>
            </a:gdLst>
            <a:ahLst/>
            <a:cxnLst>
              <a:cxn ang="0">
                <a:pos x="connsiteX0" y="connsiteY0"/>
              </a:cxn>
              <a:cxn ang="0">
                <a:pos x="connsiteX1" y="connsiteY1"/>
              </a:cxn>
              <a:cxn ang="0">
                <a:pos x="connsiteX2" y="connsiteY2"/>
              </a:cxn>
              <a:cxn ang="0">
                <a:pos x="connsiteX3" y="connsiteY3"/>
              </a:cxn>
            </a:cxnLst>
            <a:rect l="l" t="t" r="r" b="b"/>
            <a:pathLst>
              <a:path w="1778886" h="4634157">
                <a:moveTo>
                  <a:pt x="1778886" y="0"/>
                </a:moveTo>
                <a:lnTo>
                  <a:pt x="1778886" y="4634157"/>
                </a:lnTo>
                <a:lnTo>
                  <a:pt x="0" y="4634157"/>
                </a:lnTo>
                <a:lnTo>
                  <a:pt x="177888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Slide Number Placeholder 2">
            <a:extLst>
              <a:ext uri="{FF2B5EF4-FFF2-40B4-BE49-F238E27FC236}">
                <a16:creationId xmlns:a16="http://schemas.microsoft.com/office/drawing/2014/main" id="{DD56E250-35F7-40FF-BCCC-DAE0C1A4885D}"/>
              </a:ext>
            </a:extLst>
          </p:cNvPr>
          <p:cNvSpPr>
            <a:spLocks noGrp="1"/>
          </p:cNvSpPr>
          <p:nvPr>
            <p:ph type="sldNum" sz="quarter" idx="21"/>
          </p:nvPr>
        </p:nvSpPr>
        <p:spPr>
          <a:xfrm>
            <a:off x="11353800" y="6419728"/>
            <a:ext cx="574848" cy="252000"/>
          </a:xfrm>
        </p:spPr>
        <p:txBody>
          <a:bodyPr/>
          <a:lstStyle>
            <a:lvl1pPr>
              <a:defRPr sz="1050">
                <a:solidFill>
                  <a:schemeClr val="bg1"/>
                </a:solidFill>
              </a:defRPr>
            </a:lvl1pPr>
          </a:lstStyle>
          <a:p>
            <a:fld id="{4483779D-C340-494C-9B53-38C528D6A960}" type="slidenum">
              <a:rPr lang="en-GB" smtClean="0"/>
              <a:pPr/>
              <a:t>‹#›</a:t>
            </a:fld>
            <a:endParaRPr lang="en-GB"/>
          </a:p>
        </p:txBody>
      </p:sp>
      <p:sp>
        <p:nvSpPr>
          <p:cNvPr id="2" name="Title 1">
            <a:extLst>
              <a:ext uri="{FF2B5EF4-FFF2-40B4-BE49-F238E27FC236}">
                <a16:creationId xmlns:a16="http://schemas.microsoft.com/office/drawing/2014/main" id="{3DAB8A7B-D9E7-4995-8B2B-ABCDD54DDEC3}"/>
              </a:ext>
            </a:extLst>
          </p:cNvPr>
          <p:cNvSpPr>
            <a:spLocks noGrp="1"/>
          </p:cNvSpPr>
          <p:nvPr>
            <p:ph type="title"/>
          </p:nvPr>
        </p:nvSpPr>
        <p:spPr>
          <a:xfrm>
            <a:off x="442913" y="549274"/>
            <a:ext cx="7561299" cy="1042989"/>
          </a:xfrm>
        </p:spPr>
        <p:txBody>
          <a:bodyPr/>
          <a:lstStyle/>
          <a:p>
            <a:r>
              <a:rPr lang="en-US"/>
              <a:t>Click to edit Master title style</a:t>
            </a:r>
            <a:endParaRPr lang="en-GB"/>
          </a:p>
        </p:txBody>
      </p:sp>
      <p:pic>
        <p:nvPicPr>
          <p:cNvPr id="13" name="Picture 12">
            <a:extLst>
              <a:ext uri="{FF2B5EF4-FFF2-40B4-BE49-F238E27FC236}">
                <a16:creationId xmlns:a16="http://schemas.microsoft.com/office/drawing/2014/main" id="{007349D0-652D-34C5-0C2B-59DB0D689B3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344948" y="6312133"/>
            <a:ext cx="705184" cy="474664"/>
          </a:xfrm>
          <a:prstGeom prst="rect">
            <a:avLst/>
          </a:prstGeom>
        </p:spPr>
      </p:pic>
    </p:spTree>
    <p:extLst>
      <p:ext uri="{BB962C8B-B14F-4D97-AF65-F5344CB8AC3E}">
        <p14:creationId xmlns:p14="http://schemas.microsoft.com/office/powerpoint/2010/main" val="3855874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0_Title Slide">
    <p:bg>
      <p:bgPr>
        <a:solidFill>
          <a:schemeClr val="bg1"/>
        </a:solidFill>
        <a:effectLst/>
      </p:bgPr>
    </p:bg>
    <p:spTree>
      <p:nvGrpSpPr>
        <p:cNvPr id="1" name=""/>
        <p:cNvGrpSpPr/>
        <p:nvPr/>
      </p:nvGrpSpPr>
      <p:grpSpPr>
        <a:xfrm>
          <a:off x="0" y="0"/>
          <a:ext cx="0" cy="0"/>
          <a:chOff x="0" y="0"/>
          <a:chExt cx="0" cy="0"/>
        </a:xfrm>
      </p:grpSpPr>
      <p:pic>
        <p:nvPicPr>
          <p:cNvPr id="13" name="Picture Placeholder 27">
            <a:extLst>
              <a:ext uri="{FF2B5EF4-FFF2-40B4-BE49-F238E27FC236}">
                <a16:creationId xmlns:a16="http://schemas.microsoft.com/office/drawing/2014/main" id="{F6504C2F-F837-4475-9CD3-18593ECF20E0}"/>
              </a:ext>
            </a:extLst>
          </p:cNvPr>
          <p:cNvPicPr>
            <a:picLocks noChangeAspect="1"/>
          </p:cNvPicPr>
          <p:nvPr userDrawn="1"/>
        </p:nvPicPr>
        <p:blipFill rotWithShape="1">
          <a:blip r:embed="rId2" cstate="email">
            <a:grayscl/>
            <a:alphaModFix amt="16000"/>
            <a:extLst>
              <a:ext uri="{28A0092B-C50C-407E-A947-70E740481C1C}">
                <a14:useLocalDpi xmlns:a14="http://schemas.microsoft.com/office/drawing/2010/main"/>
              </a:ext>
            </a:extLst>
          </a:blip>
          <a:srcRect/>
          <a:stretch/>
        </p:blipFill>
        <p:spPr>
          <a:xfrm>
            <a:off x="4007768" y="0"/>
            <a:ext cx="6405346" cy="6858000"/>
          </a:xfrm>
          <a:prstGeom prst="rect">
            <a:avLst/>
          </a:prstGeom>
        </p:spPr>
      </p:pic>
      <p:sp>
        <p:nvSpPr>
          <p:cNvPr id="10" name="Freeform: Shape 9">
            <a:extLst>
              <a:ext uri="{FF2B5EF4-FFF2-40B4-BE49-F238E27FC236}">
                <a16:creationId xmlns:a16="http://schemas.microsoft.com/office/drawing/2014/main" id="{AF40D6E6-1A1C-4A17-96CA-1BC287F5D926}"/>
              </a:ext>
            </a:extLst>
          </p:cNvPr>
          <p:cNvSpPr/>
          <p:nvPr userDrawn="1"/>
        </p:nvSpPr>
        <p:spPr>
          <a:xfrm>
            <a:off x="-7422" y="0"/>
            <a:ext cx="7446277" cy="6858000"/>
          </a:xfrm>
          <a:custGeom>
            <a:avLst/>
            <a:gdLst>
              <a:gd name="connsiteX0" fmla="*/ 0 w 7446277"/>
              <a:gd name="connsiteY0" fmla="*/ 0 h 6858000"/>
              <a:gd name="connsiteX1" fmla="*/ 7446277 w 7446277"/>
              <a:gd name="connsiteY1" fmla="*/ 0 h 6858000"/>
              <a:gd name="connsiteX2" fmla="*/ 4813738 w 7446277"/>
              <a:gd name="connsiteY2" fmla="*/ 6858000 h 6858000"/>
              <a:gd name="connsiteX3" fmla="*/ 0 w 744627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446277" h="6858000">
                <a:moveTo>
                  <a:pt x="0" y="0"/>
                </a:moveTo>
                <a:lnTo>
                  <a:pt x="7446277" y="0"/>
                </a:lnTo>
                <a:lnTo>
                  <a:pt x="4813738"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3" name="Picture Placeholder 82">
            <a:extLst>
              <a:ext uri="{FF2B5EF4-FFF2-40B4-BE49-F238E27FC236}">
                <a16:creationId xmlns:a16="http://schemas.microsoft.com/office/drawing/2014/main" id="{CAA866B6-AC0A-4811-A38D-BA48AE11F9FD}"/>
              </a:ext>
            </a:extLst>
          </p:cNvPr>
          <p:cNvSpPr>
            <a:spLocks noGrp="1"/>
          </p:cNvSpPr>
          <p:nvPr>
            <p:ph type="pic" sz="quarter" idx="18"/>
          </p:nvPr>
        </p:nvSpPr>
        <p:spPr>
          <a:xfrm>
            <a:off x="6595554" y="0"/>
            <a:ext cx="5596446" cy="6858000"/>
          </a:xfrm>
          <a:custGeom>
            <a:avLst/>
            <a:gdLst>
              <a:gd name="connsiteX0" fmla="*/ 2632539 w 5596446"/>
              <a:gd name="connsiteY0" fmla="*/ 0 h 6858000"/>
              <a:gd name="connsiteX1" fmla="*/ 5596446 w 5596446"/>
              <a:gd name="connsiteY1" fmla="*/ 0 h 6858000"/>
              <a:gd name="connsiteX2" fmla="*/ 5596446 w 5596446"/>
              <a:gd name="connsiteY2" fmla="*/ 2223843 h 6858000"/>
              <a:gd name="connsiteX3" fmla="*/ 3817560 w 5596446"/>
              <a:gd name="connsiteY3" fmla="*/ 6858000 h 6858000"/>
              <a:gd name="connsiteX4" fmla="*/ 0 w 559644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6446" h="6858000">
                <a:moveTo>
                  <a:pt x="2632539" y="0"/>
                </a:moveTo>
                <a:lnTo>
                  <a:pt x="5596446" y="0"/>
                </a:lnTo>
                <a:lnTo>
                  <a:pt x="5596446" y="2223843"/>
                </a:lnTo>
                <a:lnTo>
                  <a:pt x="3817560" y="6858000"/>
                </a:lnTo>
                <a:lnTo>
                  <a:pt x="0" y="6858000"/>
                </a:lnTo>
                <a:close/>
              </a:path>
            </a:pathLst>
          </a:custGeom>
        </p:spPr>
        <p:txBody>
          <a:bodyPr wrap="square">
            <a:noAutofit/>
          </a:bodyPr>
          <a:lstStyle>
            <a:lvl1pPr marL="0" indent="0">
              <a:buNone/>
              <a:defRPr/>
            </a:lvl1pPr>
          </a:lstStyle>
          <a:p>
            <a:endParaRPr lang="en-GB"/>
          </a:p>
        </p:txBody>
      </p:sp>
      <p:sp>
        <p:nvSpPr>
          <p:cNvPr id="75" name="Freeform: Shape 74">
            <a:extLst>
              <a:ext uri="{FF2B5EF4-FFF2-40B4-BE49-F238E27FC236}">
                <a16:creationId xmlns:a16="http://schemas.microsoft.com/office/drawing/2014/main" id="{7044C51D-169C-4548-92B0-1B1D54FB01BF}"/>
              </a:ext>
            </a:extLst>
          </p:cNvPr>
          <p:cNvSpPr/>
          <p:nvPr userDrawn="1"/>
        </p:nvSpPr>
        <p:spPr>
          <a:xfrm>
            <a:off x="10413114" y="2223844"/>
            <a:ext cx="1778886" cy="4634157"/>
          </a:xfrm>
          <a:custGeom>
            <a:avLst/>
            <a:gdLst>
              <a:gd name="connsiteX0" fmla="*/ 1778886 w 1778886"/>
              <a:gd name="connsiteY0" fmla="*/ 0 h 4634157"/>
              <a:gd name="connsiteX1" fmla="*/ 1778886 w 1778886"/>
              <a:gd name="connsiteY1" fmla="*/ 4634157 h 4634157"/>
              <a:gd name="connsiteX2" fmla="*/ 0 w 1778886"/>
              <a:gd name="connsiteY2" fmla="*/ 4634157 h 4634157"/>
              <a:gd name="connsiteX3" fmla="*/ 1778886 w 1778886"/>
              <a:gd name="connsiteY3" fmla="*/ 0 h 4634157"/>
            </a:gdLst>
            <a:ahLst/>
            <a:cxnLst>
              <a:cxn ang="0">
                <a:pos x="connsiteX0" y="connsiteY0"/>
              </a:cxn>
              <a:cxn ang="0">
                <a:pos x="connsiteX1" y="connsiteY1"/>
              </a:cxn>
              <a:cxn ang="0">
                <a:pos x="connsiteX2" y="connsiteY2"/>
              </a:cxn>
              <a:cxn ang="0">
                <a:pos x="connsiteX3" y="connsiteY3"/>
              </a:cxn>
            </a:cxnLst>
            <a:rect l="l" t="t" r="r" b="b"/>
            <a:pathLst>
              <a:path w="1778886" h="4634157">
                <a:moveTo>
                  <a:pt x="1778886" y="0"/>
                </a:moveTo>
                <a:lnTo>
                  <a:pt x="1778886" y="4634157"/>
                </a:lnTo>
                <a:lnTo>
                  <a:pt x="0" y="4634157"/>
                </a:lnTo>
                <a:lnTo>
                  <a:pt x="1778886"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Slide Number Placeholder 2">
            <a:extLst>
              <a:ext uri="{FF2B5EF4-FFF2-40B4-BE49-F238E27FC236}">
                <a16:creationId xmlns:a16="http://schemas.microsoft.com/office/drawing/2014/main" id="{DD56E250-35F7-40FF-BCCC-DAE0C1A4885D}"/>
              </a:ext>
            </a:extLst>
          </p:cNvPr>
          <p:cNvSpPr>
            <a:spLocks noGrp="1"/>
          </p:cNvSpPr>
          <p:nvPr>
            <p:ph type="sldNum" sz="quarter" idx="21"/>
          </p:nvPr>
        </p:nvSpPr>
        <p:spPr>
          <a:xfrm>
            <a:off x="11353800" y="6419728"/>
            <a:ext cx="574848" cy="252000"/>
          </a:xfrm>
        </p:spPr>
        <p:txBody>
          <a:bodyPr/>
          <a:lstStyle>
            <a:lvl1pPr>
              <a:defRPr sz="1050">
                <a:solidFill>
                  <a:schemeClr val="bg1"/>
                </a:solidFill>
              </a:defRPr>
            </a:lvl1pPr>
          </a:lstStyle>
          <a:p>
            <a:fld id="{4483779D-C340-494C-9B53-38C528D6A960}" type="slidenum">
              <a:rPr lang="en-GB" smtClean="0"/>
              <a:pPr/>
              <a:t>‹#›</a:t>
            </a:fld>
            <a:endParaRPr lang="en-GB"/>
          </a:p>
        </p:txBody>
      </p:sp>
      <p:pic>
        <p:nvPicPr>
          <p:cNvPr id="8" name="Picture 7">
            <a:extLst>
              <a:ext uri="{FF2B5EF4-FFF2-40B4-BE49-F238E27FC236}">
                <a16:creationId xmlns:a16="http://schemas.microsoft.com/office/drawing/2014/main" id="{8B0D80E0-9520-1C75-8A35-13F766595AC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344948" y="6312133"/>
            <a:ext cx="705184" cy="474664"/>
          </a:xfrm>
          <a:prstGeom prst="rect">
            <a:avLst/>
          </a:prstGeom>
        </p:spPr>
      </p:pic>
    </p:spTree>
    <p:extLst>
      <p:ext uri="{BB962C8B-B14F-4D97-AF65-F5344CB8AC3E}">
        <p14:creationId xmlns:p14="http://schemas.microsoft.com/office/powerpoint/2010/main" val="253175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0">
              <a:srgbClr val="4B4C5D"/>
            </a:gs>
            <a:gs pos="54000">
              <a:srgbClr val="272941"/>
            </a:gs>
            <a:gs pos="100000">
              <a:srgbClr val="070A2A"/>
            </a:gs>
          </a:gsLst>
          <a:lin ang="5400000" scaled="0"/>
        </a:gra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51699479-DAEE-4789-8BC6-007FCE327485}"/>
              </a:ext>
            </a:extLst>
          </p:cNvPr>
          <p:cNvSpPr/>
          <p:nvPr userDrawn="1"/>
        </p:nvSpPr>
        <p:spPr>
          <a:xfrm>
            <a:off x="0" y="0"/>
            <a:ext cx="9571564" cy="6858001"/>
          </a:xfrm>
          <a:custGeom>
            <a:avLst/>
            <a:gdLst>
              <a:gd name="connsiteX0" fmla="*/ 0 w 9571564"/>
              <a:gd name="connsiteY0" fmla="*/ 0 h 6858001"/>
              <a:gd name="connsiteX1" fmla="*/ 9571564 w 9571564"/>
              <a:gd name="connsiteY1" fmla="*/ 0 h 6858001"/>
              <a:gd name="connsiteX2" fmla="*/ 7517470 w 9571564"/>
              <a:gd name="connsiteY2" fmla="*/ 5281477 h 6858001"/>
              <a:gd name="connsiteX3" fmla="*/ 6764785 w 9571564"/>
              <a:gd name="connsiteY3" fmla="*/ 6832475 h 6858001"/>
              <a:gd name="connsiteX4" fmla="*/ 0 w 9571564"/>
              <a:gd name="connsiteY4" fmla="*/ 6858001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1564" h="6858001">
                <a:moveTo>
                  <a:pt x="0" y="0"/>
                </a:moveTo>
                <a:lnTo>
                  <a:pt x="9571564" y="0"/>
                </a:lnTo>
                <a:lnTo>
                  <a:pt x="7517470" y="5281477"/>
                </a:lnTo>
                <a:lnTo>
                  <a:pt x="6764785" y="6832475"/>
                </a:lnTo>
                <a:lnTo>
                  <a:pt x="0" y="6858001"/>
                </a:lnTo>
                <a:close/>
              </a:path>
            </a:pathLst>
          </a:custGeom>
          <a:solidFill>
            <a:srgbClr val="0F1232"/>
          </a:solidFill>
          <a:ln>
            <a:solidFill>
              <a:srgbClr val="0F123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Footer Placeholder 2">
            <a:extLst>
              <a:ext uri="{FF2B5EF4-FFF2-40B4-BE49-F238E27FC236}">
                <a16:creationId xmlns:a16="http://schemas.microsoft.com/office/drawing/2014/main" id="{6D0E557B-5903-46FB-B66C-9A9B8179EC55}"/>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DC39D657-D740-48A0-8E34-977D80A1831C}"/>
              </a:ext>
            </a:extLst>
          </p:cNvPr>
          <p:cNvSpPr>
            <a:spLocks noGrp="1"/>
          </p:cNvSpPr>
          <p:nvPr>
            <p:ph type="sldNum" sz="quarter" idx="11"/>
          </p:nvPr>
        </p:nvSpPr>
        <p:spPr/>
        <p:txBody>
          <a:bodyPr/>
          <a:lstStyle/>
          <a:p>
            <a:fld id="{4483779D-C340-494C-9B53-38C528D6A960}" type="slidenum">
              <a:rPr lang="en-GB" smtClean="0"/>
              <a:pPr/>
              <a:t>‹#›</a:t>
            </a:fld>
            <a:endParaRPr lang="en-GB"/>
          </a:p>
        </p:txBody>
      </p:sp>
      <p:sp>
        <p:nvSpPr>
          <p:cNvPr id="7" name="Subtitle 2">
            <a:extLst>
              <a:ext uri="{FF2B5EF4-FFF2-40B4-BE49-F238E27FC236}">
                <a16:creationId xmlns:a16="http://schemas.microsoft.com/office/drawing/2014/main" id="{E1CB76F0-EE26-49D5-8601-68F641381545}"/>
              </a:ext>
            </a:extLst>
          </p:cNvPr>
          <p:cNvSpPr>
            <a:spLocks noGrp="1"/>
          </p:cNvSpPr>
          <p:nvPr>
            <p:ph type="subTitle" idx="1" hasCustomPrompt="1"/>
          </p:nvPr>
        </p:nvSpPr>
        <p:spPr>
          <a:xfrm>
            <a:off x="467360" y="1170044"/>
            <a:ext cx="4150360" cy="1206497"/>
          </a:xfrm>
          <a:prstGeom prst="rect">
            <a:avLst/>
          </a:prstGeom>
        </p:spPr>
        <p:txBody>
          <a:bodyPr>
            <a:normAutofit/>
          </a:bodyPr>
          <a:lstStyle>
            <a:lvl1pPr marL="0" indent="0" algn="l">
              <a:buNone/>
              <a:defRPr sz="1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Subheader</a:t>
            </a:r>
            <a:r>
              <a:rPr lang="en-US"/>
              <a:t> if needed </a:t>
            </a:r>
            <a:endParaRPr lang="en-GB"/>
          </a:p>
        </p:txBody>
      </p:sp>
      <p:sp>
        <p:nvSpPr>
          <p:cNvPr id="9" name="Title 8">
            <a:extLst>
              <a:ext uri="{FF2B5EF4-FFF2-40B4-BE49-F238E27FC236}">
                <a16:creationId xmlns:a16="http://schemas.microsoft.com/office/drawing/2014/main" id="{B51A854E-5584-4940-9DCD-EC716E1324A5}"/>
              </a:ext>
            </a:extLst>
          </p:cNvPr>
          <p:cNvSpPr>
            <a:spLocks noGrp="1"/>
          </p:cNvSpPr>
          <p:nvPr>
            <p:ph type="title"/>
          </p:nvPr>
        </p:nvSpPr>
        <p:spPr>
          <a:xfrm>
            <a:off x="442913" y="549275"/>
            <a:ext cx="10910887" cy="576264"/>
          </a:xfrm>
        </p:spPr>
        <p:txBody>
          <a:bodyPr/>
          <a:lstStyle>
            <a:lvl1pPr>
              <a:defRPr>
                <a:solidFill>
                  <a:schemeClr val="bg1"/>
                </a:solidFill>
              </a:defRPr>
            </a:lvl1pPr>
          </a:lstStyle>
          <a:p>
            <a:r>
              <a:rPr lang="en-US"/>
              <a:t>Click to edit Master title style</a:t>
            </a:r>
            <a:endParaRPr lang="en-GB"/>
          </a:p>
        </p:txBody>
      </p:sp>
      <p:pic>
        <p:nvPicPr>
          <p:cNvPr id="10" name="Picture 9" descr="Logo&#10;&#10;Description automatically generated">
            <a:extLst>
              <a:ext uri="{FF2B5EF4-FFF2-40B4-BE49-F238E27FC236}">
                <a16:creationId xmlns:a16="http://schemas.microsoft.com/office/drawing/2014/main" id="{FCAF079E-B4B9-BD23-6878-72C3F902313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93266" y="6312694"/>
            <a:ext cx="808547" cy="474664"/>
          </a:xfrm>
          <a:prstGeom prst="rect">
            <a:avLst/>
          </a:prstGeom>
        </p:spPr>
      </p:pic>
    </p:spTree>
    <p:extLst>
      <p:ext uri="{BB962C8B-B14F-4D97-AF65-F5344CB8AC3E}">
        <p14:creationId xmlns:p14="http://schemas.microsoft.com/office/powerpoint/2010/main" val="1003827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tx2"/>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00CD5982-CCD9-97EE-EEE2-11ED23759A4E}"/>
              </a:ext>
            </a:extLst>
          </p:cNvPr>
          <p:cNvPicPr>
            <a:picLocks noChangeAspect="1"/>
          </p:cNvPicPr>
          <p:nvPr userDrawn="1"/>
        </p:nvPicPr>
        <p:blipFill rotWithShape="1">
          <a:blip r:embed="rId2" cstate="print">
            <a:grayscl/>
            <a:alphaModFix amt="10000"/>
            <a:extLst>
              <a:ext uri="{28A0092B-C50C-407E-A947-70E740481C1C}">
                <a14:useLocalDpi xmlns:a14="http://schemas.microsoft.com/office/drawing/2010/main"/>
              </a:ext>
            </a:extLst>
          </a:blip>
          <a:srcRect/>
          <a:stretch/>
        </p:blipFill>
        <p:spPr>
          <a:xfrm>
            <a:off x="4246880" y="0"/>
            <a:ext cx="6164646" cy="6858000"/>
          </a:xfrm>
          <a:prstGeom prst="rect">
            <a:avLst/>
          </a:prstGeom>
          <a:noFill/>
        </p:spPr>
      </p:pic>
      <p:sp>
        <p:nvSpPr>
          <p:cNvPr id="15" name="Freeform: Shape 14">
            <a:extLst>
              <a:ext uri="{FF2B5EF4-FFF2-40B4-BE49-F238E27FC236}">
                <a16:creationId xmlns:a16="http://schemas.microsoft.com/office/drawing/2014/main" id="{F0F039D1-4AFC-4BB6-A112-BFC4F4FDA708}"/>
              </a:ext>
            </a:extLst>
          </p:cNvPr>
          <p:cNvSpPr/>
          <p:nvPr userDrawn="1"/>
        </p:nvSpPr>
        <p:spPr>
          <a:xfrm>
            <a:off x="10413114" y="2223844"/>
            <a:ext cx="1778886" cy="4634157"/>
          </a:xfrm>
          <a:custGeom>
            <a:avLst/>
            <a:gdLst>
              <a:gd name="connsiteX0" fmla="*/ 1778886 w 1778886"/>
              <a:gd name="connsiteY0" fmla="*/ 0 h 4634157"/>
              <a:gd name="connsiteX1" fmla="*/ 1778886 w 1778886"/>
              <a:gd name="connsiteY1" fmla="*/ 4634157 h 4634157"/>
              <a:gd name="connsiteX2" fmla="*/ 0 w 1778886"/>
              <a:gd name="connsiteY2" fmla="*/ 4634157 h 4634157"/>
              <a:gd name="connsiteX3" fmla="*/ 1778886 w 1778886"/>
              <a:gd name="connsiteY3" fmla="*/ 0 h 4634157"/>
            </a:gdLst>
            <a:ahLst/>
            <a:cxnLst>
              <a:cxn ang="0">
                <a:pos x="connsiteX0" y="connsiteY0"/>
              </a:cxn>
              <a:cxn ang="0">
                <a:pos x="connsiteX1" y="connsiteY1"/>
              </a:cxn>
              <a:cxn ang="0">
                <a:pos x="connsiteX2" y="connsiteY2"/>
              </a:cxn>
              <a:cxn ang="0">
                <a:pos x="connsiteX3" y="connsiteY3"/>
              </a:cxn>
            </a:cxnLst>
            <a:rect l="l" t="t" r="r" b="b"/>
            <a:pathLst>
              <a:path w="1778886" h="4634157">
                <a:moveTo>
                  <a:pt x="1778886" y="0"/>
                </a:moveTo>
                <a:lnTo>
                  <a:pt x="1778886" y="4634157"/>
                </a:lnTo>
                <a:lnTo>
                  <a:pt x="0" y="4634157"/>
                </a:lnTo>
                <a:lnTo>
                  <a:pt x="1778886"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Freeform: Shape 9">
            <a:extLst>
              <a:ext uri="{FF2B5EF4-FFF2-40B4-BE49-F238E27FC236}">
                <a16:creationId xmlns:a16="http://schemas.microsoft.com/office/drawing/2014/main" id="{17E8C00B-9226-4B1A-8E5C-B92BB149CB43}"/>
              </a:ext>
            </a:extLst>
          </p:cNvPr>
          <p:cNvSpPr/>
          <p:nvPr userDrawn="1"/>
        </p:nvSpPr>
        <p:spPr>
          <a:xfrm>
            <a:off x="-7422" y="0"/>
            <a:ext cx="7446277" cy="6858000"/>
          </a:xfrm>
          <a:custGeom>
            <a:avLst/>
            <a:gdLst>
              <a:gd name="connsiteX0" fmla="*/ 0 w 7446277"/>
              <a:gd name="connsiteY0" fmla="*/ 0 h 6858000"/>
              <a:gd name="connsiteX1" fmla="*/ 7446277 w 7446277"/>
              <a:gd name="connsiteY1" fmla="*/ 0 h 6858000"/>
              <a:gd name="connsiteX2" fmla="*/ 4813738 w 7446277"/>
              <a:gd name="connsiteY2" fmla="*/ 6858000 h 6858000"/>
              <a:gd name="connsiteX3" fmla="*/ 0 w 744627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446277" h="6858000">
                <a:moveTo>
                  <a:pt x="0" y="0"/>
                </a:moveTo>
                <a:lnTo>
                  <a:pt x="7446277" y="0"/>
                </a:lnTo>
                <a:lnTo>
                  <a:pt x="4813738"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Footer Placeholder 2">
            <a:extLst>
              <a:ext uri="{FF2B5EF4-FFF2-40B4-BE49-F238E27FC236}">
                <a16:creationId xmlns:a16="http://schemas.microsoft.com/office/drawing/2014/main" id="{6D0E557B-5903-46FB-B66C-9A9B8179EC55}"/>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DC39D657-D740-48A0-8E34-977D80A1831C}"/>
              </a:ext>
            </a:extLst>
          </p:cNvPr>
          <p:cNvSpPr>
            <a:spLocks noGrp="1"/>
          </p:cNvSpPr>
          <p:nvPr>
            <p:ph type="sldNum" sz="quarter" idx="11"/>
          </p:nvPr>
        </p:nvSpPr>
        <p:spPr/>
        <p:txBody>
          <a:bodyPr/>
          <a:lstStyle/>
          <a:p>
            <a:fld id="{4483779D-C340-494C-9B53-38C528D6A960}" type="slidenum">
              <a:rPr lang="en-GB" smtClean="0"/>
              <a:pPr/>
              <a:t>‹#›</a:t>
            </a:fld>
            <a:endParaRPr lang="en-GB"/>
          </a:p>
        </p:txBody>
      </p:sp>
      <p:sp>
        <p:nvSpPr>
          <p:cNvPr id="9" name="Title 8">
            <a:extLst>
              <a:ext uri="{FF2B5EF4-FFF2-40B4-BE49-F238E27FC236}">
                <a16:creationId xmlns:a16="http://schemas.microsoft.com/office/drawing/2014/main" id="{B51A854E-5584-4940-9DCD-EC716E1324A5}"/>
              </a:ext>
            </a:extLst>
          </p:cNvPr>
          <p:cNvSpPr>
            <a:spLocks noGrp="1"/>
          </p:cNvSpPr>
          <p:nvPr>
            <p:ph type="title"/>
          </p:nvPr>
        </p:nvSpPr>
        <p:spPr>
          <a:xfrm>
            <a:off x="442913" y="549274"/>
            <a:ext cx="6373167" cy="1151533"/>
          </a:xfrm>
        </p:spPr>
        <p:txBody>
          <a:bodyPr/>
          <a:lstStyle>
            <a:lvl1pPr>
              <a:defRPr>
                <a:solidFill>
                  <a:schemeClr val="tx2"/>
                </a:solidFill>
              </a:defRPr>
            </a:lvl1pPr>
          </a:lstStyle>
          <a:p>
            <a:r>
              <a:rPr lang="en-US"/>
              <a:t>Click to edit Master title style</a:t>
            </a:r>
            <a:endParaRPr lang="en-GB"/>
          </a:p>
        </p:txBody>
      </p:sp>
      <p:sp>
        <p:nvSpPr>
          <p:cNvPr id="13" name="Picture Placeholder 82">
            <a:extLst>
              <a:ext uri="{FF2B5EF4-FFF2-40B4-BE49-F238E27FC236}">
                <a16:creationId xmlns:a16="http://schemas.microsoft.com/office/drawing/2014/main" id="{F36417A0-E86C-4CE1-A440-0F969C4ED28D}"/>
              </a:ext>
            </a:extLst>
          </p:cNvPr>
          <p:cNvSpPr>
            <a:spLocks noGrp="1"/>
          </p:cNvSpPr>
          <p:nvPr>
            <p:ph type="pic" sz="quarter" idx="18"/>
          </p:nvPr>
        </p:nvSpPr>
        <p:spPr>
          <a:xfrm>
            <a:off x="6595554" y="874"/>
            <a:ext cx="5596446" cy="6858000"/>
          </a:xfrm>
          <a:custGeom>
            <a:avLst/>
            <a:gdLst>
              <a:gd name="connsiteX0" fmla="*/ 2632539 w 5596446"/>
              <a:gd name="connsiteY0" fmla="*/ 0 h 6858000"/>
              <a:gd name="connsiteX1" fmla="*/ 5596446 w 5596446"/>
              <a:gd name="connsiteY1" fmla="*/ 0 h 6858000"/>
              <a:gd name="connsiteX2" fmla="*/ 5596446 w 5596446"/>
              <a:gd name="connsiteY2" fmla="*/ 2223843 h 6858000"/>
              <a:gd name="connsiteX3" fmla="*/ 3817560 w 5596446"/>
              <a:gd name="connsiteY3" fmla="*/ 6858000 h 6858000"/>
              <a:gd name="connsiteX4" fmla="*/ 0 w 559644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6446" h="6858000">
                <a:moveTo>
                  <a:pt x="2632539" y="0"/>
                </a:moveTo>
                <a:lnTo>
                  <a:pt x="5596446" y="0"/>
                </a:lnTo>
                <a:lnTo>
                  <a:pt x="5596446" y="2223843"/>
                </a:lnTo>
                <a:lnTo>
                  <a:pt x="3817560" y="6858000"/>
                </a:lnTo>
                <a:lnTo>
                  <a:pt x="0" y="6858000"/>
                </a:lnTo>
                <a:close/>
              </a:path>
            </a:pathLst>
          </a:custGeom>
          <a:solidFill>
            <a:srgbClr val="EDEDED"/>
          </a:solidFill>
        </p:spPr>
        <p:txBody>
          <a:bodyPr wrap="square">
            <a:noAutofit/>
          </a:bodyPr>
          <a:lstStyle>
            <a:lvl1pPr marL="0" indent="0">
              <a:buNone/>
              <a:defRPr/>
            </a:lvl1pPr>
          </a:lstStyle>
          <a:p>
            <a:endParaRPr lang="en-GB"/>
          </a:p>
        </p:txBody>
      </p:sp>
      <p:pic>
        <p:nvPicPr>
          <p:cNvPr id="12" name="Picture 11">
            <a:extLst>
              <a:ext uri="{FF2B5EF4-FFF2-40B4-BE49-F238E27FC236}">
                <a16:creationId xmlns:a16="http://schemas.microsoft.com/office/drawing/2014/main" id="{0B422C84-2516-E435-E355-4C4E5147C6B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344948" y="6312133"/>
            <a:ext cx="705184" cy="474664"/>
          </a:xfrm>
          <a:prstGeom prst="rect">
            <a:avLst/>
          </a:prstGeom>
        </p:spPr>
      </p:pic>
    </p:spTree>
    <p:extLst>
      <p:ext uri="{BB962C8B-B14F-4D97-AF65-F5344CB8AC3E}">
        <p14:creationId xmlns:p14="http://schemas.microsoft.com/office/powerpoint/2010/main" val="2797633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6_Title Slide">
    <p:bg>
      <p:bgPr>
        <a:solidFill>
          <a:schemeClr val="bg1">
            <a:lumMod val="8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765A16-F01B-434B-984E-55E8C3646FA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4583832" y="-21070"/>
            <a:ext cx="7608168" cy="6879070"/>
          </a:xfrm>
          <a:prstGeom prst="rect">
            <a:avLst/>
          </a:prstGeom>
        </p:spPr>
      </p:pic>
      <p:sp>
        <p:nvSpPr>
          <p:cNvPr id="76" name="Freeform: Shape 75">
            <a:extLst>
              <a:ext uri="{FF2B5EF4-FFF2-40B4-BE49-F238E27FC236}">
                <a16:creationId xmlns:a16="http://schemas.microsoft.com/office/drawing/2014/main" id="{762905D1-0B9C-41FE-AC8B-73C5A8108E9D}"/>
              </a:ext>
            </a:extLst>
          </p:cNvPr>
          <p:cNvSpPr/>
          <p:nvPr userDrawn="1"/>
        </p:nvSpPr>
        <p:spPr>
          <a:xfrm>
            <a:off x="-1" y="0"/>
            <a:ext cx="9228094" cy="6858000"/>
          </a:xfrm>
          <a:custGeom>
            <a:avLst/>
            <a:gdLst>
              <a:gd name="connsiteX0" fmla="*/ 0 w 9228094"/>
              <a:gd name="connsiteY0" fmla="*/ 0 h 6858000"/>
              <a:gd name="connsiteX1" fmla="*/ 9228094 w 9228094"/>
              <a:gd name="connsiteY1" fmla="*/ 0 h 6858000"/>
              <a:gd name="connsiteX2" fmla="*/ 6595555 w 9228094"/>
              <a:gd name="connsiteY2" fmla="*/ 6858000 h 6858000"/>
              <a:gd name="connsiteX3" fmla="*/ 0 w 9228094"/>
              <a:gd name="connsiteY3" fmla="*/ 6858000 h 6858000"/>
              <a:gd name="connsiteX4" fmla="*/ 0 w 922809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8094" h="6858000">
                <a:moveTo>
                  <a:pt x="0" y="0"/>
                </a:moveTo>
                <a:lnTo>
                  <a:pt x="9228094" y="0"/>
                </a:lnTo>
                <a:lnTo>
                  <a:pt x="6595555" y="6858000"/>
                </a:lnTo>
                <a:lnTo>
                  <a:pt x="0" y="68580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5" name="Freeform: Shape 74">
            <a:extLst>
              <a:ext uri="{FF2B5EF4-FFF2-40B4-BE49-F238E27FC236}">
                <a16:creationId xmlns:a16="http://schemas.microsoft.com/office/drawing/2014/main" id="{7044C51D-169C-4548-92B0-1B1D54FB01BF}"/>
              </a:ext>
            </a:extLst>
          </p:cNvPr>
          <p:cNvSpPr/>
          <p:nvPr userDrawn="1"/>
        </p:nvSpPr>
        <p:spPr>
          <a:xfrm>
            <a:off x="10413114" y="2223844"/>
            <a:ext cx="1778886" cy="4634157"/>
          </a:xfrm>
          <a:custGeom>
            <a:avLst/>
            <a:gdLst>
              <a:gd name="connsiteX0" fmla="*/ 1778886 w 1778886"/>
              <a:gd name="connsiteY0" fmla="*/ 0 h 4634157"/>
              <a:gd name="connsiteX1" fmla="*/ 1778886 w 1778886"/>
              <a:gd name="connsiteY1" fmla="*/ 4634157 h 4634157"/>
              <a:gd name="connsiteX2" fmla="*/ 0 w 1778886"/>
              <a:gd name="connsiteY2" fmla="*/ 4634157 h 4634157"/>
              <a:gd name="connsiteX3" fmla="*/ 1778886 w 1778886"/>
              <a:gd name="connsiteY3" fmla="*/ 0 h 4634157"/>
            </a:gdLst>
            <a:ahLst/>
            <a:cxnLst>
              <a:cxn ang="0">
                <a:pos x="connsiteX0" y="connsiteY0"/>
              </a:cxn>
              <a:cxn ang="0">
                <a:pos x="connsiteX1" y="connsiteY1"/>
              </a:cxn>
              <a:cxn ang="0">
                <a:pos x="connsiteX2" y="connsiteY2"/>
              </a:cxn>
              <a:cxn ang="0">
                <a:pos x="connsiteX3" y="connsiteY3"/>
              </a:cxn>
            </a:cxnLst>
            <a:rect l="l" t="t" r="r" b="b"/>
            <a:pathLst>
              <a:path w="1778886" h="4634157">
                <a:moveTo>
                  <a:pt x="1778886" y="0"/>
                </a:moveTo>
                <a:lnTo>
                  <a:pt x="1778886" y="4634157"/>
                </a:lnTo>
                <a:lnTo>
                  <a:pt x="0" y="4634157"/>
                </a:lnTo>
                <a:lnTo>
                  <a:pt x="177888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3" name="Title 1">
            <a:extLst>
              <a:ext uri="{FF2B5EF4-FFF2-40B4-BE49-F238E27FC236}">
                <a16:creationId xmlns:a16="http://schemas.microsoft.com/office/drawing/2014/main" id="{3471DB09-FC8D-41F6-B91E-7ACB2B58AAF1}"/>
              </a:ext>
            </a:extLst>
          </p:cNvPr>
          <p:cNvSpPr>
            <a:spLocks noGrp="1"/>
          </p:cNvSpPr>
          <p:nvPr>
            <p:ph type="ctrTitle" hasCustomPrompt="1"/>
          </p:nvPr>
        </p:nvSpPr>
        <p:spPr>
          <a:xfrm>
            <a:off x="467360" y="2336800"/>
            <a:ext cx="6128194" cy="1325880"/>
          </a:xfrm>
        </p:spPr>
        <p:txBody>
          <a:bodyPr anchor="t">
            <a:normAutofit/>
          </a:bodyPr>
          <a:lstStyle>
            <a:lvl1pPr algn="l">
              <a:defRPr sz="3200" b="1">
                <a:solidFill>
                  <a:schemeClr val="bg2"/>
                </a:solidFill>
                <a:latin typeface="Lato Black" panose="020F0A02020204030203" pitchFamily="34" charset="0"/>
              </a:defRPr>
            </a:lvl1pPr>
          </a:lstStyle>
          <a:p>
            <a:r>
              <a:rPr lang="en-US"/>
              <a:t>Title here</a:t>
            </a:r>
            <a:endParaRPr lang="en-GB"/>
          </a:p>
        </p:txBody>
      </p:sp>
      <p:sp>
        <p:nvSpPr>
          <p:cNvPr id="87" name="Text Placeholder 86">
            <a:extLst>
              <a:ext uri="{FF2B5EF4-FFF2-40B4-BE49-F238E27FC236}">
                <a16:creationId xmlns:a16="http://schemas.microsoft.com/office/drawing/2014/main" id="{309F1CFB-77D7-4F3C-9917-E3AE4340A51F}"/>
              </a:ext>
            </a:extLst>
          </p:cNvPr>
          <p:cNvSpPr>
            <a:spLocks noGrp="1"/>
          </p:cNvSpPr>
          <p:nvPr>
            <p:ph type="body" sz="quarter" idx="19"/>
          </p:nvPr>
        </p:nvSpPr>
        <p:spPr>
          <a:xfrm>
            <a:off x="466725" y="3662363"/>
            <a:ext cx="6129338" cy="2336800"/>
          </a:xfrm>
        </p:spPr>
        <p:txBody>
          <a:bodyPr lIns="0" tIns="0" rIns="0" bIns="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B92BAE34-A45F-4682-BB09-714153073C93}"/>
              </a:ext>
            </a:extLst>
          </p:cNvPr>
          <p:cNvSpPr>
            <a:spLocks noGrp="1"/>
          </p:cNvSpPr>
          <p:nvPr>
            <p:ph type="sldNum" sz="quarter" idx="21"/>
          </p:nvPr>
        </p:nvSpPr>
        <p:spPr/>
        <p:txBody>
          <a:bodyPr/>
          <a:lstStyle>
            <a:lvl1pPr>
              <a:defRPr>
                <a:solidFill>
                  <a:schemeClr val="tx2"/>
                </a:solidFill>
              </a:defRPr>
            </a:lvl1pPr>
          </a:lstStyle>
          <a:p>
            <a:fld id="{4483779D-C340-494C-9B53-38C528D6A960}" type="slidenum">
              <a:rPr lang="en-GB" smtClean="0"/>
              <a:pPr/>
              <a:t>‹#›</a:t>
            </a:fld>
            <a:endParaRPr lang="en-GB"/>
          </a:p>
        </p:txBody>
      </p:sp>
      <p:pic>
        <p:nvPicPr>
          <p:cNvPr id="10" name="Picture 9" descr="Text, logo&#10;&#10;Description automatically generated">
            <a:extLst>
              <a:ext uri="{FF2B5EF4-FFF2-40B4-BE49-F238E27FC236}">
                <a16:creationId xmlns:a16="http://schemas.microsoft.com/office/drawing/2014/main" id="{E642D065-FB62-65BD-B4E5-F6F3CF57B0E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67361" y="1026792"/>
            <a:ext cx="1005839" cy="1004423"/>
          </a:xfrm>
          <a:prstGeom prst="rect">
            <a:avLst/>
          </a:prstGeom>
        </p:spPr>
      </p:pic>
      <p:pic>
        <p:nvPicPr>
          <p:cNvPr id="11" name="Picture 10" descr="Logo&#10;&#10;Description automatically generated">
            <a:extLst>
              <a:ext uri="{FF2B5EF4-FFF2-40B4-BE49-F238E27FC236}">
                <a16:creationId xmlns:a16="http://schemas.microsoft.com/office/drawing/2014/main" id="{FFCFE5EB-3F6D-D695-7E53-665118EE4CDD}"/>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293266" y="6312694"/>
            <a:ext cx="808547" cy="474664"/>
          </a:xfrm>
          <a:prstGeom prst="rect">
            <a:avLst/>
          </a:prstGeom>
        </p:spPr>
      </p:pic>
    </p:spTree>
    <p:extLst>
      <p:ext uri="{BB962C8B-B14F-4D97-AF65-F5344CB8AC3E}">
        <p14:creationId xmlns:p14="http://schemas.microsoft.com/office/powerpoint/2010/main" val="564494313"/>
      </p:ext>
    </p:extLst>
  </p:cSld>
  <p:clrMapOvr>
    <a:masterClrMapping/>
  </p:clrMapOvr>
  <p:extLst>
    <p:ext uri="{DCECCB84-F9BA-43D5-87BE-67443E8EF086}">
      <p15:sldGuideLst xmlns:p15="http://schemas.microsoft.com/office/powerpoint/2012/main">
        <p15:guide id="1" pos="5815" userDrawn="1">
          <p15:clr>
            <a:srgbClr val="FBAE40"/>
          </p15:clr>
        </p15:guide>
        <p15:guide id="2" pos="6539" userDrawn="1">
          <p15:clr>
            <a:srgbClr val="FBAE40"/>
          </p15:clr>
        </p15:guide>
        <p15:guide id="3" orient="horz" pos="18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tx2"/>
        </a:solidFill>
        <a:effectLst/>
      </p:bgPr>
    </p:bg>
    <p:spTree>
      <p:nvGrpSpPr>
        <p:cNvPr id="1" name=""/>
        <p:cNvGrpSpPr/>
        <p:nvPr/>
      </p:nvGrpSpPr>
      <p:grpSpPr>
        <a:xfrm>
          <a:off x="0" y="0"/>
          <a:ext cx="0" cy="0"/>
          <a:chOff x="0" y="0"/>
          <a:chExt cx="0" cy="0"/>
        </a:xfrm>
      </p:grpSpPr>
      <p:pic>
        <p:nvPicPr>
          <p:cNvPr id="5" name="Picture Placeholder 12">
            <a:extLst>
              <a:ext uri="{FF2B5EF4-FFF2-40B4-BE49-F238E27FC236}">
                <a16:creationId xmlns:a16="http://schemas.microsoft.com/office/drawing/2014/main" id="{85AC6AE3-3158-1C9C-EC3E-B6B61CDC9D12}"/>
              </a:ext>
            </a:extLst>
          </p:cNvPr>
          <p:cNvPicPr>
            <a:picLocks noChangeAspect="1"/>
          </p:cNvPicPr>
          <p:nvPr userDrawn="1"/>
        </p:nvPicPr>
        <p:blipFill rotWithShape="1">
          <a:blip r:embed="rId2" cstate="print">
            <a:grayscl/>
            <a:alphaModFix amt="10000"/>
            <a:extLst>
              <a:ext uri="{28A0092B-C50C-407E-A947-70E740481C1C}">
                <a14:useLocalDpi xmlns:a14="http://schemas.microsoft.com/office/drawing/2010/main"/>
              </a:ext>
            </a:extLst>
          </a:blip>
          <a:srcRect/>
          <a:stretch/>
        </p:blipFill>
        <p:spPr>
          <a:xfrm>
            <a:off x="4551680" y="0"/>
            <a:ext cx="5859846" cy="6858000"/>
          </a:xfrm>
          <a:prstGeom prst="rect">
            <a:avLst/>
          </a:prstGeom>
          <a:noFill/>
        </p:spPr>
      </p:pic>
      <p:sp>
        <p:nvSpPr>
          <p:cNvPr id="19" name="Freeform: Shape 18">
            <a:extLst>
              <a:ext uri="{FF2B5EF4-FFF2-40B4-BE49-F238E27FC236}">
                <a16:creationId xmlns:a16="http://schemas.microsoft.com/office/drawing/2014/main" id="{C9768462-75D9-473A-8AEE-DEC99D30F75D}"/>
              </a:ext>
            </a:extLst>
          </p:cNvPr>
          <p:cNvSpPr/>
          <p:nvPr userDrawn="1"/>
        </p:nvSpPr>
        <p:spPr>
          <a:xfrm>
            <a:off x="10413114" y="2223844"/>
            <a:ext cx="1778886" cy="4634157"/>
          </a:xfrm>
          <a:custGeom>
            <a:avLst/>
            <a:gdLst>
              <a:gd name="connsiteX0" fmla="*/ 1778886 w 1778886"/>
              <a:gd name="connsiteY0" fmla="*/ 0 h 4634157"/>
              <a:gd name="connsiteX1" fmla="*/ 1778886 w 1778886"/>
              <a:gd name="connsiteY1" fmla="*/ 4634157 h 4634157"/>
              <a:gd name="connsiteX2" fmla="*/ 0 w 1778886"/>
              <a:gd name="connsiteY2" fmla="*/ 4634157 h 4634157"/>
              <a:gd name="connsiteX3" fmla="*/ 1778886 w 1778886"/>
              <a:gd name="connsiteY3" fmla="*/ 0 h 4634157"/>
            </a:gdLst>
            <a:ahLst/>
            <a:cxnLst>
              <a:cxn ang="0">
                <a:pos x="connsiteX0" y="connsiteY0"/>
              </a:cxn>
              <a:cxn ang="0">
                <a:pos x="connsiteX1" y="connsiteY1"/>
              </a:cxn>
              <a:cxn ang="0">
                <a:pos x="connsiteX2" y="connsiteY2"/>
              </a:cxn>
              <a:cxn ang="0">
                <a:pos x="connsiteX3" y="connsiteY3"/>
              </a:cxn>
            </a:cxnLst>
            <a:rect l="l" t="t" r="r" b="b"/>
            <a:pathLst>
              <a:path w="1778886" h="4634157">
                <a:moveTo>
                  <a:pt x="1778886" y="0"/>
                </a:moveTo>
                <a:lnTo>
                  <a:pt x="1778886" y="4634157"/>
                </a:lnTo>
                <a:lnTo>
                  <a:pt x="0" y="4634157"/>
                </a:lnTo>
                <a:lnTo>
                  <a:pt x="1778886"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Freeform: Shape 9">
            <a:extLst>
              <a:ext uri="{FF2B5EF4-FFF2-40B4-BE49-F238E27FC236}">
                <a16:creationId xmlns:a16="http://schemas.microsoft.com/office/drawing/2014/main" id="{17E8C00B-9226-4B1A-8E5C-B92BB149CB43}"/>
              </a:ext>
            </a:extLst>
          </p:cNvPr>
          <p:cNvSpPr/>
          <p:nvPr userDrawn="1"/>
        </p:nvSpPr>
        <p:spPr>
          <a:xfrm>
            <a:off x="-7422" y="0"/>
            <a:ext cx="7446277" cy="6858000"/>
          </a:xfrm>
          <a:custGeom>
            <a:avLst/>
            <a:gdLst>
              <a:gd name="connsiteX0" fmla="*/ 0 w 7446277"/>
              <a:gd name="connsiteY0" fmla="*/ 0 h 6858000"/>
              <a:gd name="connsiteX1" fmla="*/ 7446277 w 7446277"/>
              <a:gd name="connsiteY1" fmla="*/ 0 h 6858000"/>
              <a:gd name="connsiteX2" fmla="*/ 4813738 w 7446277"/>
              <a:gd name="connsiteY2" fmla="*/ 6858000 h 6858000"/>
              <a:gd name="connsiteX3" fmla="*/ 0 w 744627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446277" h="6858000">
                <a:moveTo>
                  <a:pt x="0" y="0"/>
                </a:moveTo>
                <a:lnTo>
                  <a:pt x="7446277" y="0"/>
                </a:lnTo>
                <a:lnTo>
                  <a:pt x="4813738"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Footer Placeholder 2">
            <a:extLst>
              <a:ext uri="{FF2B5EF4-FFF2-40B4-BE49-F238E27FC236}">
                <a16:creationId xmlns:a16="http://schemas.microsoft.com/office/drawing/2014/main" id="{6D0E557B-5903-46FB-B66C-9A9B8179EC55}"/>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DC39D657-D740-48A0-8E34-977D80A1831C}"/>
              </a:ext>
            </a:extLst>
          </p:cNvPr>
          <p:cNvSpPr>
            <a:spLocks noGrp="1"/>
          </p:cNvSpPr>
          <p:nvPr>
            <p:ph type="sldNum" sz="quarter" idx="11"/>
          </p:nvPr>
        </p:nvSpPr>
        <p:spPr/>
        <p:txBody>
          <a:bodyPr/>
          <a:lstStyle/>
          <a:p>
            <a:fld id="{4483779D-C340-494C-9B53-38C528D6A960}" type="slidenum">
              <a:rPr lang="en-GB" smtClean="0"/>
              <a:pPr/>
              <a:t>‹#›</a:t>
            </a:fld>
            <a:endParaRPr lang="en-GB"/>
          </a:p>
        </p:txBody>
      </p:sp>
      <p:sp>
        <p:nvSpPr>
          <p:cNvPr id="9" name="Title 8">
            <a:extLst>
              <a:ext uri="{FF2B5EF4-FFF2-40B4-BE49-F238E27FC236}">
                <a16:creationId xmlns:a16="http://schemas.microsoft.com/office/drawing/2014/main" id="{B51A854E-5584-4940-9DCD-EC716E1324A5}"/>
              </a:ext>
            </a:extLst>
          </p:cNvPr>
          <p:cNvSpPr>
            <a:spLocks noGrp="1"/>
          </p:cNvSpPr>
          <p:nvPr>
            <p:ph type="title"/>
          </p:nvPr>
        </p:nvSpPr>
        <p:spPr>
          <a:xfrm>
            <a:off x="442913" y="549274"/>
            <a:ext cx="6373167" cy="1151533"/>
          </a:xfrm>
        </p:spPr>
        <p:txBody>
          <a:bodyPr/>
          <a:lstStyle>
            <a:lvl1pPr>
              <a:defRPr>
                <a:solidFill>
                  <a:schemeClr val="bg1"/>
                </a:solidFill>
              </a:defRPr>
            </a:lvl1pPr>
          </a:lstStyle>
          <a:p>
            <a:r>
              <a:rPr lang="en-US"/>
              <a:t>Click to edit Master title style</a:t>
            </a:r>
            <a:endParaRPr lang="en-GB"/>
          </a:p>
        </p:txBody>
      </p:sp>
      <p:sp>
        <p:nvSpPr>
          <p:cNvPr id="13" name="Picture Placeholder 82">
            <a:extLst>
              <a:ext uri="{FF2B5EF4-FFF2-40B4-BE49-F238E27FC236}">
                <a16:creationId xmlns:a16="http://schemas.microsoft.com/office/drawing/2014/main" id="{F36417A0-E86C-4CE1-A440-0F969C4ED28D}"/>
              </a:ext>
            </a:extLst>
          </p:cNvPr>
          <p:cNvSpPr>
            <a:spLocks noGrp="1"/>
          </p:cNvSpPr>
          <p:nvPr>
            <p:ph type="pic" sz="quarter" idx="18"/>
          </p:nvPr>
        </p:nvSpPr>
        <p:spPr>
          <a:xfrm>
            <a:off x="6595554" y="0"/>
            <a:ext cx="5596446" cy="6858000"/>
          </a:xfrm>
          <a:custGeom>
            <a:avLst/>
            <a:gdLst>
              <a:gd name="connsiteX0" fmla="*/ 2632539 w 5596446"/>
              <a:gd name="connsiteY0" fmla="*/ 0 h 6858000"/>
              <a:gd name="connsiteX1" fmla="*/ 5596446 w 5596446"/>
              <a:gd name="connsiteY1" fmla="*/ 0 h 6858000"/>
              <a:gd name="connsiteX2" fmla="*/ 5596446 w 5596446"/>
              <a:gd name="connsiteY2" fmla="*/ 2223843 h 6858000"/>
              <a:gd name="connsiteX3" fmla="*/ 3817560 w 5596446"/>
              <a:gd name="connsiteY3" fmla="*/ 6858000 h 6858000"/>
              <a:gd name="connsiteX4" fmla="*/ 0 w 559644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6446" h="6858000">
                <a:moveTo>
                  <a:pt x="2632539" y="0"/>
                </a:moveTo>
                <a:lnTo>
                  <a:pt x="5596446" y="0"/>
                </a:lnTo>
                <a:lnTo>
                  <a:pt x="5596446" y="2223843"/>
                </a:lnTo>
                <a:lnTo>
                  <a:pt x="3817560" y="6858000"/>
                </a:lnTo>
                <a:lnTo>
                  <a:pt x="0" y="6858000"/>
                </a:lnTo>
                <a:close/>
              </a:path>
            </a:pathLst>
          </a:custGeom>
          <a:solidFill>
            <a:srgbClr val="EDEDED"/>
          </a:solidFill>
        </p:spPr>
        <p:txBody>
          <a:bodyPr wrap="square">
            <a:noAutofit/>
          </a:bodyPr>
          <a:lstStyle>
            <a:lvl1pPr marL="0" indent="0">
              <a:buNone/>
              <a:defRPr/>
            </a:lvl1pPr>
          </a:lstStyle>
          <a:p>
            <a:endParaRPr lang="en-GB"/>
          </a:p>
        </p:txBody>
      </p:sp>
      <p:pic>
        <p:nvPicPr>
          <p:cNvPr id="11" name="Picture 10" descr="Logo&#10;&#10;Description automatically generated">
            <a:extLst>
              <a:ext uri="{FF2B5EF4-FFF2-40B4-BE49-F238E27FC236}">
                <a16:creationId xmlns:a16="http://schemas.microsoft.com/office/drawing/2014/main" id="{F07264EF-7993-28D2-3171-9A95EEB65C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93266" y="6312694"/>
            <a:ext cx="808547" cy="474664"/>
          </a:xfrm>
          <a:prstGeom prst="rect">
            <a:avLst/>
          </a:prstGeom>
        </p:spPr>
      </p:pic>
    </p:spTree>
    <p:extLst>
      <p:ext uri="{BB962C8B-B14F-4D97-AF65-F5344CB8AC3E}">
        <p14:creationId xmlns:p14="http://schemas.microsoft.com/office/powerpoint/2010/main" val="2844631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tx2"/>
        </a:solidFill>
        <a:effectLst/>
      </p:bgPr>
    </p:bg>
    <p:spTree>
      <p:nvGrpSpPr>
        <p:cNvPr id="1" name=""/>
        <p:cNvGrpSpPr/>
        <p:nvPr/>
      </p:nvGrpSpPr>
      <p:grpSpPr>
        <a:xfrm>
          <a:off x="0" y="0"/>
          <a:ext cx="0" cy="0"/>
          <a:chOff x="0" y="0"/>
          <a:chExt cx="0" cy="0"/>
        </a:xfrm>
      </p:grpSpPr>
      <p:pic>
        <p:nvPicPr>
          <p:cNvPr id="2" name="Picture Placeholder 9">
            <a:extLst>
              <a:ext uri="{FF2B5EF4-FFF2-40B4-BE49-F238E27FC236}">
                <a16:creationId xmlns:a16="http://schemas.microsoft.com/office/drawing/2014/main" id="{08C32E5B-5060-083F-1609-9534633FE00E}"/>
              </a:ext>
            </a:extLst>
          </p:cNvPr>
          <p:cNvPicPr>
            <a:picLocks noChangeAspect="1"/>
          </p:cNvPicPr>
          <p:nvPr userDrawn="1"/>
        </p:nvPicPr>
        <p:blipFill rotWithShape="1">
          <a:blip r:embed="rId2" cstate="print">
            <a:grayscl/>
            <a:alphaModFix amt="11000"/>
            <a:extLst>
              <a:ext uri="{28A0092B-C50C-407E-A947-70E740481C1C}">
                <a14:useLocalDpi xmlns:a14="http://schemas.microsoft.com/office/drawing/2010/main"/>
              </a:ext>
            </a:extLst>
          </a:blip>
          <a:srcRect/>
          <a:stretch/>
        </p:blipFill>
        <p:spPr>
          <a:xfrm>
            <a:off x="3267456" y="0"/>
            <a:ext cx="7144070" cy="6858000"/>
          </a:xfrm>
          <a:prstGeom prst="rect">
            <a:avLst/>
          </a:prstGeom>
          <a:noFill/>
        </p:spPr>
      </p:pic>
      <p:sp>
        <p:nvSpPr>
          <p:cNvPr id="19" name="Freeform: Shape 18">
            <a:extLst>
              <a:ext uri="{FF2B5EF4-FFF2-40B4-BE49-F238E27FC236}">
                <a16:creationId xmlns:a16="http://schemas.microsoft.com/office/drawing/2014/main" id="{C9768462-75D9-473A-8AEE-DEC99D30F75D}"/>
              </a:ext>
            </a:extLst>
          </p:cNvPr>
          <p:cNvSpPr/>
          <p:nvPr userDrawn="1"/>
        </p:nvSpPr>
        <p:spPr>
          <a:xfrm>
            <a:off x="10413114" y="2223844"/>
            <a:ext cx="1778886" cy="4634157"/>
          </a:xfrm>
          <a:custGeom>
            <a:avLst/>
            <a:gdLst>
              <a:gd name="connsiteX0" fmla="*/ 1778886 w 1778886"/>
              <a:gd name="connsiteY0" fmla="*/ 0 h 4634157"/>
              <a:gd name="connsiteX1" fmla="*/ 1778886 w 1778886"/>
              <a:gd name="connsiteY1" fmla="*/ 4634157 h 4634157"/>
              <a:gd name="connsiteX2" fmla="*/ 0 w 1778886"/>
              <a:gd name="connsiteY2" fmla="*/ 4634157 h 4634157"/>
              <a:gd name="connsiteX3" fmla="*/ 1778886 w 1778886"/>
              <a:gd name="connsiteY3" fmla="*/ 0 h 4634157"/>
            </a:gdLst>
            <a:ahLst/>
            <a:cxnLst>
              <a:cxn ang="0">
                <a:pos x="connsiteX0" y="connsiteY0"/>
              </a:cxn>
              <a:cxn ang="0">
                <a:pos x="connsiteX1" y="connsiteY1"/>
              </a:cxn>
              <a:cxn ang="0">
                <a:pos x="connsiteX2" y="connsiteY2"/>
              </a:cxn>
              <a:cxn ang="0">
                <a:pos x="connsiteX3" y="connsiteY3"/>
              </a:cxn>
            </a:cxnLst>
            <a:rect l="l" t="t" r="r" b="b"/>
            <a:pathLst>
              <a:path w="1778886" h="4634157">
                <a:moveTo>
                  <a:pt x="1778886" y="0"/>
                </a:moveTo>
                <a:lnTo>
                  <a:pt x="1778886" y="4634157"/>
                </a:lnTo>
                <a:lnTo>
                  <a:pt x="0" y="4634157"/>
                </a:lnTo>
                <a:lnTo>
                  <a:pt x="1778886"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Freeform: Shape 9">
            <a:extLst>
              <a:ext uri="{FF2B5EF4-FFF2-40B4-BE49-F238E27FC236}">
                <a16:creationId xmlns:a16="http://schemas.microsoft.com/office/drawing/2014/main" id="{17E8C00B-9226-4B1A-8E5C-B92BB149CB43}"/>
              </a:ext>
            </a:extLst>
          </p:cNvPr>
          <p:cNvSpPr/>
          <p:nvPr userDrawn="1"/>
        </p:nvSpPr>
        <p:spPr>
          <a:xfrm>
            <a:off x="-7422" y="0"/>
            <a:ext cx="7446277" cy="6858000"/>
          </a:xfrm>
          <a:custGeom>
            <a:avLst/>
            <a:gdLst>
              <a:gd name="connsiteX0" fmla="*/ 0 w 7446277"/>
              <a:gd name="connsiteY0" fmla="*/ 0 h 6858000"/>
              <a:gd name="connsiteX1" fmla="*/ 7446277 w 7446277"/>
              <a:gd name="connsiteY1" fmla="*/ 0 h 6858000"/>
              <a:gd name="connsiteX2" fmla="*/ 4813738 w 7446277"/>
              <a:gd name="connsiteY2" fmla="*/ 6858000 h 6858000"/>
              <a:gd name="connsiteX3" fmla="*/ 0 w 744627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446277" h="6858000">
                <a:moveTo>
                  <a:pt x="0" y="0"/>
                </a:moveTo>
                <a:lnTo>
                  <a:pt x="7446277" y="0"/>
                </a:lnTo>
                <a:lnTo>
                  <a:pt x="4813738"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Footer Placeholder 2">
            <a:extLst>
              <a:ext uri="{FF2B5EF4-FFF2-40B4-BE49-F238E27FC236}">
                <a16:creationId xmlns:a16="http://schemas.microsoft.com/office/drawing/2014/main" id="{6D0E557B-5903-46FB-B66C-9A9B8179EC55}"/>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DC39D657-D740-48A0-8E34-977D80A1831C}"/>
              </a:ext>
            </a:extLst>
          </p:cNvPr>
          <p:cNvSpPr>
            <a:spLocks noGrp="1"/>
          </p:cNvSpPr>
          <p:nvPr>
            <p:ph type="sldNum" sz="quarter" idx="11"/>
          </p:nvPr>
        </p:nvSpPr>
        <p:spPr/>
        <p:txBody>
          <a:bodyPr/>
          <a:lstStyle/>
          <a:p>
            <a:fld id="{4483779D-C340-494C-9B53-38C528D6A960}" type="slidenum">
              <a:rPr lang="en-GB" smtClean="0"/>
              <a:pPr/>
              <a:t>‹#›</a:t>
            </a:fld>
            <a:endParaRPr lang="en-GB"/>
          </a:p>
        </p:txBody>
      </p:sp>
      <p:sp>
        <p:nvSpPr>
          <p:cNvPr id="9" name="Title 8">
            <a:extLst>
              <a:ext uri="{FF2B5EF4-FFF2-40B4-BE49-F238E27FC236}">
                <a16:creationId xmlns:a16="http://schemas.microsoft.com/office/drawing/2014/main" id="{B51A854E-5584-4940-9DCD-EC716E1324A5}"/>
              </a:ext>
            </a:extLst>
          </p:cNvPr>
          <p:cNvSpPr>
            <a:spLocks noGrp="1"/>
          </p:cNvSpPr>
          <p:nvPr>
            <p:ph type="title"/>
          </p:nvPr>
        </p:nvSpPr>
        <p:spPr>
          <a:xfrm>
            <a:off x="442913" y="549274"/>
            <a:ext cx="6373167" cy="1151533"/>
          </a:xfrm>
        </p:spPr>
        <p:txBody>
          <a:bodyPr/>
          <a:lstStyle>
            <a:lvl1pPr>
              <a:defRPr>
                <a:solidFill>
                  <a:schemeClr val="bg1"/>
                </a:solidFill>
              </a:defRPr>
            </a:lvl1pPr>
          </a:lstStyle>
          <a:p>
            <a:r>
              <a:rPr lang="en-US"/>
              <a:t>Click to edit Master title style</a:t>
            </a:r>
            <a:endParaRPr lang="en-GB"/>
          </a:p>
        </p:txBody>
      </p:sp>
      <p:sp>
        <p:nvSpPr>
          <p:cNvPr id="13" name="Picture Placeholder 82">
            <a:extLst>
              <a:ext uri="{FF2B5EF4-FFF2-40B4-BE49-F238E27FC236}">
                <a16:creationId xmlns:a16="http://schemas.microsoft.com/office/drawing/2014/main" id="{F36417A0-E86C-4CE1-A440-0F969C4ED28D}"/>
              </a:ext>
            </a:extLst>
          </p:cNvPr>
          <p:cNvSpPr>
            <a:spLocks noGrp="1"/>
          </p:cNvSpPr>
          <p:nvPr>
            <p:ph type="pic" sz="quarter" idx="18"/>
          </p:nvPr>
        </p:nvSpPr>
        <p:spPr>
          <a:xfrm>
            <a:off x="6595554" y="0"/>
            <a:ext cx="5596446" cy="6858000"/>
          </a:xfrm>
          <a:custGeom>
            <a:avLst/>
            <a:gdLst>
              <a:gd name="connsiteX0" fmla="*/ 2632539 w 5596446"/>
              <a:gd name="connsiteY0" fmla="*/ 0 h 6858000"/>
              <a:gd name="connsiteX1" fmla="*/ 5596446 w 5596446"/>
              <a:gd name="connsiteY1" fmla="*/ 0 h 6858000"/>
              <a:gd name="connsiteX2" fmla="*/ 5596446 w 5596446"/>
              <a:gd name="connsiteY2" fmla="*/ 2223843 h 6858000"/>
              <a:gd name="connsiteX3" fmla="*/ 3817560 w 5596446"/>
              <a:gd name="connsiteY3" fmla="*/ 6858000 h 6858000"/>
              <a:gd name="connsiteX4" fmla="*/ 0 w 559644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6446" h="6858000">
                <a:moveTo>
                  <a:pt x="2632539" y="0"/>
                </a:moveTo>
                <a:lnTo>
                  <a:pt x="5596446" y="0"/>
                </a:lnTo>
                <a:lnTo>
                  <a:pt x="5596446" y="2223843"/>
                </a:lnTo>
                <a:lnTo>
                  <a:pt x="3817560" y="6858000"/>
                </a:lnTo>
                <a:lnTo>
                  <a:pt x="0" y="6858000"/>
                </a:lnTo>
                <a:close/>
              </a:path>
            </a:pathLst>
          </a:custGeom>
          <a:solidFill>
            <a:srgbClr val="EDEDED"/>
          </a:solidFill>
        </p:spPr>
        <p:txBody>
          <a:bodyPr wrap="square">
            <a:noAutofit/>
          </a:bodyPr>
          <a:lstStyle>
            <a:lvl1pPr marL="0" indent="0">
              <a:buNone/>
              <a:defRPr/>
            </a:lvl1pPr>
          </a:lstStyle>
          <a:p>
            <a:endParaRPr lang="en-GB"/>
          </a:p>
        </p:txBody>
      </p:sp>
      <p:pic>
        <p:nvPicPr>
          <p:cNvPr id="11" name="Picture 10" descr="Logo&#10;&#10;Description automatically generated">
            <a:extLst>
              <a:ext uri="{FF2B5EF4-FFF2-40B4-BE49-F238E27FC236}">
                <a16:creationId xmlns:a16="http://schemas.microsoft.com/office/drawing/2014/main" id="{F07264EF-7993-28D2-3171-9A95EEB65C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93266" y="6312694"/>
            <a:ext cx="808547" cy="474664"/>
          </a:xfrm>
          <a:prstGeom prst="rect">
            <a:avLst/>
          </a:prstGeom>
        </p:spPr>
      </p:pic>
    </p:spTree>
    <p:extLst>
      <p:ext uri="{BB962C8B-B14F-4D97-AF65-F5344CB8AC3E}">
        <p14:creationId xmlns:p14="http://schemas.microsoft.com/office/powerpoint/2010/main" val="9139278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Sales Content">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0EFE3F-A987-4216-8C50-01E192434F2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5" name="Footer Placeholder 4">
            <a:extLst>
              <a:ext uri="{FF2B5EF4-FFF2-40B4-BE49-F238E27FC236}">
                <a16:creationId xmlns:a16="http://schemas.microsoft.com/office/drawing/2014/main" id="{127EE255-D581-44F9-8751-82C594A12859}"/>
              </a:ext>
            </a:extLst>
          </p:cNvPr>
          <p:cNvSpPr>
            <a:spLocks noGrp="1"/>
          </p:cNvSpPr>
          <p:nvPr>
            <p:ph type="ftr" sz="quarter" idx="10"/>
          </p:nvPr>
        </p:nvSpPr>
        <p:spPr/>
        <p:txBody>
          <a:bodyPr/>
          <a:lstStyle/>
          <a:p>
            <a:endParaRPr lang="en-GB"/>
          </a:p>
        </p:txBody>
      </p:sp>
      <p:sp>
        <p:nvSpPr>
          <p:cNvPr id="6" name="Slide Number Placeholder 5">
            <a:extLst>
              <a:ext uri="{FF2B5EF4-FFF2-40B4-BE49-F238E27FC236}">
                <a16:creationId xmlns:a16="http://schemas.microsoft.com/office/drawing/2014/main" id="{14500FBB-31DF-483A-91E9-7B9E0DC81948}"/>
              </a:ext>
            </a:extLst>
          </p:cNvPr>
          <p:cNvSpPr>
            <a:spLocks noGrp="1"/>
          </p:cNvSpPr>
          <p:nvPr>
            <p:ph type="sldNum" sz="quarter" idx="11"/>
          </p:nvPr>
        </p:nvSpPr>
        <p:spPr/>
        <p:txBody>
          <a:bodyPr/>
          <a:lstStyle/>
          <a:p>
            <a:fld id="{4483779D-C340-494C-9B53-38C528D6A960}" type="slidenum">
              <a:rPr lang="en-GB" smtClean="0"/>
              <a:pPr/>
              <a:t>‹#›</a:t>
            </a:fld>
            <a:endParaRPr lang="en-GB"/>
          </a:p>
        </p:txBody>
      </p:sp>
    </p:spTree>
    <p:extLst>
      <p:ext uri="{BB962C8B-B14F-4D97-AF65-F5344CB8AC3E}">
        <p14:creationId xmlns:p14="http://schemas.microsoft.com/office/powerpoint/2010/main" val="260235068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Sales Content">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0EFE3F-A987-4216-8C50-01E192434F2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5" name="Footer Placeholder 4">
            <a:extLst>
              <a:ext uri="{FF2B5EF4-FFF2-40B4-BE49-F238E27FC236}">
                <a16:creationId xmlns:a16="http://schemas.microsoft.com/office/drawing/2014/main" id="{127EE255-D581-44F9-8751-82C594A12859}"/>
              </a:ext>
            </a:extLst>
          </p:cNvPr>
          <p:cNvSpPr>
            <a:spLocks noGrp="1"/>
          </p:cNvSpPr>
          <p:nvPr>
            <p:ph type="ftr" sz="quarter" idx="10"/>
          </p:nvPr>
        </p:nvSpPr>
        <p:spPr/>
        <p:txBody>
          <a:bodyPr/>
          <a:lstStyle/>
          <a:p>
            <a:endParaRPr lang="en-GB"/>
          </a:p>
        </p:txBody>
      </p:sp>
      <p:sp>
        <p:nvSpPr>
          <p:cNvPr id="6" name="Slide Number Placeholder 5">
            <a:extLst>
              <a:ext uri="{FF2B5EF4-FFF2-40B4-BE49-F238E27FC236}">
                <a16:creationId xmlns:a16="http://schemas.microsoft.com/office/drawing/2014/main" id="{14500FBB-31DF-483A-91E9-7B9E0DC81948}"/>
              </a:ext>
            </a:extLst>
          </p:cNvPr>
          <p:cNvSpPr>
            <a:spLocks noGrp="1"/>
          </p:cNvSpPr>
          <p:nvPr>
            <p:ph type="sldNum" sz="quarter" idx="11"/>
          </p:nvPr>
        </p:nvSpPr>
        <p:spPr/>
        <p:txBody>
          <a:bodyPr/>
          <a:lstStyle/>
          <a:p>
            <a:fld id="{4483779D-C340-494C-9B53-38C528D6A960}" type="slidenum">
              <a:rPr lang="en-GB" smtClean="0"/>
              <a:pPr/>
              <a:t>‹#›</a:t>
            </a:fld>
            <a:endParaRPr lang="en-GB"/>
          </a:p>
        </p:txBody>
      </p:sp>
      <p:pic>
        <p:nvPicPr>
          <p:cNvPr id="7" name="Graphic 6">
            <a:extLst>
              <a:ext uri="{FF2B5EF4-FFF2-40B4-BE49-F238E27FC236}">
                <a16:creationId xmlns:a16="http://schemas.microsoft.com/office/drawing/2014/main" id="{2F200F43-10DC-4178-8739-23442FCBC34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982179" y="635589"/>
            <a:ext cx="6036139" cy="6036139"/>
          </a:xfrm>
          <a:prstGeom prst="rect">
            <a:avLst/>
          </a:prstGeom>
        </p:spPr>
      </p:pic>
    </p:spTree>
    <p:extLst>
      <p:ext uri="{BB962C8B-B14F-4D97-AF65-F5344CB8AC3E}">
        <p14:creationId xmlns:p14="http://schemas.microsoft.com/office/powerpoint/2010/main" val="90030900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Sales Content">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91F93B7-7CBA-4263-92C4-426523579B2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213785" cy="6858001"/>
          </a:xfrm>
          <a:prstGeom prst="rect">
            <a:avLst/>
          </a:prstGeom>
        </p:spPr>
      </p:pic>
      <p:sp>
        <p:nvSpPr>
          <p:cNvPr id="3" name="Rectangle 2">
            <a:extLst>
              <a:ext uri="{FF2B5EF4-FFF2-40B4-BE49-F238E27FC236}">
                <a16:creationId xmlns:a16="http://schemas.microsoft.com/office/drawing/2014/main" id="{76783AE4-0FDD-B96B-C395-127229D7B11E}"/>
              </a:ext>
            </a:extLst>
          </p:cNvPr>
          <p:cNvSpPr/>
          <p:nvPr userDrawn="1"/>
        </p:nvSpPr>
        <p:spPr>
          <a:xfrm>
            <a:off x="-21786" y="-1"/>
            <a:ext cx="3478306" cy="6858001"/>
          </a:xfrm>
          <a:prstGeom prst="rect">
            <a:avLst/>
          </a:prstGeom>
          <a:gradFill>
            <a:gsLst>
              <a:gs pos="100000">
                <a:schemeClr val="tx1">
                  <a:alpha val="0"/>
                </a:schemeClr>
              </a:gs>
              <a:gs pos="0">
                <a:schemeClr val="tx1">
                  <a:alpha val="80000"/>
                </a:scheme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0" rtlCol="0" anchor="t">
            <a:noAutofit/>
          </a:bodyPr>
          <a:lstStyle/>
          <a:p>
            <a:pPr algn="l">
              <a:lnSpc>
                <a:spcPct val="90000"/>
              </a:lnSpc>
              <a:spcBef>
                <a:spcPts val="600"/>
              </a:spcBef>
            </a:pPr>
            <a:endParaRPr lang="en-GB" sz="1600" b="1">
              <a:solidFill>
                <a:schemeClr val="bg1"/>
              </a:solidFill>
            </a:endParaRPr>
          </a:p>
        </p:txBody>
      </p:sp>
      <p:sp>
        <p:nvSpPr>
          <p:cNvPr id="4" name="Title 3">
            <a:extLst>
              <a:ext uri="{FF2B5EF4-FFF2-40B4-BE49-F238E27FC236}">
                <a16:creationId xmlns:a16="http://schemas.microsoft.com/office/drawing/2014/main" id="{660EFE3F-A987-4216-8C50-01E192434F2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5" name="Footer Placeholder 4">
            <a:extLst>
              <a:ext uri="{FF2B5EF4-FFF2-40B4-BE49-F238E27FC236}">
                <a16:creationId xmlns:a16="http://schemas.microsoft.com/office/drawing/2014/main" id="{127EE255-D581-44F9-8751-82C594A12859}"/>
              </a:ext>
            </a:extLst>
          </p:cNvPr>
          <p:cNvSpPr>
            <a:spLocks noGrp="1"/>
          </p:cNvSpPr>
          <p:nvPr>
            <p:ph type="ftr" sz="quarter" idx="10"/>
          </p:nvPr>
        </p:nvSpPr>
        <p:spPr/>
        <p:txBody>
          <a:bodyPr/>
          <a:lstStyle/>
          <a:p>
            <a:endParaRPr lang="en-GB"/>
          </a:p>
        </p:txBody>
      </p:sp>
      <p:sp>
        <p:nvSpPr>
          <p:cNvPr id="6" name="Slide Number Placeholder 5">
            <a:extLst>
              <a:ext uri="{FF2B5EF4-FFF2-40B4-BE49-F238E27FC236}">
                <a16:creationId xmlns:a16="http://schemas.microsoft.com/office/drawing/2014/main" id="{14500FBB-31DF-483A-91E9-7B9E0DC81948}"/>
              </a:ext>
            </a:extLst>
          </p:cNvPr>
          <p:cNvSpPr>
            <a:spLocks noGrp="1"/>
          </p:cNvSpPr>
          <p:nvPr>
            <p:ph type="sldNum" sz="quarter" idx="11"/>
          </p:nvPr>
        </p:nvSpPr>
        <p:spPr/>
        <p:txBody>
          <a:bodyPr/>
          <a:lstStyle/>
          <a:p>
            <a:fld id="{4483779D-C340-494C-9B53-38C528D6A960}" type="slidenum">
              <a:rPr lang="en-GB" smtClean="0"/>
              <a:pPr/>
              <a:t>‹#›</a:t>
            </a:fld>
            <a:endParaRPr lang="en-GB"/>
          </a:p>
        </p:txBody>
      </p:sp>
      <p:sp>
        <p:nvSpPr>
          <p:cNvPr id="9" name="Right Triangle 8">
            <a:extLst>
              <a:ext uri="{FF2B5EF4-FFF2-40B4-BE49-F238E27FC236}">
                <a16:creationId xmlns:a16="http://schemas.microsoft.com/office/drawing/2014/main" id="{FADFB1CD-A23E-45BD-9C82-2BAB0616BA93}"/>
              </a:ext>
            </a:extLst>
          </p:cNvPr>
          <p:cNvSpPr>
            <a:spLocks noChangeAspect="1"/>
          </p:cNvSpPr>
          <p:nvPr userDrawn="1"/>
        </p:nvSpPr>
        <p:spPr>
          <a:xfrm flipH="1">
            <a:off x="11950434" y="6228000"/>
            <a:ext cx="241566" cy="6300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24058373-0106-AEC0-6A4C-D187203F80E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93266" y="6312694"/>
            <a:ext cx="808547" cy="474664"/>
          </a:xfrm>
          <a:prstGeom prst="rect">
            <a:avLst/>
          </a:prstGeom>
        </p:spPr>
      </p:pic>
    </p:spTree>
    <p:extLst>
      <p:ext uri="{BB962C8B-B14F-4D97-AF65-F5344CB8AC3E}">
        <p14:creationId xmlns:p14="http://schemas.microsoft.com/office/powerpoint/2010/main" val="301073184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Sales Content">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DB8BA6-2F92-43F4-BF06-7CE54E3DE52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838" y="-8544"/>
            <a:ext cx="12192000" cy="6857999"/>
          </a:xfrm>
          <a:prstGeom prst="rect">
            <a:avLst/>
          </a:prstGeom>
        </p:spPr>
      </p:pic>
      <p:sp>
        <p:nvSpPr>
          <p:cNvPr id="17" name="Freeform: Shape 16">
            <a:extLst>
              <a:ext uri="{FF2B5EF4-FFF2-40B4-BE49-F238E27FC236}">
                <a16:creationId xmlns:a16="http://schemas.microsoft.com/office/drawing/2014/main" id="{F1711C8C-B4F7-4C24-9805-F74CA1022356}"/>
              </a:ext>
            </a:extLst>
          </p:cNvPr>
          <p:cNvSpPr/>
          <p:nvPr userDrawn="1"/>
        </p:nvSpPr>
        <p:spPr>
          <a:xfrm>
            <a:off x="-692553" y="0"/>
            <a:ext cx="8150884" cy="7569727"/>
          </a:xfrm>
          <a:custGeom>
            <a:avLst/>
            <a:gdLst>
              <a:gd name="connsiteX0" fmla="*/ 0 w 8090726"/>
              <a:gd name="connsiteY0" fmla="*/ 7569726 h 7569727"/>
              <a:gd name="connsiteX1" fmla="*/ 5215130 w 8090726"/>
              <a:gd name="connsiteY1" fmla="*/ 7569726 h 7569727"/>
              <a:gd name="connsiteX2" fmla="*/ 5215129 w 8090726"/>
              <a:gd name="connsiteY2" fmla="*/ 7569727 h 7569727"/>
              <a:gd name="connsiteX3" fmla="*/ 0 w 8090726"/>
              <a:gd name="connsiteY3" fmla="*/ 7569727 h 7569727"/>
              <a:gd name="connsiteX4" fmla="*/ 684770 w 8090726"/>
              <a:gd name="connsiteY4" fmla="*/ 0 h 7569727"/>
              <a:gd name="connsiteX5" fmla="*/ 8090726 w 8090726"/>
              <a:gd name="connsiteY5" fmla="*/ 0 h 7569727"/>
              <a:gd name="connsiteX6" fmla="*/ 5477003 w 8090726"/>
              <a:gd name="connsiteY6" fmla="*/ 6880370 h 7569727"/>
              <a:gd name="connsiteX7" fmla="*/ 684770 w 8090726"/>
              <a:gd name="connsiteY7" fmla="*/ 6880370 h 756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90726" h="7569727">
                <a:moveTo>
                  <a:pt x="0" y="7569726"/>
                </a:moveTo>
                <a:lnTo>
                  <a:pt x="5215130" y="7569726"/>
                </a:lnTo>
                <a:lnTo>
                  <a:pt x="5215129" y="7569727"/>
                </a:lnTo>
                <a:lnTo>
                  <a:pt x="0" y="7569727"/>
                </a:lnTo>
                <a:close/>
                <a:moveTo>
                  <a:pt x="684770" y="0"/>
                </a:moveTo>
                <a:lnTo>
                  <a:pt x="8090726" y="0"/>
                </a:lnTo>
                <a:lnTo>
                  <a:pt x="5477003" y="6880370"/>
                </a:lnTo>
                <a:lnTo>
                  <a:pt x="684770" y="6880370"/>
                </a:lnTo>
                <a:close/>
              </a:path>
            </a:pathLst>
          </a:custGeom>
          <a:solidFill>
            <a:schemeClr val="tx2">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cxnSp>
        <p:nvCxnSpPr>
          <p:cNvPr id="7" name="Straight Connector 6">
            <a:extLst>
              <a:ext uri="{FF2B5EF4-FFF2-40B4-BE49-F238E27FC236}">
                <a16:creationId xmlns:a16="http://schemas.microsoft.com/office/drawing/2014/main" id="{4E2249A8-3091-40CB-81E7-A2852ECC29EA}"/>
              </a:ext>
            </a:extLst>
          </p:cNvPr>
          <p:cNvCxnSpPr>
            <a:cxnSpLocks/>
          </p:cNvCxnSpPr>
          <p:nvPr userDrawn="1"/>
        </p:nvCxnSpPr>
        <p:spPr>
          <a:xfrm flipV="1">
            <a:off x="4800140" y="-77723"/>
            <a:ext cx="2668022" cy="7071119"/>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Freeform: Shape 9">
            <a:extLst>
              <a:ext uri="{FF2B5EF4-FFF2-40B4-BE49-F238E27FC236}">
                <a16:creationId xmlns:a16="http://schemas.microsoft.com/office/drawing/2014/main" id="{C13583B4-5721-4C10-9C8B-14EF3185065F}"/>
              </a:ext>
            </a:extLst>
          </p:cNvPr>
          <p:cNvSpPr/>
          <p:nvPr userDrawn="1"/>
        </p:nvSpPr>
        <p:spPr>
          <a:xfrm>
            <a:off x="10413114" y="2223843"/>
            <a:ext cx="1778886" cy="4634157"/>
          </a:xfrm>
          <a:custGeom>
            <a:avLst/>
            <a:gdLst>
              <a:gd name="connsiteX0" fmla="*/ 1778886 w 1778886"/>
              <a:gd name="connsiteY0" fmla="*/ 0 h 4634157"/>
              <a:gd name="connsiteX1" fmla="*/ 1778886 w 1778886"/>
              <a:gd name="connsiteY1" fmla="*/ 4634157 h 4634157"/>
              <a:gd name="connsiteX2" fmla="*/ 0 w 1778886"/>
              <a:gd name="connsiteY2" fmla="*/ 4634157 h 4634157"/>
              <a:gd name="connsiteX3" fmla="*/ 1778886 w 1778886"/>
              <a:gd name="connsiteY3" fmla="*/ 0 h 4634157"/>
            </a:gdLst>
            <a:ahLst/>
            <a:cxnLst>
              <a:cxn ang="0">
                <a:pos x="connsiteX0" y="connsiteY0"/>
              </a:cxn>
              <a:cxn ang="0">
                <a:pos x="connsiteX1" y="connsiteY1"/>
              </a:cxn>
              <a:cxn ang="0">
                <a:pos x="connsiteX2" y="connsiteY2"/>
              </a:cxn>
              <a:cxn ang="0">
                <a:pos x="connsiteX3" y="connsiteY3"/>
              </a:cxn>
            </a:cxnLst>
            <a:rect l="l" t="t" r="r" b="b"/>
            <a:pathLst>
              <a:path w="1778886" h="4634157">
                <a:moveTo>
                  <a:pt x="1778886" y="0"/>
                </a:moveTo>
                <a:lnTo>
                  <a:pt x="1778886" y="4634157"/>
                </a:lnTo>
                <a:lnTo>
                  <a:pt x="0" y="4634157"/>
                </a:lnTo>
                <a:lnTo>
                  <a:pt x="177888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Slide Number Placeholder 2">
            <a:extLst>
              <a:ext uri="{FF2B5EF4-FFF2-40B4-BE49-F238E27FC236}">
                <a16:creationId xmlns:a16="http://schemas.microsoft.com/office/drawing/2014/main" id="{758FD3C0-593F-4B98-873D-8A32D8D40B70}"/>
              </a:ext>
            </a:extLst>
          </p:cNvPr>
          <p:cNvSpPr>
            <a:spLocks noGrp="1"/>
          </p:cNvSpPr>
          <p:nvPr>
            <p:ph type="sldNum" sz="quarter" idx="21"/>
          </p:nvPr>
        </p:nvSpPr>
        <p:spPr>
          <a:xfrm>
            <a:off x="11353800" y="6419728"/>
            <a:ext cx="574848" cy="252000"/>
          </a:xfrm>
        </p:spPr>
        <p:txBody>
          <a:bodyPr/>
          <a:lstStyle>
            <a:lvl1pPr>
              <a:defRPr sz="1050">
                <a:solidFill>
                  <a:schemeClr val="tx2"/>
                </a:solidFill>
              </a:defRPr>
            </a:lvl1pPr>
          </a:lstStyle>
          <a:p>
            <a:fld id="{4483779D-C340-494C-9B53-38C528D6A960}" type="slidenum">
              <a:rPr lang="en-GB" smtClean="0"/>
              <a:pPr/>
              <a:t>‹#›</a:t>
            </a:fld>
            <a:endParaRPr lang="en-GB"/>
          </a:p>
        </p:txBody>
      </p:sp>
      <p:pic>
        <p:nvPicPr>
          <p:cNvPr id="9" name="Picture 8" descr="Logo&#10;&#10;Description automatically generated">
            <a:extLst>
              <a:ext uri="{FF2B5EF4-FFF2-40B4-BE49-F238E27FC236}">
                <a16:creationId xmlns:a16="http://schemas.microsoft.com/office/drawing/2014/main" id="{9D7CD13D-CCE9-E682-F7BA-707F410FC47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93266" y="6312694"/>
            <a:ext cx="808547" cy="474664"/>
          </a:xfrm>
          <a:prstGeom prst="rect">
            <a:avLst/>
          </a:prstGeom>
        </p:spPr>
      </p:pic>
    </p:spTree>
    <p:extLst>
      <p:ext uri="{BB962C8B-B14F-4D97-AF65-F5344CB8AC3E}">
        <p14:creationId xmlns:p14="http://schemas.microsoft.com/office/powerpoint/2010/main" val="265844462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79">
          <p15:clr>
            <a:srgbClr val="FBAE40"/>
          </p15:clr>
        </p15:guide>
        <p15:guide id="2" pos="7401">
          <p15:clr>
            <a:srgbClr val="FBAE40"/>
          </p15:clr>
        </p15:guide>
        <p15:guide id="3" orient="horz" pos="255" userDrawn="1">
          <p15:clr>
            <a:srgbClr val="FBAE40"/>
          </p15:clr>
        </p15:guide>
        <p15:guide id="4" orient="horz" pos="4042">
          <p15:clr>
            <a:srgbClr val="FBAE40"/>
          </p15:clr>
        </p15:guide>
        <p15:guide id="5" pos="5382" userDrawn="1">
          <p15:clr>
            <a:srgbClr val="FBAE40"/>
          </p15:clr>
        </p15:guide>
        <p15:guide id="6" pos="6221"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 Clean W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4A4778-7BF9-E6B7-7ED3-44681314BA14}"/>
              </a:ext>
            </a:extLst>
          </p:cNvPr>
          <p:cNvSpPr/>
          <p:nvPr userDrawn="1"/>
        </p:nvSpPr>
        <p:spPr>
          <a:xfrm>
            <a:off x="0" y="5851007"/>
            <a:ext cx="12192000" cy="1006993"/>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0" rtlCol="0" anchor="t">
            <a:noAutofit/>
          </a:bodyPr>
          <a:lstStyle/>
          <a:p>
            <a:pPr algn="l">
              <a:lnSpc>
                <a:spcPct val="90000"/>
              </a:lnSpc>
              <a:spcBef>
                <a:spcPts val="600"/>
              </a:spcBef>
            </a:pPr>
            <a:endParaRPr lang="en-GB" sz="1600" b="1">
              <a:solidFill>
                <a:schemeClr val="bg1"/>
              </a:solidFill>
            </a:endParaRPr>
          </a:p>
        </p:txBody>
      </p:sp>
      <p:sp>
        <p:nvSpPr>
          <p:cNvPr id="3" name="Title 2">
            <a:extLst>
              <a:ext uri="{FF2B5EF4-FFF2-40B4-BE49-F238E27FC236}">
                <a16:creationId xmlns:a16="http://schemas.microsoft.com/office/drawing/2014/main" id="{84741E1E-3ECE-4113-AB7D-4ED3B8DFE236}"/>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GB"/>
          </a:p>
        </p:txBody>
      </p:sp>
      <p:sp>
        <p:nvSpPr>
          <p:cNvPr id="2" name="Footer Placeholder 1">
            <a:extLst>
              <a:ext uri="{FF2B5EF4-FFF2-40B4-BE49-F238E27FC236}">
                <a16:creationId xmlns:a16="http://schemas.microsoft.com/office/drawing/2014/main" id="{9A208995-E800-4EAA-B365-F9352B1126F4}"/>
              </a:ext>
            </a:extLst>
          </p:cNvPr>
          <p:cNvSpPr>
            <a:spLocks noGrp="1"/>
          </p:cNvSpPr>
          <p:nvPr>
            <p:ph type="ftr" sz="quarter" idx="10"/>
          </p:nvPr>
        </p:nvSpPr>
        <p:spPr/>
        <p:txBody>
          <a:bodyPr/>
          <a:lstStyle>
            <a:lvl1pPr>
              <a:defRPr>
                <a:solidFill>
                  <a:schemeClr val="tx1"/>
                </a:solidFill>
              </a:defRPr>
            </a:lvl1pPr>
          </a:lstStyle>
          <a:p>
            <a:endParaRPr lang="en-GB"/>
          </a:p>
        </p:txBody>
      </p:sp>
      <p:sp>
        <p:nvSpPr>
          <p:cNvPr id="7" name="Slide Number Placeholder 6">
            <a:extLst>
              <a:ext uri="{FF2B5EF4-FFF2-40B4-BE49-F238E27FC236}">
                <a16:creationId xmlns:a16="http://schemas.microsoft.com/office/drawing/2014/main" id="{FBC1F35E-CC3D-45E3-87DF-0C5FB1D8ABB7}"/>
              </a:ext>
            </a:extLst>
          </p:cNvPr>
          <p:cNvSpPr>
            <a:spLocks noGrp="1"/>
          </p:cNvSpPr>
          <p:nvPr>
            <p:ph type="sldNum" sz="quarter" idx="11"/>
          </p:nvPr>
        </p:nvSpPr>
        <p:spPr/>
        <p:txBody>
          <a:bodyPr/>
          <a:lstStyle>
            <a:lvl1pPr>
              <a:defRPr>
                <a:solidFill>
                  <a:schemeClr val="tx1"/>
                </a:solidFill>
              </a:defRPr>
            </a:lvl1pPr>
          </a:lstStyle>
          <a:p>
            <a:fld id="{4483779D-C340-494C-9B53-38C528D6A960}" type="slidenum">
              <a:rPr lang="en-GB" smtClean="0"/>
              <a:pPr/>
              <a:t>‹#›</a:t>
            </a:fld>
            <a:endParaRPr lang="en-GB"/>
          </a:p>
        </p:txBody>
      </p:sp>
      <p:sp>
        <p:nvSpPr>
          <p:cNvPr id="196" name="Right Triangle 195">
            <a:extLst>
              <a:ext uri="{FF2B5EF4-FFF2-40B4-BE49-F238E27FC236}">
                <a16:creationId xmlns:a16="http://schemas.microsoft.com/office/drawing/2014/main" id="{2E569E1A-8D00-4D37-9321-706FED0706DE}"/>
              </a:ext>
            </a:extLst>
          </p:cNvPr>
          <p:cNvSpPr>
            <a:spLocks noChangeAspect="1"/>
          </p:cNvSpPr>
          <p:nvPr userDrawn="1"/>
        </p:nvSpPr>
        <p:spPr>
          <a:xfrm flipH="1">
            <a:off x="11950434" y="6228000"/>
            <a:ext cx="241566" cy="6300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7" name="Picture 386">
            <a:extLst>
              <a:ext uri="{FF2B5EF4-FFF2-40B4-BE49-F238E27FC236}">
                <a16:creationId xmlns:a16="http://schemas.microsoft.com/office/drawing/2014/main" id="{B9CE950A-8AAF-D848-3B47-B38CA2C8D68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44948" y="6312133"/>
            <a:ext cx="705184" cy="474664"/>
          </a:xfrm>
          <a:prstGeom prst="rect">
            <a:avLst/>
          </a:prstGeom>
        </p:spPr>
      </p:pic>
    </p:spTree>
    <p:extLst>
      <p:ext uri="{BB962C8B-B14F-4D97-AF65-F5344CB8AC3E}">
        <p14:creationId xmlns:p14="http://schemas.microsoft.com/office/powerpoint/2010/main" val="38606919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79">
          <p15:clr>
            <a:srgbClr val="FBAE40"/>
          </p15:clr>
        </p15:guide>
        <p15:guide id="2" pos="7355">
          <p15:clr>
            <a:srgbClr val="FBAE40"/>
          </p15:clr>
        </p15:guide>
        <p15:guide id="3" orient="horz" pos="709">
          <p15:clr>
            <a:srgbClr val="FBAE40"/>
          </p15:clr>
        </p15:guide>
        <p15:guide id="4" orient="horz" pos="34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sic Content Lay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71FE26-CE46-21B0-4B98-16FBDEC709C5}"/>
              </a:ext>
            </a:extLst>
          </p:cNvPr>
          <p:cNvSpPr>
            <a:spLocks noGrp="1"/>
          </p:cNvSpPr>
          <p:nvPr>
            <p:ph type="sldNum" sz="quarter" idx="11"/>
          </p:nvPr>
        </p:nvSpPr>
        <p:spPr/>
        <p:txBody>
          <a:bodyPr/>
          <a:lstStyle/>
          <a:p>
            <a:fld id="{4483779D-C340-494C-9B53-38C528D6A960}" type="slidenum">
              <a:rPr lang="en-GB" smtClean="0"/>
              <a:pPr/>
              <a:t>‹#›</a:t>
            </a:fld>
            <a:endParaRPr lang="en-GB"/>
          </a:p>
        </p:txBody>
      </p:sp>
      <p:sp>
        <p:nvSpPr>
          <p:cNvPr id="6" name="Text Placeholder 5">
            <a:extLst>
              <a:ext uri="{FF2B5EF4-FFF2-40B4-BE49-F238E27FC236}">
                <a16:creationId xmlns:a16="http://schemas.microsoft.com/office/drawing/2014/main" id="{80B9252C-49FE-FF91-6A7D-A67F162130BA}"/>
              </a:ext>
            </a:extLst>
          </p:cNvPr>
          <p:cNvSpPr>
            <a:spLocks noGrp="1"/>
          </p:cNvSpPr>
          <p:nvPr>
            <p:ph type="body" sz="quarter" idx="13"/>
          </p:nvPr>
        </p:nvSpPr>
        <p:spPr>
          <a:xfrm>
            <a:off x="442912" y="858118"/>
            <a:ext cx="10909299" cy="296598"/>
          </a:xfrm>
        </p:spPr>
        <p:txBody>
          <a:bodyPr/>
          <a:lstStyle>
            <a:lvl1pPr marL="0" indent="0">
              <a:buFontTx/>
              <a:buNone/>
              <a:defRPr sz="1800">
                <a:solidFill>
                  <a:schemeClr val="accent2"/>
                </a:solidFill>
              </a:defRPr>
            </a:lvl1pPr>
          </a:lstStyle>
          <a:p>
            <a:pPr lvl="0"/>
            <a:r>
              <a:rPr lang="en-US"/>
              <a:t>Click to edit Master text styles</a:t>
            </a:r>
            <a:endParaRPr lang="en-GB"/>
          </a:p>
        </p:txBody>
      </p:sp>
      <p:sp>
        <p:nvSpPr>
          <p:cNvPr id="5" name="Title 4">
            <a:extLst>
              <a:ext uri="{FF2B5EF4-FFF2-40B4-BE49-F238E27FC236}">
                <a16:creationId xmlns:a16="http://schemas.microsoft.com/office/drawing/2014/main" id="{E9107B30-A0D8-90BA-D761-E3094652B076}"/>
              </a:ext>
            </a:extLst>
          </p:cNvPr>
          <p:cNvSpPr>
            <a:spLocks noGrp="1"/>
          </p:cNvSpPr>
          <p:nvPr>
            <p:ph type="title"/>
          </p:nvPr>
        </p:nvSpPr>
        <p:spPr/>
        <p:txBody>
          <a:bodyPr/>
          <a:lstStyle/>
          <a:p>
            <a:r>
              <a:rPr lang="en-GB"/>
              <a:t>Click to edit Master title style</a:t>
            </a:r>
          </a:p>
        </p:txBody>
      </p:sp>
      <p:sp>
        <p:nvSpPr>
          <p:cNvPr id="10" name="Footer Placeholder 4">
            <a:extLst>
              <a:ext uri="{FF2B5EF4-FFF2-40B4-BE49-F238E27FC236}">
                <a16:creationId xmlns:a16="http://schemas.microsoft.com/office/drawing/2014/main" id="{6A43080E-C82B-D077-8A6A-29373D1CFE20}"/>
              </a:ext>
            </a:extLst>
          </p:cNvPr>
          <p:cNvSpPr>
            <a:spLocks noGrp="1"/>
          </p:cNvSpPr>
          <p:nvPr>
            <p:ph type="ftr" sz="quarter" idx="3"/>
          </p:nvPr>
        </p:nvSpPr>
        <p:spPr>
          <a:xfrm>
            <a:off x="4678680" y="6419728"/>
            <a:ext cx="6673532" cy="252000"/>
          </a:xfrm>
          <a:prstGeom prst="rect">
            <a:avLst/>
          </a:prstGeom>
        </p:spPr>
        <p:txBody>
          <a:bodyPr vert="horz" wrap="none" lIns="0" tIns="0" rIns="0" bIns="0" rtlCol="0" anchor="ctr"/>
          <a:lstStyle>
            <a:lvl1pPr algn="r">
              <a:defRPr sz="1050" b="1">
                <a:solidFill>
                  <a:schemeClr val="bg1">
                    <a:lumMod val="85000"/>
                  </a:schemeClr>
                </a:solidFill>
                <a:latin typeface="+mn-lt"/>
              </a:defRPr>
            </a:lvl1pPr>
          </a:lstStyle>
          <a:p>
            <a:r>
              <a:rPr lang="en-US"/>
              <a:t>GM HRDD Proposal</a:t>
            </a:r>
          </a:p>
        </p:txBody>
      </p:sp>
      <p:sp>
        <p:nvSpPr>
          <p:cNvPr id="12" name="Content Placeholder 11">
            <a:extLst>
              <a:ext uri="{FF2B5EF4-FFF2-40B4-BE49-F238E27FC236}">
                <a16:creationId xmlns:a16="http://schemas.microsoft.com/office/drawing/2014/main" id="{4C5F0DAE-29C0-09A9-B9C1-CFEE1D6C1ACD}"/>
              </a:ext>
            </a:extLst>
          </p:cNvPr>
          <p:cNvSpPr>
            <a:spLocks noGrp="1"/>
          </p:cNvSpPr>
          <p:nvPr>
            <p:ph sz="quarter" idx="14"/>
          </p:nvPr>
        </p:nvSpPr>
        <p:spPr>
          <a:xfrm>
            <a:off x="442913" y="1290638"/>
            <a:ext cx="10908000" cy="4519612"/>
          </a:xfrm>
        </p:spPr>
        <p:txBody>
          <a:bodyPr/>
          <a:lstStyle>
            <a:lvl1pPr>
              <a:defRPr sz="1800"/>
            </a:lvl1pPr>
            <a:lvl2pPr>
              <a:defRPr sz="16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1340162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asic Conten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6CC5C-3FEF-2944-4935-F8D567DB0D9B}"/>
              </a:ext>
            </a:extLst>
          </p:cNvPr>
          <p:cNvSpPr>
            <a:spLocks noGrp="1"/>
          </p:cNvSpPr>
          <p:nvPr>
            <p:ph type="title"/>
          </p:nvPr>
        </p:nvSpPr>
        <p:spPr>
          <a:xfrm>
            <a:off x="442913" y="549275"/>
            <a:ext cx="10908000" cy="576264"/>
          </a:xfrm>
        </p:spPr>
        <p:txBody>
          <a:bodyPr/>
          <a:lstStyle/>
          <a:p>
            <a:r>
              <a:rPr lang="en-US"/>
              <a:t>Click to edit Master title style</a:t>
            </a:r>
            <a:endParaRPr lang="en-GB"/>
          </a:p>
        </p:txBody>
      </p:sp>
      <p:sp>
        <p:nvSpPr>
          <p:cNvPr id="4" name="Slide Number Placeholder 3">
            <a:extLst>
              <a:ext uri="{FF2B5EF4-FFF2-40B4-BE49-F238E27FC236}">
                <a16:creationId xmlns:a16="http://schemas.microsoft.com/office/drawing/2014/main" id="{AF71FE26-CE46-21B0-4B98-16FBDEC709C5}"/>
              </a:ext>
            </a:extLst>
          </p:cNvPr>
          <p:cNvSpPr>
            <a:spLocks noGrp="1"/>
          </p:cNvSpPr>
          <p:nvPr>
            <p:ph type="sldNum" sz="quarter" idx="11"/>
          </p:nvPr>
        </p:nvSpPr>
        <p:spPr/>
        <p:txBody>
          <a:bodyPr/>
          <a:lstStyle/>
          <a:p>
            <a:fld id="{4483779D-C340-494C-9B53-38C528D6A960}" type="slidenum">
              <a:rPr lang="en-GB" smtClean="0"/>
              <a:pPr/>
              <a:t>‹#›</a:t>
            </a:fld>
            <a:endParaRPr lang="en-GB"/>
          </a:p>
        </p:txBody>
      </p:sp>
      <p:sp>
        <p:nvSpPr>
          <p:cNvPr id="14" name="Content Placeholder 13">
            <a:extLst>
              <a:ext uri="{FF2B5EF4-FFF2-40B4-BE49-F238E27FC236}">
                <a16:creationId xmlns:a16="http://schemas.microsoft.com/office/drawing/2014/main" id="{BFF4FAEA-F559-D5E5-64E9-4EADEF4A8DD9}"/>
              </a:ext>
            </a:extLst>
          </p:cNvPr>
          <p:cNvSpPr>
            <a:spLocks noGrp="1"/>
          </p:cNvSpPr>
          <p:nvPr>
            <p:ph sz="quarter" idx="12"/>
          </p:nvPr>
        </p:nvSpPr>
        <p:spPr>
          <a:xfrm>
            <a:off x="441324" y="1844675"/>
            <a:ext cx="10910889"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80B9252C-49FE-FF91-6A7D-A67F162130BA}"/>
              </a:ext>
            </a:extLst>
          </p:cNvPr>
          <p:cNvSpPr>
            <a:spLocks noGrp="1"/>
          </p:cNvSpPr>
          <p:nvPr>
            <p:ph type="body" sz="quarter" idx="13"/>
          </p:nvPr>
        </p:nvSpPr>
        <p:spPr>
          <a:xfrm>
            <a:off x="442912" y="1177201"/>
            <a:ext cx="10909299" cy="296598"/>
          </a:xfrm>
        </p:spPr>
        <p:txBody>
          <a:bodyPr/>
          <a:lstStyle>
            <a:lvl1pPr marL="0" indent="0">
              <a:buFontTx/>
              <a:buNone/>
              <a:defRPr sz="1800">
                <a:solidFill>
                  <a:schemeClr val="accent2"/>
                </a:solidFill>
              </a:defRPr>
            </a:lvl1pPr>
          </a:lstStyle>
          <a:p>
            <a:pPr lvl="0"/>
            <a:r>
              <a:rPr lang="en-US"/>
              <a:t>Click to edit Master text styles</a:t>
            </a:r>
            <a:endParaRPr lang="en-GB"/>
          </a:p>
        </p:txBody>
      </p:sp>
      <p:sp>
        <p:nvSpPr>
          <p:cNvPr id="3" name="Footer Placeholder 4">
            <a:extLst>
              <a:ext uri="{FF2B5EF4-FFF2-40B4-BE49-F238E27FC236}">
                <a16:creationId xmlns:a16="http://schemas.microsoft.com/office/drawing/2014/main" id="{098F2211-795F-D991-0DF1-BDE06F22EA1F}"/>
              </a:ext>
            </a:extLst>
          </p:cNvPr>
          <p:cNvSpPr>
            <a:spLocks noGrp="1"/>
          </p:cNvSpPr>
          <p:nvPr>
            <p:ph type="ftr" sz="quarter" idx="3"/>
          </p:nvPr>
        </p:nvSpPr>
        <p:spPr>
          <a:xfrm>
            <a:off x="7680176" y="6419728"/>
            <a:ext cx="3672036" cy="252000"/>
          </a:xfrm>
          <a:prstGeom prst="rect">
            <a:avLst/>
          </a:prstGeom>
        </p:spPr>
        <p:txBody>
          <a:bodyPr vert="horz" wrap="none" lIns="0" tIns="0" rIns="0" bIns="0" rtlCol="0" anchor="ctr"/>
          <a:lstStyle>
            <a:lvl1pPr algn="r">
              <a:defRPr sz="1050" b="1">
                <a:solidFill>
                  <a:schemeClr val="bg1">
                    <a:lumMod val="85000"/>
                  </a:schemeClr>
                </a:solidFill>
                <a:latin typeface="+mn-lt"/>
              </a:defRPr>
            </a:lvl1pPr>
          </a:lstStyle>
          <a:p>
            <a:r>
              <a:rPr lang="en-GB"/>
              <a:t>Presentation title goes here</a:t>
            </a:r>
          </a:p>
        </p:txBody>
      </p:sp>
    </p:spTree>
    <p:extLst>
      <p:ext uri="{BB962C8B-B14F-4D97-AF65-F5344CB8AC3E}">
        <p14:creationId xmlns:p14="http://schemas.microsoft.com/office/powerpoint/2010/main" val="15986115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s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EC4AE-0E7C-4CAA-990A-600C47283B8C}"/>
              </a:ext>
            </a:extLst>
          </p:cNvPr>
          <p:cNvSpPr>
            <a:spLocks noGrp="1"/>
          </p:cNvSpPr>
          <p:nvPr>
            <p:ph type="ctrTitle" hasCustomPrompt="1"/>
          </p:nvPr>
        </p:nvSpPr>
        <p:spPr>
          <a:xfrm>
            <a:off x="467360" y="385200"/>
            <a:ext cx="6210779" cy="563133"/>
          </a:xfrm>
        </p:spPr>
        <p:txBody>
          <a:bodyPr anchor="t">
            <a:normAutofit/>
          </a:bodyPr>
          <a:lstStyle>
            <a:lvl1pPr algn="l">
              <a:defRPr sz="3200" b="1">
                <a:solidFill>
                  <a:schemeClr val="tx1"/>
                </a:solidFill>
                <a:latin typeface="Lato Black" panose="020F0A02020204030203" pitchFamily="34" charset="0"/>
              </a:defRPr>
            </a:lvl1pPr>
          </a:lstStyle>
          <a:p>
            <a:r>
              <a:rPr lang="en-US"/>
              <a:t>Header</a:t>
            </a:r>
            <a:endParaRPr lang="en-GB"/>
          </a:p>
        </p:txBody>
      </p:sp>
      <p:sp>
        <p:nvSpPr>
          <p:cNvPr id="3" name="Subtitle 2">
            <a:extLst>
              <a:ext uri="{FF2B5EF4-FFF2-40B4-BE49-F238E27FC236}">
                <a16:creationId xmlns:a16="http://schemas.microsoft.com/office/drawing/2014/main" id="{F061853F-D752-4764-9739-CA18B7FD3A42}"/>
              </a:ext>
            </a:extLst>
          </p:cNvPr>
          <p:cNvSpPr>
            <a:spLocks noGrp="1"/>
          </p:cNvSpPr>
          <p:nvPr>
            <p:ph type="subTitle" idx="1" hasCustomPrompt="1"/>
          </p:nvPr>
        </p:nvSpPr>
        <p:spPr>
          <a:xfrm>
            <a:off x="467359" y="936000"/>
            <a:ext cx="6210779" cy="355118"/>
          </a:xfrm>
          <a:prstGeom prst="rect">
            <a:avLst/>
          </a:prstGeom>
        </p:spPr>
        <p:txBody>
          <a:bodyPr>
            <a:normAutofit/>
          </a:bodyPr>
          <a:lstStyle>
            <a:lvl1pPr marL="0" indent="0" algn="l">
              <a:buNone/>
              <a:defRPr sz="1800" b="0">
                <a:solidFill>
                  <a:schemeClr val="accent2"/>
                </a:solidFill>
                <a:latin typeface="+mn-lt"/>
                <a:ea typeface="Source Sans Pro Black" panose="020B08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Subheader</a:t>
            </a:r>
            <a:endParaRPr lang="en-GB"/>
          </a:p>
        </p:txBody>
      </p:sp>
      <p:sp>
        <p:nvSpPr>
          <p:cNvPr id="28" name="Text Placeholder 5">
            <a:extLst>
              <a:ext uri="{FF2B5EF4-FFF2-40B4-BE49-F238E27FC236}">
                <a16:creationId xmlns:a16="http://schemas.microsoft.com/office/drawing/2014/main" id="{55330C48-080C-4D29-94B8-4E8A9EB285C3}"/>
              </a:ext>
            </a:extLst>
          </p:cNvPr>
          <p:cNvSpPr>
            <a:spLocks noGrp="1"/>
          </p:cNvSpPr>
          <p:nvPr>
            <p:ph type="body" sz="quarter" idx="10" hasCustomPrompt="1"/>
          </p:nvPr>
        </p:nvSpPr>
        <p:spPr>
          <a:xfrm>
            <a:off x="466406" y="1944000"/>
            <a:ext cx="10189153" cy="1013264"/>
          </a:xfrm>
          <a:prstGeom prst="rect">
            <a:avLst/>
          </a:prstGeom>
        </p:spPr>
        <p:txBody>
          <a:bodyPr numCol="1">
            <a:noAutofit/>
          </a:bodyPr>
          <a:lstStyle>
            <a:lvl1pPr marL="0" indent="0">
              <a:spcBef>
                <a:spcPts val="0"/>
              </a:spcBef>
              <a:buNone/>
              <a:defRPr sz="2000">
                <a:solidFill>
                  <a:schemeClr val="tx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a:t>Text goes here</a:t>
            </a:r>
          </a:p>
        </p:txBody>
      </p:sp>
      <p:sp>
        <p:nvSpPr>
          <p:cNvPr id="29" name="Text Placeholder 5">
            <a:extLst>
              <a:ext uri="{FF2B5EF4-FFF2-40B4-BE49-F238E27FC236}">
                <a16:creationId xmlns:a16="http://schemas.microsoft.com/office/drawing/2014/main" id="{6C8F3158-698B-45A8-8ACD-102A689027FC}"/>
              </a:ext>
            </a:extLst>
          </p:cNvPr>
          <p:cNvSpPr>
            <a:spLocks noGrp="1"/>
          </p:cNvSpPr>
          <p:nvPr>
            <p:ph type="body" sz="quarter" idx="15" hasCustomPrompt="1"/>
          </p:nvPr>
        </p:nvSpPr>
        <p:spPr>
          <a:xfrm>
            <a:off x="466406" y="3110400"/>
            <a:ext cx="10189153" cy="1411134"/>
          </a:xfrm>
          <a:prstGeom prst="rect">
            <a:avLst/>
          </a:prstGeom>
        </p:spPr>
        <p:txBody>
          <a:bodyPr numCol="1" spcCol="180000">
            <a:noAutofit/>
          </a:bodyPr>
          <a:lstStyle>
            <a:lvl1pPr marL="0" indent="0">
              <a:spcBef>
                <a:spcPts val="0"/>
              </a:spcBef>
              <a:spcAft>
                <a:spcPts val="900"/>
              </a:spcAft>
              <a:buNone/>
              <a:defRPr sz="1100">
                <a:solidFill>
                  <a:schemeClr val="tx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a:t>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 dddddddddddddddddddddddddddddddddddddddddddddddddddddddddddddddddddddddddddddddddddddddddddddddddddddddddddddddddddddddddddddddddddddddddddddddddddddddddddddddddddddddddddddddddddddddddddddddddddddddddddddddddddddddddddddddddddd</a:t>
            </a:r>
          </a:p>
        </p:txBody>
      </p:sp>
      <p:sp>
        <p:nvSpPr>
          <p:cNvPr id="31" name="Text Placeholder 5">
            <a:extLst>
              <a:ext uri="{FF2B5EF4-FFF2-40B4-BE49-F238E27FC236}">
                <a16:creationId xmlns:a16="http://schemas.microsoft.com/office/drawing/2014/main" id="{8C73C264-B8B5-42F6-BC70-D7E96512B60C}"/>
              </a:ext>
            </a:extLst>
          </p:cNvPr>
          <p:cNvSpPr>
            <a:spLocks noGrp="1"/>
          </p:cNvSpPr>
          <p:nvPr>
            <p:ph type="body" sz="quarter" idx="16" hasCustomPrompt="1"/>
          </p:nvPr>
        </p:nvSpPr>
        <p:spPr>
          <a:xfrm>
            <a:off x="466406" y="4669843"/>
            <a:ext cx="10189153" cy="1013264"/>
          </a:xfrm>
          <a:prstGeom prst="rect">
            <a:avLst/>
          </a:prstGeom>
        </p:spPr>
        <p:txBody>
          <a:bodyPr numCol="1">
            <a:noAutofit/>
          </a:bodyPr>
          <a:lstStyle>
            <a:lvl1pPr marL="0" indent="0">
              <a:buNone/>
              <a:defRPr sz="1600">
                <a:solidFill>
                  <a:schemeClr val="accent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a:t>Pull out text</a:t>
            </a:r>
          </a:p>
        </p:txBody>
      </p:sp>
      <p:sp>
        <p:nvSpPr>
          <p:cNvPr id="30" name="Rectangle 29">
            <a:extLst>
              <a:ext uri="{FF2B5EF4-FFF2-40B4-BE49-F238E27FC236}">
                <a16:creationId xmlns:a16="http://schemas.microsoft.com/office/drawing/2014/main" id="{A5F5602F-96E4-4CF8-BFC7-8E5A01FC2984}"/>
              </a:ext>
            </a:extLst>
          </p:cNvPr>
          <p:cNvSpPr/>
          <p:nvPr userDrawn="1"/>
        </p:nvSpPr>
        <p:spPr>
          <a:xfrm>
            <a:off x="0" y="6233458"/>
            <a:ext cx="12192000" cy="62454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10">
            <a:extLst>
              <a:ext uri="{FF2B5EF4-FFF2-40B4-BE49-F238E27FC236}">
                <a16:creationId xmlns:a16="http://schemas.microsoft.com/office/drawing/2014/main" id="{437A1995-E88F-4EFE-971D-B2EC68F5E01A}"/>
              </a:ext>
            </a:extLst>
          </p:cNvPr>
          <p:cNvSpPr/>
          <p:nvPr userDrawn="1"/>
        </p:nvSpPr>
        <p:spPr>
          <a:xfrm>
            <a:off x="11840301" y="6226638"/>
            <a:ext cx="360000" cy="631362"/>
          </a:xfrm>
          <a:custGeom>
            <a:avLst/>
            <a:gdLst>
              <a:gd name="connsiteX0" fmla="*/ 0 w 2661492"/>
              <a:gd name="connsiteY0" fmla="*/ 0 h 5483224"/>
              <a:gd name="connsiteX1" fmla="*/ 2661492 w 2661492"/>
              <a:gd name="connsiteY1" fmla="*/ 0 h 5483224"/>
              <a:gd name="connsiteX2" fmla="*/ 2661492 w 2661492"/>
              <a:gd name="connsiteY2" fmla="*/ 5483224 h 5483224"/>
              <a:gd name="connsiteX3" fmla="*/ 0 w 2661492"/>
              <a:gd name="connsiteY3" fmla="*/ 5483224 h 5483224"/>
              <a:gd name="connsiteX4" fmla="*/ 0 w 2661492"/>
              <a:gd name="connsiteY4" fmla="*/ 0 h 5483224"/>
              <a:gd name="connsiteX0" fmla="*/ 2354239 w 2661492"/>
              <a:gd name="connsiteY0" fmla="*/ 709684 h 5483224"/>
              <a:gd name="connsiteX1" fmla="*/ 2661492 w 2661492"/>
              <a:gd name="connsiteY1" fmla="*/ 0 h 5483224"/>
              <a:gd name="connsiteX2" fmla="*/ 2661492 w 2661492"/>
              <a:gd name="connsiteY2" fmla="*/ 5483224 h 5483224"/>
              <a:gd name="connsiteX3" fmla="*/ 0 w 2661492"/>
              <a:gd name="connsiteY3" fmla="*/ 5483224 h 5483224"/>
              <a:gd name="connsiteX4" fmla="*/ 2354239 w 2661492"/>
              <a:gd name="connsiteY4" fmla="*/ 709684 h 54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492" h="5483224">
                <a:moveTo>
                  <a:pt x="2354239" y="709684"/>
                </a:moveTo>
                <a:lnTo>
                  <a:pt x="2661492" y="0"/>
                </a:lnTo>
                <a:lnTo>
                  <a:pt x="2661492" y="5483224"/>
                </a:lnTo>
                <a:lnTo>
                  <a:pt x="0" y="5483224"/>
                </a:lnTo>
                <a:lnTo>
                  <a:pt x="2354239" y="709684"/>
                </a:lnTo>
                <a:close/>
              </a:path>
            </a:pathLst>
          </a:custGeom>
          <a:solidFill>
            <a:srgbClr val="0EF2B2"/>
          </a:solidFill>
          <a:ln>
            <a:solidFill>
              <a:srgbClr val="0EF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descr="Logo&#10;&#10;Description automatically generated">
            <a:extLst>
              <a:ext uri="{FF2B5EF4-FFF2-40B4-BE49-F238E27FC236}">
                <a16:creationId xmlns:a16="http://schemas.microsoft.com/office/drawing/2014/main" id="{593CAD7E-8C54-4B4B-84BA-51FD21818E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3266" y="6193946"/>
            <a:ext cx="808547" cy="807408"/>
          </a:xfrm>
          <a:prstGeom prst="rect">
            <a:avLst/>
          </a:prstGeom>
        </p:spPr>
      </p:pic>
      <p:sp>
        <p:nvSpPr>
          <p:cNvPr id="35" name="Footer Placeholder 4">
            <a:extLst>
              <a:ext uri="{FF2B5EF4-FFF2-40B4-BE49-F238E27FC236}">
                <a16:creationId xmlns:a16="http://schemas.microsoft.com/office/drawing/2014/main" id="{99ACF6C4-A033-47E6-AD6D-B559C2E6ECA7}"/>
              </a:ext>
            </a:extLst>
          </p:cNvPr>
          <p:cNvSpPr>
            <a:spLocks noGrp="1"/>
          </p:cNvSpPr>
          <p:nvPr>
            <p:ph type="ftr" sz="quarter" idx="3"/>
          </p:nvPr>
        </p:nvSpPr>
        <p:spPr>
          <a:xfrm>
            <a:off x="8354354" y="6414586"/>
            <a:ext cx="3370286" cy="365125"/>
          </a:xfrm>
          <a:prstGeom prst="rect">
            <a:avLst/>
          </a:prstGeom>
        </p:spPr>
        <p:txBody>
          <a:bodyPr vert="horz" lIns="91440" tIns="45720" rIns="91440" bIns="45720" rtlCol="0" anchor="ctr"/>
          <a:lstStyle>
            <a:lvl1pPr algn="r">
              <a:defRPr sz="900" b="1">
                <a:solidFill>
                  <a:schemeClr val="bg1"/>
                </a:solidFill>
                <a:latin typeface="Lato Black" panose="020F0A02020204030203" pitchFamily="34" charset="0"/>
              </a:defRPr>
            </a:lvl1pPr>
          </a:lstStyle>
          <a:p>
            <a:endParaRPr lang="en-GB"/>
          </a:p>
        </p:txBody>
      </p:sp>
    </p:spTree>
    <p:extLst>
      <p:ext uri="{BB962C8B-B14F-4D97-AF65-F5344CB8AC3E}">
        <p14:creationId xmlns:p14="http://schemas.microsoft.com/office/powerpoint/2010/main" val="132892066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5_Title Slide">
    <p:bg>
      <p:bgPr>
        <a:solidFill>
          <a:schemeClr val="tx2"/>
        </a:solidFill>
        <a:effectLst/>
      </p:bgPr>
    </p:bg>
    <p:spTree>
      <p:nvGrpSpPr>
        <p:cNvPr id="1" name=""/>
        <p:cNvGrpSpPr/>
        <p:nvPr/>
      </p:nvGrpSpPr>
      <p:grpSpPr>
        <a:xfrm>
          <a:off x="0" y="0"/>
          <a:ext cx="0" cy="0"/>
          <a:chOff x="0" y="0"/>
          <a:chExt cx="0" cy="0"/>
        </a:xfrm>
      </p:grpSpPr>
      <p:pic>
        <p:nvPicPr>
          <p:cNvPr id="4" name="Picture Placeholder 11">
            <a:extLst>
              <a:ext uri="{FF2B5EF4-FFF2-40B4-BE49-F238E27FC236}">
                <a16:creationId xmlns:a16="http://schemas.microsoft.com/office/drawing/2014/main" id="{9BE733CC-59F5-6235-4ED0-E756999DC570}"/>
              </a:ext>
            </a:extLst>
          </p:cNvPr>
          <p:cNvPicPr>
            <a:picLocks noChangeAspect="1"/>
          </p:cNvPicPr>
          <p:nvPr userDrawn="1"/>
        </p:nvPicPr>
        <p:blipFill rotWithShape="1">
          <a:blip r:embed="rId2" cstate="print">
            <a:grayscl/>
            <a:alphaModFix amt="10000"/>
            <a:extLst>
              <a:ext uri="{28A0092B-C50C-407E-A947-70E740481C1C}">
                <a14:useLocalDpi xmlns:a14="http://schemas.microsoft.com/office/drawing/2010/main"/>
              </a:ext>
            </a:extLst>
          </a:blip>
          <a:srcRect/>
          <a:stretch/>
        </p:blipFill>
        <p:spPr>
          <a:xfrm>
            <a:off x="3291840" y="0"/>
            <a:ext cx="7388582" cy="6858000"/>
          </a:xfrm>
          <a:prstGeom prst="rect">
            <a:avLst/>
          </a:prstGeom>
        </p:spPr>
      </p:pic>
      <p:sp>
        <p:nvSpPr>
          <p:cNvPr id="8" name="Freeform: Shape 7">
            <a:extLst>
              <a:ext uri="{FF2B5EF4-FFF2-40B4-BE49-F238E27FC236}">
                <a16:creationId xmlns:a16="http://schemas.microsoft.com/office/drawing/2014/main" id="{81B38D27-6F68-4FD9-8912-A947A354DE4A}"/>
              </a:ext>
            </a:extLst>
          </p:cNvPr>
          <p:cNvSpPr/>
          <p:nvPr userDrawn="1"/>
        </p:nvSpPr>
        <p:spPr>
          <a:xfrm>
            <a:off x="0" y="0"/>
            <a:ext cx="7446277" cy="6858000"/>
          </a:xfrm>
          <a:custGeom>
            <a:avLst/>
            <a:gdLst>
              <a:gd name="connsiteX0" fmla="*/ 0 w 7446277"/>
              <a:gd name="connsiteY0" fmla="*/ 0 h 6858000"/>
              <a:gd name="connsiteX1" fmla="*/ 7446277 w 7446277"/>
              <a:gd name="connsiteY1" fmla="*/ 0 h 6858000"/>
              <a:gd name="connsiteX2" fmla="*/ 4813738 w 7446277"/>
              <a:gd name="connsiteY2" fmla="*/ 6858000 h 6858000"/>
              <a:gd name="connsiteX3" fmla="*/ 0 w 744627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446277" h="6858000">
                <a:moveTo>
                  <a:pt x="0" y="0"/>
                </a:moveTo>
                <a:lnTo>
                  <a:pt x="7446277" y="0"/>
                </a:lnTo>
                <a:lnTo>
                  <a:pt x="4813738"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3" name="Picture Placeholder 82">
            <a:extLst>
              <a:ext uri="{FF2B5EF4-FFF2-40B4-BE49-F238E27FC236}">
                <a16:creationId xmlns:a16="http://schemas.microsoft.com/office/drawing/2014/main" id="{CAA866B6-AC0A-4811-A38D-BA48AE11F9FD}"/>
              </a:ext>
            </a:extLst>
          </p:cNvPr>
          <p:cNvSpPr>
            <a:spLocks noGrp="1"/>
          </p:cNvSpPr>
          <p:nvPr>
            <p:ph type="pic" sz="quarter" idx="18"/>
          </p:nvPr>
        </p:nvSpPr>
        <p:spPr>
          <a:xfrm>
            <a:off x="6595554" y="0"/>
            <a:ext cx="5596446" cy="6858000"/>
          </a:xfrm>
          <a:custGeom>
            <a:avLst/>
            <a:gdLst>
              <a:gd name="connsiteX0" fmla="*/ 2632539 w 5596446"/>
              <a:gd name="connsiteY0" fmla="*/ 0 h 6858000"/>
              <a:gd name="connsiteX1" fmla="*/ 5596446 w 5596446"/>
              <a:gd name="connsiteY1" fmla="*/ 0 h 6858000"/>
              <a:gd name="connsiteX2" fmla="*/ 5596446 w 5596446"/>
              <a:gd name="connsiteY2" fmla="*/ 2223843 h 6858000"/>
              <a:gd name="connsiteX3" fmla="*/ 3817560 w 5596446"/>
              <a:gd name="connsiteY3" fmla="*/ 6858000 h 6858000"/>
              <a:gd name="connsiteX4" fmla="*/ 0 w 559644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6446" h="6858000">
                <a:moveTo>
                  <a:pt x="2632539" y="0"/>
                </a:moveTo>
                <a:lnTo>
                  <a:pt x="5596446" y="0"/>
                </a:lnTo>
                <a:lnTo>
                  <a:pt x="5596446" y="2223843"/>
                </a:lnTo>
                <a:lnTo>
                  <a:pt x="3817560" y="6858000"/>
                </a:lnTo>
                <a:lnTo>
                  <a:pt x="0" y="6858000"/>
                </a:lnTo>
                <a:close/>
              </a:path>
            </a:pathLst>
          </a:custGeom>
        </p:spPr>
        <p:txBody>
          <a:bodyPr wrap="square">
            <a:noAutofit/>
          </a:bodyPr>
          <a:lstStyle>
            <a:lvl1pPr marL="0" indent="0">
              <a:buNone/>
              <a:defRPr/>
            </a:lvl1pPr>
          </a:lstStyle>
          <a:p>
            <a:endParaRPr lang="en-GB"/>
          </a:p>
        </p:txBody>
      </p:sp>
      <p:sp>
        <p:nvSpPr>
          <p:cNvPr id="75" name="Freeform: Shape 74">
            <a:extLst>
              <a:ext uri="{FF2B5EF4-FFF2-40B4-BE49-F238E27FC236}">
                <a16:creationId xmlns:a16="http://schemas.microsoft.com/office/drawing/2014/main" id="{7044C51D-169C-4548-92B0-1B1D54FB01BF}"/>
              </a:ext>
            </a:extLst>
          </p:cNvPr>
          <p:cNvSpPr/>
          <p:nvPr userDrawn="1"/>
        </p:nvSpPr>
        <p:spPr>
          <a:xfrm>
            <a:off x="10413114" y="2223844"/>
            <a:ext cx="1778886" cy="4634157"/>
          </a:xfrm>
          <a:custGeom>
            <a:avLst/>
            <a:gdLst>
              <a:gd name="connsiteX0" fmla="*/ 1778886 w 1778886"/>
              <a:gd name="connsiteY0" fmla="*/ 0 h 4634157"/>
              <a:gd name="connsiteX1" fmla="*/ 1778886 w 1778886"/>
              <a:gd name="connsiteY1" fmla="*/ 4634157 h 4634157"/>
              <a:gd name="connsiteX2" fmla="*/ 0 w 1778886"/>
              <a:gd name="connsiteY2" fmla="*/ 4634157 h 4634157"/>
              <a:gd name="connsiteX3" fmla="*/ 1778886 w 1778886"/>
              <a:gd name="connsiteY3" fmla="*/ 0 h 4634157"/>
            </a:gdLst>
            <a:ahLst/>
            <a:cxnLst>
              <a:cxn ang="0">
                <a:pos x="connsiteX0" y="connsiteY0"/>
              </a:cxn>
              <a:cxn ang="0">
                <a:pos x="connsiteX1" y="connsiteY1"/>
              </a:cxn>
              <a:cxn ang="0">
                <a:pos x="connsiteX2" y="connsiteY2"/>
              </a:cxn>
              <a:cxn ang="0">
                <a:pos x="connsiteX3" y="connsiteY3"/>
              </a:cxn>
            </a:cxnLst>
            <a:rect l="l" t="t" r="r" b="b"/>
            <a:pathLst>
              <a:path w="1778886" h="4634157">
                <a:moveTo>
                  <a:pt x="1778886" y="0"/>
                </a:moveTo>
                <a:lnTo>
                  <a:pt x="1778886" y="4634157"/>
                </a:lnTo>
                <a:lnTo>
                  <a:pt x="0" y="4634157"/>
                </a:lnTo>
                <a:lnTo>
                  <a:pt x="1778886"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Slide Number Placeholder 2">
            <a:extLst>
              <a:ext uri="{FF2B5EF4-FFF2-40B4-BE49-F238E27FC236}">
                <a16:creationId xmlns:a16="http://schemas.microsoft.com/office/drawing/2014/main" id="{81998BA7-6D06-4238-AAFE-A0C74792EA57}"/>
              </a:ext>
            </a:extLst>
          </p:cNvPr>
          <p:cNvSpPr>
            <a:spLocks noGrp="1"/>
          </p:cNvSpPr>
          <p:nvPr>
            <p:ph type="sldNum" sz="quarter" idx="21"/>
          </p:nvPr>
        </p:nvSpPr>
        <p:spPr>
          <a:xfrm>
            <a:off x="11353800" y="6419728"/>
            <a:ext cx="574848" cy="252000"/>
          </a:xfrm>
        </p:spPr>
        <p:txBody>
          <a:bodyPr/>
          <a:lstStyle>
            <a:lvl1pPr>
              <a:defRPr>
                <a:solidFill>
                  <a:schemeClr val="bg1"/>
                </a:solidFill>
              </a:defRPr>
            </a:lvl1pPr>
          </a:lstStyle>
          <a:p>
            <a:fld id="{4483779D-C340-494C-9B53-38C528D6A960}" type="slidenum">
              <a:rPr lang="en-GB" smtClean="0"/>
              <a:pPr/>
              <a:t>‹#›</a:t>
            </a:fld>
            <a:endParaRPr lang="en-GB"/>
          </a:p>
        </p:txBody>
      </p:sp>
      <p:pic>
        <p:nvPicPr>
          <p:cNvPr id="12" name="Picture 11" descr="Logo&#10;&#10;Description automatically generated">
            <a:extLst>
              <a:ext uri="{FF2B5EF4-FFF2-40B4-BE49-F238E27FC236}">
                <a16:creationId xmlns:a16="http://schemas.microsoft.com/office/drawing/2014/main" id="{94A51C03-4E50-5FBF-8FBA-3AEFEDCC5D9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93266" y="6312694"/>
            <a:ext cx="808547" cy="474664"/>
          </a:xfrm>
          <a:prstGeom prst="rect">
            <a:avLst/>
          </a:prstGeom>
        </p:spPr>
      </p:pic>
    </p:spTree>
    <p:extLst>
      <p:ext uri="{BB962C8B-B14F-4D97-AF65-F5344CB8AC3E}">
        <p14:creationId xmlns:p14="http://schemas.microsoft.com/office/powerpoint/2010/main" val="38062856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outdoor, nature, rock, cave&#10;&#10;Description automatically generated">
            <a:extLst>
              <a:ext uri="{FF2B5EF4-FFF2-40B4-BE49-F238E27FC236}">
                <a16:creationId xmlns:a16="http://schemas.microsoft.com/office/drawing/2014/main" id="{FE5B4AB4-89D2-46C0-89D7-52D057E8BD4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6"/>
          <a:stretch/>
        </p:blipFill>
        <p:spPr>
          <a:xfrm>
            <a:off x="-47034" y="-26323"/>
            <a:ext cx="12228785" cy="6884323"/>
          </a:xfrm>
          <a:prstGeom prst="rect">
            <a:avLst/>
          </a:prstGeom>
        </p:spPr>
      </p:pic>
      <p:pic>
        <p:nvPicPr>
          <p:cNvPr id="14" name="Graphic 13">
            <a:extLst>
              <a:ext uri="{FF2B5EF4-FFF2-40B4-BE49-F238E27FC236}">
                <a16:creationId xmlns:a16="http://schemas.microsoft.com/office/drawing/2014/main" id="{E93CC6DE-A839-5642-8903-6ADC203C56FF}"/>
              </a:ext>
            </a:extLst>
          </p:cNvPr>
          <p:cNvPicPr>
            <a:picLocks noChangeAspect="1"/>
          </p:cNvPicPr>
          <p:nvPr userDrawn="1"/>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l="44232"/>
          <a:stretch/>
        </p:blipFill>
        <p:spPr>
          <a:xfrm>
            <a:off x="-47034" y="-116943"/>
            <a:ext cx="7495325" cy="7137675"/>
          </a:xfrm>
          <a:prstGeom prst="rect">
            <a:avLst/>
          </a:prstGeom>
        </p:spPr>
      </p:pic>
      <p:sp>
        <p:nvSpPr>
          <p:cNvPr id="2" name="Title 1">
            <a:extLst>
              <a:ext uri="{FF2B5EF4-FFF2-40B4-BE49-F238E27FC236}">
                <a16:creationId xmlns:a16="http://schemas.microsoft.com/office/drawing/2014/main" id="{E4DEC4AE-0E7C-4CAA-990A-600C47283B8C}"/>
              </a:ext>
            </a:extLst>
          </p:cNvPr>
          <p:cNvSpPr>
            <a:spLocks noGrp="1"/>
          </p:cNvSpPr>
          <p:nvPr>
            <p:ph type="ctrTitle" hasCustomPrompt="1"/>
          </p:nvPr>
        </p:nvSpPr>
        <p:spPr>
          <a:xfrm>
            <a:off x="467360" y="2336800"/>
            <a:ext cx="4150359" cy="1325880"/>
          </a:xfrm>
        </p:spPr>
        <p:txBody>
          <a:bodyPr anchor="t">
            <a:normAutofit/>
          </a:bodyPr>
          <a:lstStyle>
            <a:lvl1pPr algn="l">
              <a:defRPr sz="3600" b="1">
                <a:solidFill>
                  <a:schemeClr val="bg2"/>
                </a:solidFill>
                <a:latin typeface="Lato Black" panose="020F0A02020204030203" pitchFamily="34" charset="0"/>
              </a:defRPr>
            </a:lvl1pPr>
          </a:lstStyle>
          <a:p>
            <a:r>
              <a:rPr lang="en-US"/>
              <a:t>Title here</a:t>
            </a:r>
            <a:endParaRPr lang="en-GB"/>
          </a:p>
        </p:txBody>
      </p:sp>
      <p:sp>
        <p:nvSpPr>
          <p:cNvPr id="3" name="Subtitle 2">
            <a:extLst>
              <a:ext uri="{FF2B5EF4-FFF2-40B4-BE49-F238E27FC236}">
                <a16:creationId xmlns:a16="http://schemas.microsoft.com/office/drawing/2014/main" id="{F061853F-D752-4764-9739-CA18B7FD3A42}"/>
              </a:ext>
            </a:extLst>
          </p:cNvPr>
          <p:cNvSpPr>
            <a:spLocks noGrp="1"/>
          </p:cNvSpPr>
          <p:nvPr>
            <p:ph type="subTitle" idx="1" hasCustomPrompt="1"/>
          </p:nvPr>
        </p:nvSpPr>
        <p:spPr>
          <a:xfrm>
            <a:off x="467360" y="3784599"/>
            <a:ext cx="4150360" cy="1206497"/>
          </a:xfrm>
          <a:prstGeom prst="rect">
            <a:avLst/>
          </a:prstGeo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endParaRPr lang="en-GB"/>
          </a:p>
        </p:txBody>
      </p:sp>
      <p:pic>
        <p:nvPicPr>
          <p:cNvPr id="15" name="Picture 14" descr="Text, logo&#10;&#10;Description automatically generated">
            <a:extLst>
              <a:ext uri="{FF2B5EF4-FFF2-40B4-BE49-F238E27FC236}">
                <a16:creationId xmlns:a16="http://schemas.microsoft.com/office/drawing/2014/main" id="{47847EA2-03B5-41CD-88BB-A74BDC6205A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67361" y="1026792"/>
            <a:ext cx="1005839" cy="1004423"/>
          </a:xfrm>
          <a:prstGeom prst="rect">
            <a:avLst/>
          </a:prstGeom>
        </p:spPr>
      </p:pic>
      <p:sp>
        <p:nvSpPr>
          <p:cNvPr id="20" name="Text Placeholder 5">
            <a:extLst>
              <a:ext uri="{FF2B5EF4-FFF2-40B4-BE49-F238E27FC236}">
                <a16:creationId xmlns:a16="http://schemas.microsoft.com/office/drawing/2014/main" id="{A7495A34-AD56-4356-B737-E79362E091C2}"/>
              </a:ext>
            </a:extLst>
          </p:cNvPr>
          <p:cNvSpPr>
            <a:spLocks noGrp="1"/>
          </p:cNvSpPr>
          <p:nvPr>
            <p:ph type="body" sz="quarter" idx="10" hasCustomPrompt="1"/>
          </p:nvPr>
        </p:nvSpPr>
        <p:spPr>
          <a:xfrm>
            <a:off x="466725" y="5415844"/>
            <a:ext cx="4151313" cy="799939"/>
          </a:xfrm>
          <a:prstGeom prst="rect">
            <a:avLst/>
          </a:prstGeom>
        </p:spPr>
        <p:txBody>
          <a:bodyPr>
            <a:normAutofit/>
          </a:bodyPr>
          <a:lstStyle>
            <a:lvl1pPr marL="0" indent="0">
              <a:buNone/>
              <a:defRPr sz="1600">
                <a:solidFill>
                  <a:schemeClr val="bg1"/>
                </a:solidFill>
              </a:defRPr>
            </a:lvl1pPr>
          </a:lstStyle>
          <a:p>
            <a:pPr>
              <a:spcBef>
                <a:spcPts val="0"/>
              </a:spcBef>
            </a:pPr>
            <a:r>
              <a:rPr lang="en-US"/>
              <a:t>Date</a:t>
            </a:r>
            <a:endParaRPr lang="en-GB"/>
          </a:p>
          <a:p>
            <a:pPr lvl="0"/>
            <a:endParaRPr lang="en-GB"/>
          </a:p>
        </p:txBody>
      </p:sp>
      <p:sp>
        <p:nvSpPr>
          <p:cNvPr id="21" name="Text Placeholder 10">
            <a:extLst>
              <a:ext uri="{FF2B5EF4-FFF2-40B4-BE49-F238E27FC236}">
                <a16:creationId xmlns:a16="http://schemas.microsoft.com/office/drawing/2014/main" id="{9D6E94EB-F454-4CE9-96A8-BC31C3F39CA7}"/>
              </a:ext>
            </a:extLst>
          </p:cNvPr>
          <p:cNvSpPr>
            <a:spLocks noGrp="1"/>
          </p:cNvSpPr>
          <p:nvPr>
            <p:ph type="body" sz="quarter" idx="17" hasCustomPrompt="1"/>
          </p:nvPr>
        </p:nvSpPr>
        <p:spPr>
          <a:xfrm>
            <a:off x="466725" y="5095415"/>
            <a:ext cx="4150359" cy="320429"/>
          </a:xfrm>
        </p:spPr>
        <p:txBody>
          <a:bodyPr>
            <a:noAutofit/>
          </a:bodyPr>
          <a:lstStyle>
            <a:lvl1pPr marL="0" indent="0" algn="l">
              <a:buNone/>
              <a:defRPr sz="1600">
                <a:solidFill>
                  <a:schemeClr val="bg1"/>
                </a:solidFill>
                <a:latin typeface="Source Sans Pro Black" panose="020B0803030403020204" pitchFamily="34" charset="0"/>
                <a:ea typeface="Source Sans Pro Black" panose="020B0803030403020204" pitchFamily="34" charset="0"/>
              </a:defRPr>
            </a:lvl1pPr>
            <a:lvl3pPr marL="914400" indent="0">
              <a:buNone/>
              <a:defRPr/>
            </a:lvl3pPr>
          </a:lstStyle>
          <a:p>
            <a:pPr lvl="0"/>
            <a:r>
              <a:rPr lang="en-US"/>
              <a:t>Presenter</a:t>
            </a:r>
            <a:endParaRPr lang="en-GB"/>
          </a:p>
        </p:txBody>
      </p:sp>
      <p:pic>
        <p:nvPicPr>
          <p:cNvPr id="13" name="Graphic 12">
            <a:extLst>
              <a:ext uri="{FF2B5EF4-FFF2-40B4-BE49-F238E27FC236}">
                <a16:creationId xmlns:a16="http://schemas.microsoft.com/office/drawing/2014/main" id="{CF8E45A0-04B7-3B41-94DA-9712CA81F2AD}"/>
              </a:ext>
            </a:extLst>
          </p:cNvPr>
          <p:cNvPicPr>
            <a:picLocks noChangeAspect="1"/>
          </p:cNvPicPr>
          <p:nvPr userDrawn="1"/>
        </p:nvPicPr>
        <p:blipFill rotWithShape="1">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r="29864"/>
          <a:stretch/>
        </p:blipFill>
        <p:spPr>
          <a:xfrm>
            <a:off x="10729061" y="732648"/>
            <a:ext cx="1462939" cy="5457211"/>
          </a:xfrm>
          <a:prstGeom prst="rect">
            <a:avLst/>
          </a:prstGeom>
        </p:spPr>
      </p:pic>
    </p:spTree>
    <p:extLst>
      <p:ext uri="{BB962C8B-B14F-4D97-AF65-F5344CB8AC3E}">
        <p14:creationId xmlns:p14="http://schemas.microsoft.com/office/powerpoint/2010/main" val="11361335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A picture containing grass, tree, plant, green&#10;&#10;Description automatically generated">
            <a:extLst>
              <a:ext uri="{FF2B5EF4-FFF2-40B4-BE49-F238E27FC236}">
                <a16:creationId xmlns:a16="http://schemas.microsoft.com/office/drawing/2014/main" id="{0613C141-29BB-4D29-BE75-5411817D0D9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072" y="-1"/>
            <a:ext cx="12207072" cy="6858001"/>
          </a:xfrm>
          <a:prstGeom prst="rect">
            <a:avLst/>
          </a:prstGeom>
        </p:spPr>
      </p:pic>
      <p:pic>
        <p:nvPicPr>
          <p:cNvPr id="10" name="Graphic 9">
            <a:extLst>
              <a:ext uri="{FF2B5EF4-FFF2-40B4-BE49-F238E27FC236}">
                <a16:creationId xmlns:a16="http://schemas.microsoft.com/office/drawing/2014/main" id="{05D9A2F8-154D-B847-8E4D-44CD3739BE3D}"/>
              </a:ext>
            </a:extLst>
          </p:cNvPr>
          <p:cNvPicPr>
            <a:picLocks noChangeAspect="1"/>
          </p:cNvPicPr>
          <p:nvPr userDrawn="1"/>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l="44232"/>
          <a:stretch/>
        </p:blipFill>
        <p:spPr>
          <a:xfrm>
            <a:off x="-47034" y="-116943"/>
            <a:ext cx="7495325" cy="7137675"/>
          </a:xfrm>
          <a:prstGeom prst="rect">
            <a:avLst/>
          </a:prstGeom>
        </p:spPr>
      </p:pic>
      <p:pic>
        <p:nvPicPr>
          <p:cNvPr id="12" name="Graphic 11">
            <a:extLst>
              <a:ext uri="{FF2B5EF4-FFF2-40B4-BE49-F238E27FC236}">
                <a16:creationId xmlns:a16="http://schemas.microsoft.com/office/drawing/2014/main" id="{2AF65BCA-0E19-BC40-B6F5-5B1E997F1D95}"/>
              </a:ext>
            </a:extLst>
          </p:cNvPr>
          <p:cNvPicPr>
            <a:picLocks noChangeAspect="1"/>
          </p:cNvPicPr>
          <p:nvPr userDrawn="1"/>
        </p:nvPicPr>
        <p:blipFill rotWithShape="1">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r="29864"/>
          <a:stretch/>
        </p:blipFill>
        <p:spPr>
          <a:xfrm>
            <a:off x="10729061" y="732648"/>
            <a:ext cx="1462939" cy="5457211"/>
          </a:xfrm>
          <a:prstGeom prst="rect">
            <a:avLst/>
          </a:prstGeom>
        </p:spPr>
      </p:pic>
      <p:pic>
        <p:nvPicPr>
          <p:cNvPr id="15" name="Picture 14" descr="Text, logo&#10;&#10;Description automatically generated">
            <a:extLst>
              <a:ext uri="{FF2B5EF4-FFF2-40B4-BE49-F238E27FC236}">
                <a16:creationId xmlns:a16="http://schemas.microsoft.com/office/drawing/2014/main" id="{47847EA2-03B5-41CD-88BB-A74BDC6205AF}"/>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67361" y="1026792"/>
            <a:ext cx="1005839" cy="1004423"/>
          </a:xfrm>
          <a:prstGeom prst="rect">
            <a:avLst/>
          </a:prstGeom>
        </p:spPr>
      </p:pic>
      <p:sp>
        <p:nvSpPr>
          <p:cNvPr id="14" name="Title 1">
            <a:extLst>
              <a:ext uri="{FF2B5EF4-FFF2-40B4-BE49-F238E27FC236}">
                <a16:creationId xmlns:a16="http://schemas.microsoft.com/office/drawing/2014/main" id="{71C4FD47-D44A-474E-B608-5786798424A1}"/>
              </a:ext>
            </a:extLst>
          </p:cNvPr>
          <p:cNvSpPr>
            <a:spLocks noGrp="1"/>
          </p:cNvSpPr>
          <p:nvPr>
            <p:ph type="ctrTitle" hasCustomPrompt="1"/>
          </p:nvPr>
        </p:nvSpPr>
        <p:spPr>
          <a:xfrm>
            <a:off x="467360" y="2336800"/>
            <a:ext cx="4150359" cy="1325880"/>
          </a:xfrm>
        </p:spPr>
        <p:txBody>
          <a:bodyPr anchor="t">
            <a:normAutofit/>
          </a:bodyPr>
          <a:lstStyle>
            <a:lvl1pPr algn="l">
              <a:defRPr sz="3600" b="1">
                <a:solidFill>
                  <a:schemeClr val="bg2"/>
                </a:solidFill>
                <a:latin typeface="Lato Black" panose="020F0A02020204030203" pitchFamily="34" charset="0"/>
              </a:defRPr>
            </a:lvl1pPr>
          </a:lstStyle>
          <a:p>
            <a:r>
              <a:rPr lang="en-US"/>
              <a:t>Title here</a:t>
            </a:r>
            <a:endParaRPr lang="en-GB"/>
          </a:p>
        </p:txBody>
      </p:sp>
      <p:sp>
        <p:nvSpPr>
          <p:cNvPr id="16" name="Subtitle 2">
            <a:extLst>
              <a:ext uri="{FF2B5EF4-FFF2-40B4-BE49-F238E27FC236}">
                <a16:creationId xmlns:a16="http://schemas.microsoft.com/office/drawing/2014/main" id="{53903658-22C8-4DFC-8756-807C0B7AA23B}"/>
              </a:ext>
            </a:extLst>
          </p:cNvPr>
          <p:cNvSpPr>
            <a:spLocks noGrp="1"/>
          </p:cNvSpPr>
          <p:nvPr>
            <p:ph type="subTitle" idx="1" hasCustomPrompt="1"/>
          </p:nvPr>
        </p:nvSpPr>
        <p:spPr>
          <a:xfrm>
            <a:off x="467360" y="3784599"/>
            <a:ext cx="4150360" cy="1206497"/>
          </a:xfrm>
          <a:prstGeom prst="rect">
            <a:avLst/>
          </a:prstGeo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endParaRPr lang="en-GB"/>
          </a:p>
        </p:txBody>
      </p:sp>
      <p:sp>
        <p:nvSpPr>
          <p:cNvPr id="22" name="Text Placeholder 5">
            <a:extLst>
              <a:ext uri="{FF2B5EF4-FFF2-40B4-BE49-F238E27FC236}">
                <a16:creationId xmlns:a16="http://schemas.microsoft.com/office/drawing/2014/main" id="{2E744B8F-F650-44CC-B737-AB7869847519}"/>
              </a:ext>
            </a:extLst>
          </p:cNvPr>
          <p:cNvSpPr>
            <a:spLocks noGrp="1"/>
          </p:cNvSpPr>
          <p:nvPr>
            <p:ph type="body" sz="quarter" idx="10" hasCustomPrompt="1"/>
          </p:nvPr>
        </p:nvSpPr>
        <p:spPr>
          <a:xfrm>
            <a:off x="466725" y="5415844"/>
            <a:ext cx="4151313" cy="799939"/>
          </a:xfrm>
          <a:prstGeom prst="rect">
            <a:avLst/>
          </a:prstGeom>
        </p:spPr>
        <p:txBody>
          <a:bodyPr>
            <a:normAutofit/>
          </a:bodyPr>
          <a:lstStyle>
            <a:lvl1pPr marL="0" indent="0">
              <a:buNone/>
              <a:defRPr sz="1600">
                <a:solidFill>
                  <a:schemeClr val="bg1"/>
                </a:solidFill>
              </a:defRPr>
            </a:lvl1pPr>
          </a:lstStyle>
          <a:p>
            <a:pPr>
              <a:spcBef>
                <a:spcPts val="0"/>
              </a:spcBef>
            </a:pPr>
            <a:r>
              <a:rPr lang="en-US"/>
              <a:t>Date</a:t>
            </a:r>
            <a:endParaRPr lang="en-GB"/>
          </a:p>
          <a:p>
            <a:pPr lvl="0"/>
            <a:endParaRPr lang="en-GB"/>
          </a:p>
        </p:txBody>
      </p:sp>
      <p:sp>
        <p:nvSpPr>
          <p:cNvPr id="23" name="Text Placeholder 10">
            <a:extLst>
              <a:ext uri="{FF2B5EF4-FFF2-40B4-BE49-F238E27FC236}">
                <a16:creationId xmlns:a16="http://schemas.microsoft.com/office/drawing/2014/main" id="{917F28A5-85A5-4409-8D42-A8C3C4F08222}"/>
              </a:ext>
            </a:extLst>
          </p:cNvPr>
          <p:cNvSpPr>
            <a:spLocks noGrp="1"/>
          </p:cNvSpPr>
          <p:nvPr>
            <p:ph type="body" sz="quarter" idx="17" hasCustomPrompt="1"/>
          </p:nvPr>
        </p:nvSpPr>
        <p:spPr>
          <a:xfrm>
            <a:off x="466725" y="5063885"/>
            <a:ext cx="4150359" cy="356002"/>
          </a:xfrm>
        </p:spPr>
        <p:txBody>
          <a:bodyPr>
            <a:noAutofit/>
          </a:bodyPr>
          <a:lstStyle>
            <a:lvl1pPr marL="0" indent="0" algn="l">
              <a:buNone/>
              <a:defRPr sz="1600">
                <a:solidFill>
                  <a:schemeClr val="bg1"/>
                </a:solidFill>
                <a:latin typeface="Source Sans Pro Black" panose="020B0803030403020204" pitchFamily="34" charset="0"/>
                <a:ea typeface="Source Sans Pro Black" panose="020B0803030403020204" pitchFamily="34" charset="0"/>
              </a:defRPr>
            </a:lvl1pPr>
            <a:lvl3pPr marL="914400" indent="0">
              <a:buNone/>
              <a:defRPr/>
            </a:lvl3pPr>
          </a:lstStyle>
          <a:p>
            <a:pPr lvl="0"/>
            <a:r>
              <a:rPr lang="en-US"/>
              <a:t>Presenter</a:t>
            </a:r>
            <a:endParaRPr lang="en-GB"/>
          </a:p>
        </p:txBody>
      </p:sp>
    </p:spTree>
    <p:extLst>
      <p:ext uri="{BB962C8B-B14F-4D97-AF65-F5344CB8AC3E}">
        <p14:creationId xmlns:p14="http://schemas.microsoft.com/office/powerpoint/2010/main" val="27133699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DD3A52-7353-6C75-C146-E280FC748ED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040911" y="-1"/>
            <a:ext cx="9151089" cy="6858001"/>
          </a:xfrm>
          <a:prstGeom prst="rect">
            <a:avLst/>
          </a:prstGeom>
        </p:spPr>
      </p:pic>
      <p:pic>
        <p:nvPicPr>
          <p:cNvPr id="10" name="Graphic 9">
            <a:extLst>
              <a:ext uri="{FF2B5EF4-FFF2-40B4-BE49-F238E27FC236}">
                <a16:creationId xmlns:a16="http://schemas.microsoft.com/office/drawing/2014/main" id="{40894712-C1DD-7446-98C5-BC3DDAFA8EF7}"/>
              </a:ext>
            </a:extLst>
          </p:cNvPr>
          <p:cNvPicPr>
            <a:picLocks noChangeAspect="1"/>
          </p:cNvPicPr>
          <p:nvPr userDrawn="1"/>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l="51362"/>
          <a:stretch/>
        </p:blipFill>
        <p:spPr>
          <a:xfrm>
            <a:off x="0" y="-665269"/>
            <a:ext cx="7595857" cy="8293850"/>
          </a:xfrm>
          <a:prstGeom prst="rect">
            <a:avLst/>
          </a:prstGeom>
        </p:spPr>
      </p:pic>
      <p:pic>
        <p:nvPicPr>
          <p:cNvPr id="15" name="Picture 14" descr="Text, logo&#10;&#10;Description automatically generated">
            <a:extLst>
              <a:ext uri="{FF2B5EF4-FFF2-40B4-BE49-F238E27FC236}">
                <a16:creationId xmlns:a16="http://schemas.microsoft.com/office/drawing/2014/main" id="{47847EA2-03B5-41CD-88BB-A74BDC6205A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67361" y="1026792"/>
            <a:ext cx="1005839" cy="1004423"/>
          </a:xfrm>
          <a:prstGeom prst="rect">
            <a:avLst/>
          </a:prstGeom>
        </p:spPr>
      </p:pic>
      <p:sp>
        <p:nvSpPr>
          <p:cNvPr id="13" name="Title 1">
            <a:extLst>
              <a:ext uri="{FF2B5EF4-FFF2-40B4-BE49-F238E27FC236}">
                <a16:creationId xmlns:a16="http://schemas.microsoft.com/office/drawing/2014/main" id="{3471DB09-FC8D-41F6-B91E-7ACB2B58AAF1}"/>
              </a:ext>
            </a:extLst>
          </p:cNvPr>
          <p:cNvSpPr>
            <a:spLocks noGrp="1"/>
          </p:cNvSpPr>
          <p:nvPr>
            <p:ph type="ctrTitle" hasCustomPrompt="1"/>
          </p:nvPr>
        </p:nvSpPr>
        <p:spPr>
          <a:xfrm>
            <a:off x="467360" y="2336800"/>
            <a:ext cx="4150359" cy="1325880"/>
          </a:xfrm>
        </p:spPr>
        <p:txBody>
          <a:bodyPr anchor="t">
            <a:normAutofit/>
          </a:bodyPr>
          <a:lstStyle>
            <a:lvl1pPr algn="l">
              <a:defRPr sz="3600" b="1">
                <a:solidFill>
                  <a:schemeClr val="bg2"/>
                </a:solidFill>
                <a:latin typeface="Lato Black" panose="020F0A02020204030203" pitchFamily="34" charset="0"/>
              </a:defRPr>
            </a:lvl1pPr>
          </a:lstStyle>
          <a:p>
            <a:r>
              <a:rPr lang="en-US"/>
              <a:t>Title here</a:t>
            </a:r>
            <a:endParaRPr lang="en-GB"/>
          </a:p>
        </p:txBody>
      </p:sp>
      <p:sp>
        <p:nvSpPr>
          <p:cNvPr id="14" name="Subtitle 2">
            <a:extLst>
              <a:ext uri="{FF2B5EF4-FFF2-40B4-BE49-F238E27FC236}">
                <a16:creationId xmlns:a16="http://schemas.microsoft.com/office/drawing/2014/main" id="{783880D4-40A4-4CF9-A74B-9655D32F0724}"/>
              </a:ext>
            </a:extLst>
          </p:cNvPr>
          <p:cNvSpPr>
            <a:spLocks noGrp="1"/>
          </p:cNvSpPr>
          <p:nvPr>
            <p:ph type="subTitle" idx="1" hasCustomPrompt="1"/>
          </p:nvPr>
        </p:nvSpPr>
        <p:spPr>
          <a:xfrm>
            <a:off x="467360" y="3784599"/>
            <a:ext cx="4150360" cy="1206497"/>
          </a:xfrm>
          <a:prstGeom prst="rect">
            <a:avLst/>
          </a:prstGeo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endParaRPr lang="en-GB"/>
          </a:p>
        </p:txBody>
      </p:sp>
      <p:sp>
        <p:nvSpPr>
          <p:cNvPr id="20" name="Text Placeholder 5">
            <a:extLst>
              <a:ext uri="{FF2B5EF4-FFF2-40B4-BE49-F238E27FC236}">
                <a16:creationId xmlns:a16="http://schemas.microsoft.com/office/drawing/2014/main" id="{791FE668-A622-40AA-8102-5375745C0E45}"/>
              </a:ext>
            </a:extLst>
          </p:cNvPr>
          <p:cNvSpPr>
            <a:spLocks noGrp="1"/>
          </p:cNvSpPr>
          <p:nvPr>
            <p:ph type="body" sz="quarter" idx="10" hasCustomPrompt="1"/>
          </p:nvPr>
        </p:nvSpPr>
        <p:spPr>
          <a:xfrm>
            <a:off x="466725" y="5415844"/>
            <a:ext cx="4151313" cy="799939"/>
          </a:xfrm>
          <a:prstGeom prst="rect">
            <a:avLst/>
          </a:prstGeom>
        </p:spPr>
        <p:txBody>
          <a:bodyPr>
            <a:normAutofit/>
          </a:bodyPr>
          <a:lstStyle>
            <a:lvl1pPr marL="0" indent="0">
              <a:buNone/>
              <a:defRPr sz="1600">
                <a:solidFill>
                  <a:schemeClr val="bg1"/>
                </a:solidFill>
                <a:latin typeface="+mn-lt"/>
                <a:ea typeface="Source Sans Pro Black" panose="020B0803030403020204" pitchFamily="34" charset="0"/>
              </a:defRPr>
            </a:lvl1pPr>
          </a:lstStyle>
          <a:p>
            <a:pPr>
              <a:spcBef>
                <a:spcPts val="0"/>
              </a:spcBef>
            </a:pPr>
            <a:r>
              <a:rPr lang="en-US"/>
              <a:t>Date</a:t>
            </a:r>
            <a:endParaRPr lang="en-GB"/>
          </a:p>
          <a:p>
            <a:pPr lvl="0"/>
            <a:endParaRPr lang="en-GB"/>
          </a:p>
        </p:txBody>
      </p:sp>
      <p:sp>
        <p:nvSpPr>
          <p:cNvPr id="21" name="Text Placeholder 10">
            <a:extLst>
              <a:ext uri="{FF2B5EF4-FFF2-40B4-BE49-F238E27FC236}">
                <a16:creationId xmlns:a16="http://schemas.microsoft.com/office/drawing/2014/main" id="{3372597C-1FAA-44F2-BED2-8F6D0481A6A4}"/>
              </a:ext>
            </a:extLst>
          </p:cNvPr>
          <p:cNvSpPr>
            <a:spLocks noGrp="1"/>
          </p:cNvSpPr>
          <p:nvPr>
            <p:ph type="body" sz="quarter" idx="17" hasCustomPrompt="1"/>
          </p:nvPr>
        </p:nvSpPr>
        <p:spPr>
          <a:xfrm>
            <a:off x="466725" y="5113015"/>
            <a:ext cx="4150359" cy="306871"/>
          </a:xfrm>
        </p:spPr>
        <p:txBody>
          <a:bodyPr>
            <a:noAutofit/>
          </a:bodyPr>
          <a:lstStyle>
            <a:lvl1pPr marL="0" indent="0" algn="l">
              <a:buNone/>
              <a:defRPr sz="1600" b="0">
                <a:solidFill>
                  <a:schemeClr val="bg1"/>
                </a:solidFill>
                <a:latin typeface="Source Sans Pro Black" panose="020B0803030403020204" pitchFamily="34" charset="0"/>
                <a:ea typeface="Source Sans Pro Black" panose="020B0803030403020204" pitchFamily="34" charset="0"/>
              </a:defRPr>
            </a:lvl1pPr>
            <a:lvl3pPr marL="914400" indent="0">
              <a:buNone/>
              <a:defRPr/>
            </a:lvl3pPr>
          </a:lstStyle>
          <a:p>
            <a:pPr lvl="0"/>
            <a:r>
              <a:rPr lang="en-US"/>
              <a:t>Presenter</a:t>
            </a:r>
            <a:endParaRPr lang="en-GB"/>
          </a:p>
        </p:txBody>
      </p:sp>
      <p:pic>
        <p:nvPicPr>
          <p:cNvPr id="16" name="Graphic 15">
            <a:extLst>
              <a:ext uri="{FF2B5EF4-FFF2-40B4-BE49-F238E27FC236}">
                <a16:creationId xmlns:a16="http://schemas.microsoft.com/office/drawing/2014/main" id="{9BAEA5CE-CF8C-C245-9B45-F733B7D42392}"/>
              </a:ext>
            </a:extLst>
          </p:cNvPr>
          <p:cNvPicPr>
            <a:picLocks noChangeAspect="1"/>
          </p:cNvPicPr>
          <p:nvPr userDrawn="1"/>
        </p:nvPicPr>
        <p:blipFill rotWithShape="1">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r="29864"/>
          <a:stretch/>
        </p:blipFill>
        <p:spPr>
          <a:xfrm>
            <a:off x="10729061" y="1400789"/>
            <a:ext cx="1462939" cy="5457211"/>
          </a:xfrm>
          <a:prstGeom prst="rect">
            <a:avLst/>
          </a:prstGeom>
        </p:spPr>
      </p:pic>
    </p:spTree>
    <p:extLst>
      <p:ext uri="{BB962C8B-B14F-4D97-AF65-F5344CB8AC3E}">
        <p14:creationId xmlns:p14="http://schemas.microsoft.com/office/powerpoint/2010/main" val="15808413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1" name="Picture 10" descr="A picture containing building, ground, court, stone&#10;&#10;Description automatically generated">
            <a:extLst>
              <a:ext uri="{FF2B5EF4-FFF2-40B4-BE49-F238E27FC236}">
                <a16:creationId xmlns:a16="http://schemas.microsoft.com/office/drawing/2014/main" id="{EE36E883-4648-4797-A3A0-4AB8889243E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12" name="Graphic 11">
            <a:extLst>
              <a:ext uri="{FF2B5EF4-FFF2-40B4-BE49-F238E27FC236}">
                <a16:creationId xmlns:a16="http://schemas.microsoft.com/office/drawing/2014/main" id="{B6F75B07-FB4D-544B-B8F7-04E0EEDC35EC}"/>
              </a:ext>
            </a:extLst>
          </p:cNvPr>
          <p:cNvPicPr>
            <a:picLocks noChangeAspect="1"/>
          </p:cNvPicPr>
          <p:nvPr userDrawn="1"/>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l="51362"/>
          <a:stretch/>
        </p:blipFill>
        <p:spPr>
          <a:xfrm>
            <a:off x="0" y="-665269"/>
            <a:ext cx="7595857" cy="8293850"/>
          </a:xfrm>
          <a:prstGeom prst="rect">
            <a:avLst/>
          </a:prstGeom>
        </p:spPr>
      </p:pic>
      <p:pic>
        <p:nvPicPr>
          <p:cNvPr id="15" name="Picture 14" descr="Text, logo&#10;&#10;Description automatically generated">
            <a:extLst>
              <a:ext uri="{FF2B5EF4-FFF2-40B4-BE49-F238E27FC236}">
                <a16:creationId xmlns:a16="http://schemas.microsoft.com/office/drawing/2014/main" id="{47847EA2-03B5-41CD-88BB-A74BDC6205A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67361" y="1026792"/>
            <a:ext cx="1005839" cy="1004423"/>
          </a:xfrm>
          <a:prstGeom prst="rect">
            <a:avLst/>
          </a:prstGeom>
        </p:spPr>
      </p:pic>
      <p:sp>
        <p:nvSpPr>
          <p:cNvPr id="4" name="Rectangle 3">
            <a:extLst>
              <a:ext uri="{FF2B5EF4-FFF2-40B4-BE49-F238E27FC236}">
                <a16:creationId xmlns:a16="http://schemas.microsoft.com/office/drawing/2014/main" id="{672BF0B0-B942-453E-9DD7-A70CABB5A055}"/>
              </a:ext>
            </a:extLst>
          </p:cNvPr>
          <p:cNvSpPr/>
          <p:nvPr userDrawn="1"/>
        </p:nvSpPr>
        <p:spPr>
          <a:xfrm>
            <a:off x="7424292" y="4621523"/>
            <a:ext cx="4776761" cy="1053157"/>
          </a:xfrm>
          <a:custGeom>
            <a:avLst/>
            <a:gdLst>
              <a:gd name="connsiteX0" fmla="*/ 0 w 7375106"/>
              <a:gd name="connsiteY0" fmla="*/ 0 h 1044103"/>
              <a:gd name="connsiteX1" fmla="*/ 7375106 w 7375106"/>
              <a:gd name="connsiteY1" fmla="*/ 0 h 1044103"/>
              <a:gd name="connsiteX2" fmla="*/ 7375106 w 7375106"/>
              <a:gd name="connsiteY2" fmla="*/ 1044103 h 1044103"/>
              <a:gd name="connsiteX3" fmla="*/ 0 w 7375106"/>
              <a:gd name="connsiteY3" fmla="*/ 1044103 h 1044103"/>
              <a:gd name="connsiteX4" fmla="*/ 0 w 7375106"/>
              <a:gd name="connsiteY4" fmla="*/ 0 h 1044103"/>
              <a:gd name="connsiteX0" fmla="*/ 407406 w 7375106"/>
              <a:gd name="connsiteY0" fmla="*/ 0 h 1044103"/>
              <a:gd name="connsiteX1" fmla="*/ 7375106 w 7375106"/>
              <a:gd name="connsiteY1" fmla="*/ 0 h 1044103"/>
              <a:gd name="connsiteX2" fmla="*/ 7375106 w 7375106"/>
              <a:gd name="connsiteY2" fmla="*/ 1044103 h 1044103"/>
              <a:gd name="connsiteX3" fmla="*/ 0 w 7375106"/>
              <a:gd name="connsiteY3" fmla="*/ 1044103 h 1044103"/>
              <a:gd name="connsiteX4" fmla="*/ 407406 w 7375106"/>
              <a:gd name="connsiteY4" fmla="*/ 0 h 1044103"/>
              <a:gd name="connsiteX0" fmla="*/ 407406 w 7375106"/>
              <a:gd name="connsiteY0" fmla="*/ 0 h 1044103"/>
              <a:gd name="connsiteX1" fmla="*/ 4767708 w 7375106"/>
              <a:gd name="connsiteY1" fmla="*/ 0 h 1044103"/>
              <a:gd name="connsiteX2" fmla="*/ 7375106 w 7375106"/>
              <a:gd name="connsiteY2" fmla="*/ 1044103 h 1044103"/>
              <a:gd name="connsiteX3" fmla="*/ 0 w 7375106"/>
              <a:gd name="connsiteY3" fmla="*/ 1044103 h 1044103"/>
              <a:gd name="connsiteX4" fmla="*/ 407406 w 7375106"/>
              <a:gd name="connsiteY4" fmla="*/ 0 h 1044103"/>
              <a:gd name="connsiteX0" fmla="*/ 407406 w 4776761"/>
              <a:gd name="connsiteY0" fmla="*/ 0 h 1053157"/>
              <a:gd name="connsiteX1" fmla="*/ 4767708 w 4776761"/>
              <a:gd name="connsiteY1" fmla="*/ 0 h 1053157"/>
              <a:gd name="connsiteX2" fmla="*/ 4776761 w 4776761"/>
              <a:gd name="connsiteY2" fmla="*/ 1053157 h 1053157"/>
              <a:gd name="connsiteX3" fmla="*/ 0 w 4776761"/>
              <a:gd name="connsiteY3" fmla="*/ 1044103 h 1053157"/>
              <a:gd name="connsiteX4" fmla="*/ 407406 w 4776761"/>
              <a:gd name="connsiteY4" fmla="*/ 0 h 1053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6761" h="1053157">
                <a:moveTo>
                  <a:pt x="407406" y="0"/>
                </a:moveTo>
                <a:lnTo>
                  <a:pt x="4767708" y="0"/>
                </a:lnTo>
                <a:cubicBezTo>
                  <a:pt x="4770726" y="351052"/>
                  <a:pt x="4773743" y="702105"/>
                  <a:pt x="4776761" y="1053157"/>
                </a:cubicBezTo>
                <a:lnTo>
                  <a:pt x="0" y="1044103"/>
                </a:lnTo>
                <a:lnTo>
                  <a:pt x="407406" y="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14" name="Title 1">
            <a:extLst>
              <a:ext uri="{FF2B5EF4-FFF2-40B4-BE49-F238E27FC236}">
                <a16:creationId xmlns:a16="http://schemas.microsoft.com/office/drawing/2014/main" id="{B541A87F-901D-41C0-A78A-AE725AE8EE51}"/>
              </a:ext>
            </a:extLst>
          </p:cNvPr>
          <p:cNvSpPr>
            <a:spLocks noGrp="1"/>
          </p:cNvSpPr>
          <p:nvPr>
            <p:ph type="ctrTitle" hasCustomPrompt="1"/>
          </p:nvPr>
        </p:nvSpPr>
        <p:spPr>
          <a:xfrm>
            <a:off x="467360" y="2336800"/>
            <a:ext cx="4150359" cy="1325880"/>
          </a:xfrm>
        </p:spPr>
        <p:txBody>
          <a:bodyPr anchor="t">
            <a:normAutofit/>
          </a:bodyPr>
          <a:lstStyle>
            <a:lvl1pPr algn="l">
              <a:defRPr sz="3600" b="1">
                <a:solidFill>
                  <a:schemeClr val="bg2"/>
                </a:solidFill>
                <a:latin typeface="Lato Black" panose="020F0A02020204030203" pitchFamily="34" charset="0"/>
              </a:defRPr>
            </a:lvl1pPr>
          </a:lstStyle>
          <a:p>
            <a:r>
              <a:rPr lang="en-US"/>
              <a:t>Title here</a:t>
            </a:r>
            <a:endParaRPr lang="en-GB"/>
          </a:p>
        </p:txBody>
      </p:sp>
      <p:sp>
        <p:nvSpPr>
          <p:cNvPr id="16" name="Subtitle 2">
            <a:extLst>
              <a:ext uri="{FF2B5EF4-FFF2-40B4-BE49-F238E27FC236}">
                <a16:creationId xmlns:a16="http://schemas.microsoft.com/office/drawing/2014/main" id="{CC869BEF-6537-4114-82E9-9A1A4A95D8EE}"/>
              </a:ext>
            </a:extLst>
          </p:cNvPr>
          <p:cNvSpPr>
            <a:spLocks noGrp="1"/>
          </p:cNvSpPr>
          <p:nvPr>
            <p:ph type="subTitle" idx="1" hasCustomPrompt="1"/>
          </p:nvPr>
        </p:nvSpPr>
        <p:spPr>
          <a:xfrm>
            <a:off x="467360" y="3784599"/>
            <a:ext cx="4150360" cy="1206497"/>
          </a:xfrm>
          <a:prstGeom prst="rect">
            <a:avLst/>
          </a:prstGeo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endParaRPr lang="en-GB"/>
          </a:p>
        </p:txBody>
      </p:sp>
      <p:sp>
        <p:nvSpPr>
          <p:cNvPr id="18" name="Text Placeholder 5">
            <a:extLst>
              <a:ext uri="{FF2B5EF4-FFF2-40B4-BE49-F238E27FC236}">
                <a16:creationId xmlns:a16="http://schemas.microsoft.com/office/drawing/2014/main" id="{05CB4B6D-F837-45C6-AFC5-509ED7F4CCF5}"/>
              </a:ext>
            </a:extLst>
          </p:cNvPr>
          <p:cNvSpPr>
            <a:spLocks noGrp="1"/>
          </p:cNvSpPr>
          <p:nvPr>
            <p:ph type="body" sz="quarter" idx="11" hasCustomPrompt="1"/>
          </p:nvPr>
        </p:nvSpPr>
        <p:spPr>
          <a:xfrm>
            <a:off x="8097170" y="5095595"/>
            <a:ext cx="2268810" cy="360976"/>
          </a:xfrm>
          <a:prstGeom prst="rect">
            <a:avLst/>
          </a:prstGeom>
        </p:spPr>
        <p:txBody>
          <a:bodyPr>
            <a:normAutofit/>
          </a:bodyPr>
          <a:lstStyle>
            <a:lvl1pPr marL="0" indent="0" algn="r">
              <a:buNone/>
              <a:defRPr sz="1600">
                <a:solidFill>
                  <a:schemeClr val="tx1"/>
                </a:solidFill>
                <a:latin typeface="+mn-lt"/>
              </a:defRPr>
            </a:lvl1pPr>
          </a:lstStyle>
          <a:p>
            <a:pPr>
              <a:spcBef>
                <a:spcPts val="0"/>
              </a:spcBef>
            </a:pPr>
            <a:r>
              <a:rPr lang="en-US"/>
              <a:t>Company Name</a:t>
            </a:r>
            <a:endParaRPr lang="en-GB"/>
          </a:p>
          <a:p>
            <a:pPr lvl="0"/>
            <a:endParaRPr lang="en-GB"/>
          </a:p>
        </p:txBody>
      </p:sp>
      <p:sp>
        <p:nvSpPr>
          <p:cNvPr id="19" name="Text Placeholder 10">
            <a:extLst>
              <a:ext uri="{FF2B5EF4-FFF2-40B4-BE49-F238E27FC236}">
                <a16:creationId xmlns:a16="http://schemas.microsoft.com/office/drawing/2014/main" id="{FE0D6830-2F1B-4B6A-B50A-C9A5F4F3C5D1}"/>
              </a:ext>
            </a:extLst>
          </p:cNvPr>
          <p:cNvSpPr>
            <a:spLocks noGrp="1"/>
          </p:cNvSpPr>
          <p:nvPr>
            <p:ph type="body" sz="quarter" idx="17" hasCustomPrompt="1"/>
          </p:nvPr>
        </p:nvSpPr>
        <p:spPr>
          <a:xfrm>
            <a:off x="8097170" y="4857238"/>
            <a:ext cx="2258562" cy="343389"/>
          </a:xfrm>
        </p:spPr>
        <p:txBody>
          <a:bodyPr>
            <a:noAutofit/>
          </a:bodyPr>
          <a:lstStyle>
            <a:lvl1pPr marL="0" indent="0" algn="r">
              <a:buNone/>
              <a:defRPr sz="1600" b="0">
                <a:solidFill>
                  <a:schemeClr val="tx1"/>
                </a:solidFill>
                <a:latin typeface="Source Sans Pro Black" panose="020B0803030403020204" pitchFamily="34" charset="0"/>
                <a:ea typeface="Source Sans Pro Black" panose="020B0803030403020204" pitchFamily="34" charset="0"/>
              </a:defRPr>
            </a:lvl1pPr>
            <a:lvl3pPr marL="914400" indent="0">
              <a:buNone/>
              <a:defRPr/>
            </a:lvl3pPr>
          </a:lstStyle>
          <a:p>
            <a:pPr lvl="0"/>
            <a:r>
              <a:rPr lang="en-US"/>
              <a:t>Presenter</a:t>
            </a:r>
            <a:endParaRPr lang="en-GB"/>
          </a:p>
        </p:txBody>
      </p:sp>
    </p:spTree>
    <p:extLst>
      <p:ext uri="{BB962C8B-B14F-4D97-AF65-F5344CB8AC3E}">
        <p14:creationId xmlns:p14="http://schemas.microsoft.com/office/powerpoint/2010/main" val="36691718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itle Slide">
    <p:bg>
      <p:bgRef idx="1003">
        <a:schemeClr val="bg2"/>
      </p:bgRef>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9F0AFD68-9968-FB47-A136-DE56B45FB947}"/>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l="50938"/>
          <a:stretch/>
        </p:blipFill>
        <p:spPr>
          <a:xfrm>
            <a:off x="0" y="-662844"/>
            <a:ext cx="7620000" cy="8248196"/>
          </a:xfrm>
          <a:prstGeom prst="rect">
            <a:avLst/>
          </a:prstGeom>
        </p:spPr>
      </p:pic>
      <p:pic>
        <p:nvPicPr>
          <p:cNvPr id="15" name="Picture 14" descr="Text, logo&#10;&#10;Description automatically generated">
            <a:extLst>
              <a:ext uri="{FF2B5EF4-FFF2-40B4-BE49-F238E27FC236}">
                <a16:creationId xmlns:a16="http://schemas.microsoft.com/office/drawing/2014/main" id="{47847EA2-03B5-41CD-88BB-A74BDC6205A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67361" y="1026792"/>
            <a:ext cx="1005839" cy="1004423"/>
          </a:xfrm>
          <a:prstGeom prst="rect">
            <a:avLst/>
          </a:prstGeom>
        </p:spPr>
      </p:pic>
      <p:sp>
        <p:nvSpPr>
          <p:cNvPr id="16" name="Title 1">
            <a:extLst>
              <a:ext uri="{FF2B5EF4-FFF2-40B4-BE49-F238E27FC236}">
                <a16:creationId xmlns:a16="http://schemas.microsoft.com/office/drawing/2014/main" id="{CA4BD435-7C31-40CC-81D0-218AAA872789}"/>
              </a:ext>
            </a:extLst>
          </p:cNvPr>
          <p:cNvSpPr>
            <a:spLocks noGrp="1"/>
          </p:cNvSpPr>
          <p:nvPr>
            <p:ph type="ctrTitle" hasCustomPrompt="1"/>
          </p:nvPr>
        </p:nvSpPr>
        <p:spPr>
          <a:xfrm>
            <a:off x="467360" y="2336800"/>
            <a:ext cx="4150359" cy="1325880"/>
          </a:xfrm>
        </p:spPr>
        <p:txBody>
          <a:bodyPr anchor="t">
            <a:normAutofit/>
          </a:bodyPr>
          <a:lstStyle>
            <a:lvl1pPr algn="l">
              <a:defRPr sz="3600" b="1">
                <a:solidFill>
                  <a:schemeClr val="tx2"/>
                </a:solidFill>
                <a:latin typeface="Lato Black" panose="020F0A02020204030203" pitchFamily="34" charset="0"/>
              </a:defRPr>
            </a:lvl1pPr>
          </a:lstStyle>
          <a:p>
            <a:r>
              <a:rPr lang="en-US"/>
              <a:t>Title here</a:t>
            </a:r>
            <a:endParaRPr lang="en-GB"/>
          </a:p>
        </p:txBody>
      </p:sp>
      <p:sp>
        <p:nvSpPr>
          <p:cNvPr id="17" name="Subtitle 2">
            <a:extLst>
              <a:ext uri="{FF2B5EF4-FFF2-40B4-BE49-F238E27FC236}">
                <a16:creationId xmlns:a16="http://schemas.microsoft.com/office/drawing/2014/main" id="{2511F0E1-F1FC-41F7-A047-034EC926BED6}"/>
              </a:ext>
            </a:extLst>
          </p:cNvPr>
          <p:cNvSpPr>
            <a:spLocks noGrp="1"/>
          </p:cNvSpPr>
          <p:nvPr>
            <p:ph type="subTitle" idx="1" hasCustomPrompt="1"/>
          </p:nvPr>
        </p:nvSpPr>
        <p:spPr>
          <a:xfrm>
            <a:off x="467360" y="3784599"/>
            <a:ext cx="4150360" cy="1206497"/>
          </a:xfrm>
          <a:prstGeom prst="rect">
            <a:avLst/>
          </a:prstGeo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endParaRPr lang="en-GB"/>
          </a:p>
        </p:txBody>
      </p:sp>
      <p:sp>
        <p:nvSpPr>
          <p:cNvPr id="20" name="Text Placeholder 5">
            <a:extLst>
              <a:ext uri="{FF2B5EF4-FFF2-40B4-BE49-F238E27FC236}">
                <a16:creationId xmlns:a16="http://schemas.microsoft.com/office/drawing/2014/main" id="{8306804C-AD80-4691-B645-179959963B35}"/>
              </a:ext>
            </a:extLst>
          </p:cNvPr>
          <p:cNvSpPr>
            <a:spLocks noGrp="1"/>
          </p:cNvSpPr>
          <p:nvPr>
            <p:ph type="body" sz="quarter" idx="10" hasCustomPrompt="1"/>
          </p:nvPr>
        </p:nvSpPr>
        <p:spPr>
          <a:xfrm>
            <a:off x="466725" y="5415844"/>
            <a:ext cx="4151313" cy="799939"/>
          </a:xfrm>
          <a:prstGeom prst="rect">
            <a:avLst/>
          </a:prstGeom>
        </p:spPr>
        <p:txBody>
          <a:bodyPr>
            <a:normAutofit/>
          </a:bodyPr>
          <a:lstStyle>
            <a:lvl1pPr marL="0" indent="0">
              <a:buNone/>
              <a:defRPr sz="1600">
                <a:solidFill>
                  <a:schemeClr val="tx1"/>
                </a:solidFill>
                <a:latin typeface="+mn-lt"/>
              </a:defRPr>
            </a:lvl1pPr>
          </a:lstStyle>
          <a:p>
            <a:pPr>
              <a:spcBef>
                <a:spcPts val="0"/>
              </a:spcBef>
            </a:pPr>
            <a:r>
              <a:rPr lang="en-US"/>
              <a:t>Date</a:t>
            </a:r>
            <a:endParaRPr lang="en-GB"/>
          </a:p>
          <a:p>
            <a:pPr lvl="0"/>
            <a:endParaRPr lang="en-GB"/>
          </a:p>
        </p:txBody>
      </p:sp>
      <p:sp>
        <p:nvSpPr>
          <p:cNvPr id="21" name="Text Placeholder 10">
            <a:extLst>
              <a:ext uri="{FF2B5EF4-FFF2-40B4-BE49-F238E27FC236}">
                <a16:creationId xmlns:a16="http://schemas.microsoft.com/office/drawing/2014/main" id="{68AE7BAB-2F44-4C35-B0AA-E80156552CDE}"/>
              </a:ext>
            </a:extLst>
          </p:cNvPr>
          <p:cNvSpPr>
            <a:spLocks noGrp="1"/>
          </p:cNvSpPr>
          <p:nvPr>
            <p:ph type="body" sz="quarter" idx="17" hasCustomPrompt="1"/>
          </p:nvPr>
        </p:nvSpPr>
        <p:spPr>
          <a:xfrm>
            <a:off x="466725" y="5076497"/>
            <a:ext cx="4150359" cy="343389"/>
          </a:xfrm>
        </p:spPr>
        <p:txBody>
          <a:bodyPr>
            <a:noAutofit/>
          </a:bodyPr>
          <a:lstStyle>
            <a:lvl1pPr marL="0" indent="0" algn="l">
              <a:buNone/>
              <a:defRPr sz="1600" b="0">
                <a:solidFill>
                  <a:schemeClr val="tx1"/>
                </a:solidFill>
                <a:latin typeface="Source Sans Pro Black" panose="020B0803030403020204" pitchFamily="34" charset="0"/>
                <a:ea typeface="Source Sans Pro Black" panose="020B0803030403020204" pitchFamily="34" charset="0"/>
              </a:defRPr>
            </a:lvl1pPr>
            <a:lvl3pPr marL="914400" indent="0">
              <a:buNone/>
              <a:defRPr/>
            </a:lvl3pPr>
          </a:lstStyle>
          <a:p>
            <a:pPr lvl="0"/>
            <a:r>
              <a:rPr lang="en-US"/>
              <a:t>Presenter</a:t>
            </a:r>
            <a:endParaRPr lang="en-GB"/>
          </a:p>
        </p:txBody>
      </p:sp>
      <p:pic>
        <p:nvPicPr>
          <p:cNvPr id="14" name="Graphic 13">
            <a:extLst>
              <a:ext uri="{FF2B5EF4-FFF2-40B4-BE49-F238E27FC236}">
                <a16:creationId xmlns:a16="http://schemas.microsoft.com/office/drawing/2014/main" id="{46BB4CE0-DF71-454D-A546-22C1F29D9F06}"/>
              </a:ext>
            </a:extLst>
          </p:cNvPr>
          <p:cNvPicPr>
            <a:picLocks noChangeAspect="1"/>
          </p:cNvPicPr>
          <p:nvPr userDrawn="1"/>
        </p:nvPicPr>
        <p:blipFill rotWithShape="1">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r="29864"/>
          <a:stretch/>
        </p:blipFill>
        <p:spPr>
          <a:xfrm>
            <a:off x="10729061" y="1414644"/>
            <a:ext cx="1462939" cy="5457211"/>
          </a:xfrm>
          <a:prstGeom prst="rect">
            <a:avLst/>
          </a:prstGeom>
        </p:spPr>
      </p:pic>
    </p:spTree>
    <p:extLst>
      <p:ext uri="{BB962C8B-B14F-4D97-AF65-F5344CB8AC3E}">
        <p14:creationId xmlns:p14="http://schemas.microsoft.com/office/powerpoint/2010/main" val="2603571283"/>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s example">
    <p:bg>
      <p:bgPr>
        <a:gradFill rotWithShape="1">
          <a:gsLst>
            <a:gs pos="0">
              <a:schemeClr val="bg2">
                <a:tint val="93000"/>
                <a:satMod val="150000"/>
                <a:shade val="98000"/>
                <a:lumMod val="102000"/>
              </a:schemeClr>
            </a:gs>
            <a:gs pos="54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EFDEB2B4-52C8-2841-80D9-9688A38B9663}"/>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l="32086"/>
          <a:stretch/>
        </p:blipFill>
        <p:spPr>
          <a:xfrm>
            <a:off x="-1" y="-662844"/>
            <a:ext cx="10547884" cy="8248196"/>
          </a:xfrm>
          <a:prstGeom prst="rect">
            <a:avLst/>
          </a:prstGeom>
        </p:spPr>
      </p:pic>
      <p:sp>
        <p:nvSpPr>
          <p:cNvPr id="2" name="Title 1">
            <a:extLst>
              <a:ext uri="{FF2B5EF4-FFF2-40B4-BE49-F238E27FC236}">
                <a16:creationId xmlns:a16="http://schemas.microsoft.com/office/drawing/2014/main" id="{E4DEC4AE-0E7C-4CAA-990A-600C47283B8C}"/>
              </a:ext>
            </a:extLst>
          </p:cNvPr>
          <p:cNvSpPr>
            <a:spLocks noGrp="1"/>
          </p:cNvSpPr>
          <p:nvPr>
            <p:ph type="ctrTitle" hasCustomPrompt="1"/>
          </p:nvPr>
        </p:nvSpPr>
        <p:spPr>
          <a:xfrm>
            <a:off x="467360" y="566420"/>
            <a:ext cx="4766323" cy="563133"/>
          </a:xfrm>
        </p:spPr>
        <p:txBody>
          <a:bodyPr anchor="t">
            <a:normAutofit/>
          </a:bodyPr>
          <a:lstStyle>
            <a:lvl1pPr algn="l">
              <a:defRPr sz="3600" b="1">
                <a:solidFill>
                  <a:schemeClr val="tx1"/>
                </a:solidFill>
                <a:latin typeface="Lato Black" panose="020F0A02020204030203" pitchFamily="34" charset="0"/>
              </a:defRPr>
            </a:lvl1pPr>
          </a:lstStyle>
          <a:p>
            <a:r>
              <a:rPr lang="en-US"/>
              <a:t>Contents or agenda</a:t>
            </a:r>
            <a:endParaRPr lang="en-GB"/>
          </a:p>
        </p:txBody>
      </p:sp>
      <p:sp>
        <p:nvSpPr>
          <p:cNvPr id="3" name="Subtitle 2">
            <a:extLst>
              <a:ext uri="{FF2B5EF4-FFF2-40B4-BE49-F238E27FC236}">
                <a16:creationId xmlns:a16="http://schemas.microsoft.com/office/drawing/2014/main" id="{F061853F-D752-4764-9739-CA18B7FD3A42}"/>
              </a:ext>
            </a:extLst>
          </p:cNvPr>
          <p:cNvSpPr>
            <a:spLocks noGrp="1"/>
          </p:cNvSpPr>
          <p:nvPr>
            <p:ph type="subTitle" idx="1" hasCustomPrompt="1"/>
          </p:nvPr>
        </p:nvSpPr>
        <p:spPr>
          <a:xfrm>
            <a:off x="467360" y="1170044"/>
            <a:ext cx="4150360" cy="1206497"/>
          </a:xfrm>
          <a:prstGeom prst="rect">
            <a:avLst/>
          </a:prstGeom>
        </p:spPr>
        <p:txBody>
          <a:bodyPr>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Subheader</a:t>
            </a:r>
            <a:r>
              <a:rPr lang="en-US"/>
              <a:t> if needed </a:t>
            </a:r>
            <a:endParaRPr lang="en-GB"/>
          </a:p>
        </p:txBody>
      </p:sp>
      <p:sp>
        <p:nvSpPr>
          <p:cNvPr id="4" name="Rectangle 3">
            <a:extLst>
              <a:ext uri="{FF2B5EF4-FFF2-40B4-BE49-F238E27FC236}">
                <a16:creationId xmlns:a16="http://schemas.microsoft.com/office/drawing/2014/main" id="{50707121-EE4E-4928-A664-0A370A1BBB7B}"/>
              </a:ext>
            </a:extLst>
          </p:cNvPr>
          <p:cNvSpPr/>
          <p:nvPr userDrawn="1"/>
        </p:nvSpPr>
        <p:spPr>
          <a:xfrm>
            <a:off x="0" y="6233458"/>
            <a:ext cx="12192000" cy="62454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10">
            <a:extLst>
              <a:ext uri="{FF2B5EF4-FFF2-40B4-BE49-F238E27FC236}">
                <a16:creationId xmlns:a16="http://schemas.microsoft.com/office/drawing/2014/main" id="{4E26136B-C2F5-4B19-9403-F005BA08536A}"/>
              </a:ext>
            </a:extLst>
          </p:cNvPr>
          <p:cNvSpPr/>
          <p:nvPr userDrawn="1"/>
        </p:nvSpPr>
        <p:spPr>
          <a:xfrm>
            <a:off x="11952940" y="6233458"/>
            <a:ext cx="239059" cy="624541"/>
          </a:xfrm>
          <a:custGeom>
            <a:avLst/>
            <a:gdLst>
              <a:gd name="connsiteX0" fmla="*/ 0 w 2661492"/>
              <a:gd name="connsiteY0" fmla="*/ 0 h 5483224"/>
              <a:gd name="connsiteX1" fmla="*/ 2661492 w 2661492"/>
              <a:gd name="connsiteY1" fmla="*/ 0 h 5483224"/>
              <a:gd name="connsiteX2" fmla="*/ 2661492 w 2661492"/>
              <a:gd name="connsiteY2" fmla="*/ 5483224 h 5483224"/>
              <a:gd name="connsiteX3" fmla="*/ 0 w 2661492"/>
              <a:gd name="connsiteY3" fmla="*/ 5483224 h 5483224"/>
              <a:gd name="connsiteX4" fmla="*/ 0 w 2661492"/>
              <a:gd name="connsiteY4" fmla="*/ 0 h 5483224"/>
              <a:gd name="connsiteX0" fmla="*/ 2354239 w 2661492"/>
              <a:gd name="connsiteY0" fmla="*/ 709684 h 5483224"/>
              <a:gd name="connsiteX1" fmla="*/ 2661492 w 2661492"/>
              <a:gd name="connsiteY1" fmla="*/ 0 h 5483224"/>
              <a:gd name="connsiteX2" fmla="*/ 2661492 w 2661492"/>
              <a:gd name="connsiteY2" fmla="*/ 5483224 h 5483224"/>
              <a:gd name="connsiteX3" fmla="*/ 0 w 2661492"/>
              <a:gd name="connsiteY3" fmla="*/ 5483224 h 5483224"/>
              <a:gd name="connsiteX4" fmla="*/ 2354239 w 2661492"/>
              <a:gd name="connsiteY4" fmla="*/ 709684 h 54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492" h="5483224">
                <a:moveTo>
                  <a:pt x="2354239" y="709684"/>
                </a:moveTo>
                <a:lnTo>
                  <a:pt x="2661492" y="0"/>
                </a:lnTo>
                <a:lnTo>
                  <a:pt x="2661492" y="5483224"/>
                </a:lnTo>
                <a:lnTo>
                  <a:pt x="0" y="5483224"/>
                </a:lnTo>
                <a:lnTo>
                  <a:pt x="2354239" y="709684"/>
                </a:lnTo>
                <a:close/>
              </a:path>
            </a:pathLst>
          </a:custGeom>
          <a:solidFill>
            <a:srgbClr val="0EF2B2"/>
          </a:solidFill>
          <a:ln>
            <a:solidFill>
              <a:srgbClr val="0EF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lide Number Placeholder 5">
            <a:extLst>
              <a:ext uri="{FF2B5EF4-FFF2-40B4-BE49-F238E27FC236}">
                <a16:creationId xmlns:a16="http://schemas.microsoft.com/office/drawing/2014/main" id="{8700BB71-ED47-49EF-8FD8-59711990F03E}"/>
              </a:ext>
            </a:extLst>
          </p:cNvPr>
          <p:cNvSpPr>
            <a:spLocks noGrp="1"/>
          </p:cNvSpPr>
          <p:nvPr>
            <p:ph type="sldNum" sz="quarter" idx="12"/>
          </p:nvPr>
        </p:nvSpPr>
        <p:spPr>
          <a:xfrm>
            <a:off x="11311962" y="6356348"/>
            <a:ext cx="584200" cy="365125"/>
          </a:xfrm>
        </p:spPr>
        <p:txBody>
          <a:bodyPr/>
          <a:lstStyle>
            <a:lvl1pPr>
              <a:defRPr sz="1100"/>
            </a:lvl1pPr>
          </a:lstStyle>
          <a:p>
            <a:fld id="{D606C9BE-BD28-4B59-B0C8-442E93857988}" type="slidenum">
              <a:rPr lang="en-GB" smtClean="0"/>
              <a:pPr/>
              <a:t>‹#›</a:t>
            </a:fld>
            <a:endParaRPr lang="en-GB"/>
          </a:p>
        </p:txBody>
      </p:sp>
      <p:pic>
        <p:nvPicPr>
          <p:cNvPr id="6" name="Picture 5" descr="Logo&#10;&#10;Description automatically generated">
            <a:extLst>
              <a:ext uri="{FF2B5EF4-FFF2-40B4-BE49-F238E27FC236}">
                <a16:creationId xmlns:a16="http://schemas.microsoft.com/office/drawing/2014/main" id="{166A1D71-6BD6-4983-9261-B1A27586238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55076" y="6092006"/>
            <a:ext cx="908724" cy="907444"/>
          </a:xfrm>
          <a:prstGeom prst="rect">
            <a:avLst/>
          </a:prstGeom>
        </p:spPr>
      </p:pic>
      <p:pic>
        <p:nvPicPr>
          <p:cNvPr id="5" name="Picture 4">
            <a:extLst>
              <a:ext uri="{FF2B5EF4-FFF2-40B4-BE49-F238E27FC236}">
                <a16:creationId xmlns:a16="http://schemas.microsoft.com/office/drawing/2014/main" id="{6F0283B6-393B-43BE-A6FE-1FC67B8C8FE5}"/>
              </a:ext>
            </a:extLst>
          </p:cNvPr>
          <p:cNvPicPr>
            <a:picLocks noChangeAspect="1"/>
          </p:cNvPicPr>
          <p:nvPr userDrawn="1"/>
        </p:nvPicPr>
        <p:blipFill>
          <a:blip r:embed="rId5"/>
          <a:stretch>
            <a:fillRect/>
          </a:stretch>
        </p:blipFill>
        <p:spPr>
          <a:xfrm>
            <a:off x="459888" y="2989276"/>
            <a:ext cx="4157832" cy="1749704"/>
          </a:xfrm>
          <a:prstGeom prst="rect">
            <a:avLst/>
          </a:prstGeom>
        </p:spPr>
      </p:pic>
    </p:spTree>
    <p:extLst>
      <p:ext uri="{BB962C8B-B14F-4D97-AF65-F5344CB8AC3E}">
        <p14:creationId xmlns:p14="http://schemas.microsoft.com/office/powerpoint/2010/main" val="3902039453"/>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s">
    <p:bg>
      <p:bgPr>
        <a:gradFill rotWithShape="1">
          <a:gsLst>
            <a:gs pos="0">
              <a:schemeClr val="bg2">
                <a:tint val="93000"/>
                <a:satMod val="150000"/>
                <a:shade val="98000"/>
                <a:lumMod val="102000"/>
              </a:schemeClr>
            </a:gs>
            <a:gs pos="54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39328C8-DB8E-B34B-98B1-012ECCB59AC2}"/>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l="32086"/>
          <a:stretch/>
        </p:blipFill>
        <p:spPr>
          <a:xfrm>
            <a:off x="-1" y="-662844"/>
            <a:ext cx="10547884" cy="8248196"/>
          </a:xfrm>
          <a:prstGeom prst="rect">
            <a:avLst/>
          </a:prstGeom>
        </p:spPr>
      </p:pic>
      <p:sp>
        <p:nvSpPr>
          <p:cNvPr id="2" name="Title 1">
            <a:extLst>
              <a:ext uri="{FF2B5EF4-FFF2-40B4-BE49-F238E27FC236}">
                <a16:creationId xmlns:a16="http://schemas.microsoft.com/office/drawing/2014/main" id="{E4DEC4AE-0E7C-4CAA-990A-600C47283B8C}"/>
              </a:ext>
            </a:extLst>
          </p:cNvPr>
          <p:cNvSpPr>
            <a:spLocks noGrp="1"/>
          </p:cNvSpPr>
          <p:nvPr>
            <p:ph type="ctrTitle" hasCustomPrompt="1"/>
          </p:nvPr>
        </p:nvSpPr>
        <p:spPr>
          <a:xfrm>
            <a:off x="467360" y="566420"/>
            <a:ext cx="4766323" cy="563133"/>
          </a:xfrm>
        </p:spPr>
        <p:txBody>
          <a:bodyPr anchor="t">
            <a:normAutofit/>
          </a:bodyPr>
          <a:lstStyle>
            <a:lvl1pPr algn="l">
              <a:defRPr sz="3600" b="1">
                <a:solidFill>
                  <a:schemeClr val="tx1"/>
                </a:solidFill>
                <a:latin typeface="Lato Black" panose="020F0A02020204030203" pitchFamily="34" charset="0"/>
              </a:defRPr>
            </a:lvl1pPr>
          </a:lstStyle>
          <a:p>
            <a:r>
              <a:rPr lang="en-US"/>
              <a:t>Contents or agenda</a:t>
            </a:r>
            <a:endParaRPr lang="en-GB"/>
          </a:p>
        </p:txBody>
      </p:sp>
      <p:sp>
        <p:nvSpPr>
          <p:cNvPr id="3" name="Subtitle 2">
            <a:extLst>
              <a:ext uri="{FF2B5EF4-FFF2-40B4-BE49-F238E27FC236}">
                <a16:creationId xmlns:a16="http://schemas.microsoft.com/office/drawing/2014/main" id="{F061853F-D752-4764-9739-CA18B7FD3A42}"/>
              </a:ext>
            </a:extLst>
          </p:cNvPr>
          <p:cNvSpPr>
            <a:spLocks noGrp="1"/>
          </p:cNvSpPr>
          <p:nvPr>
            <p:ph type="subTitle" idx="1" hasCustomPrompt="1"/>
          </p:nvPr>
        </p:nvSpPr>
        <p:spPr>
          <a:xfrm>
            <a:off x="467360" y="1170044"/>
            <a:ext cx="4150360" cy="1206497"/>
          </a:xfrm>
          <a:prstGeom prst="rect">
            <a:avLst/>
          </a:prstGeom>
        </p:spPr>
        <p:txBody>
          <a:bodyPr>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Subheader</a:t>
            </a:r>
            <a:r>
              <a:rPr lang="en-US"/>
              <a:t> if needed </a:t>
            </a:r>
            <a:endParaRPr lang="en-GB"/>
          </a:p>
        </p:txBody>
      </p:sp>
      <p:sp>
        <p:nvSpPr>
          <p:cNvPr id="4" name="Rectangle 3">
            <a:extLst>
              <a:ext uri="{FF2B5EF4-FFF2-40B4-BE49-F238E27FC236}">
                <a16:creationId xmlns:a16="http://schemas.microsoft.com/office/drawing/2014/main" id="{50707121-EE4E-4928-A664-0A370A1BBB7B}"/>
              </a:ext>
            </a:extLst>
          </p:cNvPr>
          <p:cNvSpPr/>
          <p:nvPr userDrawn="1"/>
        </p:nvSpPr>
        <p:spPr>
          <a:xfrm>
            <a:off x="0" y="6233458"/>
            <a:ext cx="12192000" cy="62454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lide Number Placeholder 5">
            <a:extLst>
              <a:ext uri="{FF2B5EF4-FFF2-40B4-BE49-F238E27FC236}">
                <a16:creationId xmlns:a16="http://schemas.microsoft.com/office/drawing/2014/main" id="{8700BB71-ED47-49EF-8FD8-59711990F03E}"/>
              </a:ext>
            </a:extLst>
          </p:cNvPr>
          <p:cNvSpPr>
            <a:spLocks noGrp="1"/>
          </p:cNvSpPr>
          <p:nvPr>
            <p:ph type="sldNum" sz="quarter" idx="12"/>
          </p:nvPr>
        </p:nvSpPr>
        <p:spPr>
          <a:xfrm>
            <a:off x="11311962" y="6356348"/>
            <a:ext cx="584200" cy="365125"/>
          </a:xfrm>
        </p:spPr>
        <p:txBody>
          <a:bodyPr/>
          <a:lstStyle>
            <a:lvl1pPr>
              <a:defRPr sz="1100"/>
            </a:lvl1pPr>
          </a:lstStyle>
          <a:p>
            <a:fld id="{D606C9BE-BD28-4B59-B0C8-442E93857988}" type="slidenum">
              <a:rPr lang="en-GB" smtClean="0"/>
              <a:pPr/>
              <a:t>‹#›</a:t>
            </a:fld>
            <a:endParaRPr lang="en-GB"/>
          </a:p>
        </p:txBody>
      </p:sp>
      <p:sp>
        <p:nvSpPr>
          <p:cNvPr id="18" name="Text Placeholder 5">
            <a:extLst>
              <a:ext uri="{FF2B5EF4-FFF2-40B4-BE49-F238E27FC236}">
                <a16:creationId xmlns:a16="http://schemas.microsoft.com/office/drawing/2014/main" id="{1E3328B3-588D-4B62-BB20-EE8986593063}"/>
              </a:ext>
            </a:extLst>
          </p:cNvPr>
          <p:cNvSpPr>
            <a:spLocks noGrp="1"/>
          </p:cNvSpPr>
          <p:nvPr>
            <p:ph type="body" sz="quarter" idx="10" hasCustomPrompt="1"/>
          </p:nvPr>
        </p:nvSpPr>
        <p:spPr>
          <a:xfrm>
            <a:off x="466407" y="2979761"/>
            <a:ext cx="4766323" cy="1743609"/>
          </a:xfrm>
          <a:prstGeom prst="rect">
            <a:avLst/>
          </a:prstGeom>
        </p:spPr>
        <p:txBody>
          <a:bodyPr numCol="2" spcCol="180000">
            <a:normAutofit/>
          </a:bodyPr>
          <a:lstStyle>
            <a:lvl1pPr marL="0" indent="0">
              <a:buNone/>
              <a:defRPr sz="1100">
                <a:solidFill>
                  <a:schemeClr val="tx1"/>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kumimoji="0" lang="en-GB" sz="1200" b="0" i="0" u="none" strike="noStrike" kern="1200" cap="none" spc="0" normalizeH="0" baseline="0" noProof="0">
                <a:ln>
                  <a:noFill/>
                </a:ln>
                <a:solidFill>
                  <a:srgbClr val="0FF2B2"/>
                </a:solidFill>
                <a:effectLst/>
                <a:uLnTx/>
                <a:uFillTx/>
                <a:latin typeface="Source Sans Pro"/>
                <a:ea typeface="+mn-ea"/>
                <a:cs typeface="+mn-cs"/>
              </a:rPr>
              <a:t>01</a:t>
            </a:r>
            <a:r>
              <a:rPr kumimoji="0" lang="en-GB" sz="1200" b="0" i="0" u="none" strike="noStrike" kern="1200" cap="none" spc="0" normalizeH="0" baseline="0" noProof="0">
                <a:ln>
                  <a:noFill/>
                </a:ln>
                <a:solidFill>
                  <a:srgbClr val="088C8A"/>
                </a:solidFill>
                <a:effectLst/>
                <a:uLnTx/>
                <a:uFillTx/>
                <a:latin typeface="Source Sans Pro"/>
                <a:ea typeface="+mn-ea"/>
                <a:cs typeface="+mn-cs"/>
              </a:rPr>
              <a:t> </a:t>
            </a:r>
            <a:r>
              <a:rPr kumimoji="0" lang="en-GB" sz="1200" b="0" i="0" u="none" strike="noStrike" kern="1200" cap="none" spc="0" normalizeH="0" baseline="0" noProof="0">
                <a:ln>
                  <a:noFill/>
                </a:ln>
                <a:solidFill>
                  <a:srgbClr val="FFFFFF">
                    <a:tint val="75000"/>
                  </a:srgbClr>
                </a:solidFill>
                <a:effectLst/>
                <a:uLnTx/>
                <a:uFillTx/>
                <a:latin typeface="Source Sans Pro"/>
                <a:ea typeface="+mn-ea"/>
                <a:cs typeface="+mn-cs"/>
              </a:rPr>
              <a:t>| Section</a:t>
            </a:r>
          </a:p>
          <a:p>
            <a:pPr marL="0" marR="0" lvl="0" indent="0" algn="l" defTabSz="914400" rtl="0" eaLnBrk="1" fontAlgn="auto" latinLnBrk="0" hangingPunct="1">
              <a:lnSpc>
                <a:spcPct val="100000"/>
              </a:lnSpc>
              <a:spcBef>
                <a:spcPts val="1100"/>
              </a:spcBef>
              <a:spcAft>
                <a:spcPts val="0"/>
              </a:spcAft>
              <a:buClrTx/>
              <a:buSzTx/>
              <a:buFontTx/>
              <a:buNone/>
              <a:tabLst/>
              <a:defRPr/>
            </a:pPr>
            <a:r>
              <a:rPr kumimoji="0" lang="en-GB" sz="1200" b="0" i="0" u="none" strike="noStrike" kern="1200" cap="none" spc="0" normalizeH="0" baseline="0" noProof="0">
                <a:ln>
                  <a:noFill/>
                </a:ln>
                <a:solidFill>
                  <a:srgbClr val="FFFFFF">
                    <a:tint val="75000"/>
                  </a:srgbClr>
                </a:solidFill>
                <a:effectLst/>
                <a:uLnTx/>
                <a:uFillTx/>
                <a:latin typeface="Source Sans Pro"/>
                <a:ea typeface="+mn-ea"/>
                <a:cs typeface="+mn-cs"/>
              </a:rPr>
              <a:t>02 | Section </a:t>
            </a:r>
          </a:p>
          <a:p>
            <a:pPr marL="0" marR="0" lvl="0" indent="0" algn="l" defTabSz="914400" rtl="0" eaLnBrk="1" fontAlgn="auto" latinLnBrk="0" hangingPunct="1">
              <a:lnSpc>
                <a:spcPct val="100000"/>
              </a:lnSpc>
              <a:spcBef>
                <a:spcPts val="1100"/>
              </a:spcBef>
              <a:spcAft>
                <a:spcPts val="0"/>
              </a:spcAft>
              <a:buClrTx/>
              <a:buSzTx/>
              <a:buFontTx/>
              <a:buNone/>
              <a:tabLst/>
              <a:defRPr/>
            </a:pPr>
            <a:r>
              <a:rPr kumimoji="0" lang="en-GB" sz="1200" b="0" i="0" u="none" strike="noStrike" kern="1200" cap="none" spc="0" normalizeH="0" baseline="0" noProof="0">
                <a:ln>
                  <a:noFill/>
                </a:ln>
                <a:solidFill>
                  <a:srgbClr val="FFFFFF">
                    <a:tint val="75000"/>
                  </a:srgbClr>
                </a:solidFill>
                <a:effectLst/>
                <a:uLnTx/>
                <a:uFillTx/>
                <a:latin typeface="Source Sans Pro"/>
                <a:ea typeface="+mn-ea"/>
                <a:cs typeface="+mn-cs"/>
              </a:rPr>
              <a:t>03 | Section</a:t>
            </a:r>
          </a:p>
          <a:p>
            <a:pPr marL="0" marR="0" lvl="0" indent="0" algn="l" defTabSz="914400" rtl="0" eaLnBrk="1" fontAlgn="auto" latinLnBrk="0" hangingPunct="1">
              <a:lnSpc>
                <a:spcPct val="100000"/>
              </a:lnSpc>
              <a:spcBef>
                <a:spcPts val="1100"/>
              </a:spcBef>
              <a:spcAft>
                <a:spcPts val="0"/>
              </a:spcAft>
              <a:buClrTx/>
              <a:buSzTx/>
              <a:buFontTx/>
              <a:buNone/>
              <a:tabLst/>
              <a:defRPr/>
            </a:pPr>
            <a:r>
              <a:rPr kumimoji="0" lang="en-GB" sz="1200" b="0" i="0" u="none" strike="noStrike" kern="1200" cap="none" spc="0" normalizeH="0" baseline="0" noProof="0">
                <a:ln>
                  <a:noFill/>
                </a:ln>
                <a:solidFill>
                  <a:srgbClr val="FFFFFF">
                    <a:tint val="75000"/>
                  </a:srgbClr>
                </a:solidFill>
                <a:effectLst/>
                <a:uLnTx/>
                <a:uFillTx/>
                <a:latin typeface="Source Sans Pro"/>
                <a:ea typeface="+mn-ea"/>
                <a:cs typeface="+mn-cs"/>
              </a:rPr>
              <a:t>04 | Section</a:t>
            </a:r>
          </a:p>
          <a:p>
            <a:pPr marL="0" marR="0" lvl="0" indent="0" algn="l" defTabSz="914400" rtl="0" eaLnBrk="1" fontAlgn="auto" latinLnBrk="0" hangingPunct="1">
              <a:lnSpc>
                <a:spcPct val="100000"/>
              </a:lnSpc>
              <a:spcBef>
                <a:spcPts val="1100"/>
              </a:spcBef>
              <a:spcAft>
                <a:spcPts val="0"/>
              </a:spcAft>
              <a:buClrTx/>
              <a:buSzTx/>
              <a:buFontTx/>
              <a:buNone/>
              <a:tabLst/>
              <a:defRPr/>
            </a:pPr>
            <a:r>
              <a:rPr kumimoji="0" lang="en-GB" sz="1200" b="0" i="0" u="none" strike="noStrike" kern="1200" cap="none" spc="0" normalizeH="0" baseline="0" noProof="0">
                <a:ln>
                  <a:noFill/>
                </a:ln>
                <a:solidFill>
                  <a:srgbClr val="FFFFFF">
                    <a:tint val="75000"/>
                  </a:srgbClr>
                </a:solidFill>
                <a:effectLst/>
                <a:uLnTx/>
                <a:uFillTx/>
                <a:latin typeface="Source Sans Pro"/>
                <a:ea typeface="+mn-ea"/>
                <a:cs typeface="+mn-cs"/>
              </a:rPr>
              <a:t>05 | Section</a:t>
            </a:r>
          </a:p>
          <a:p>
            <a:pPr marL="0" marR="0" lvl="0" indent="0" algn="l" defTabSz="914400" rtl="0" eaLnBrk="1" fontAlgn="auto" latinLnBrk="0" hangingPunct="1">
              <a:lnSpc>
                <a:spcPct val="100000"/>
              </a:lnSpc>
              <a:spcBef>
                <a:spcPts val="1100"/>
              </a:spcBef>
              <a:spcAft>
                <a:spcPts val="0"/>
              </a:spcAft>
              <a:buClrTx/>
              <a:buSzTx/>
              <a:buFontTx/>
              <a:buNone/>
              <a:tabLst/>
              <a:defRPr/>
            </a:pPr>
            <a:r>
              <a:rPr kumimoji="0" lang="en-GB" sz="1200" b="0" i="0" u="none" strike="noStrike" kern="1200" cap="none" spc="0" normalizeH="0" baseline="0" noProof="0">
                <a:ln>
                  <a:noFill/>
                </a:ln>
                <a:solidFill>
                  <a:srgbClr val="FFFFFF">
                    <a:tint val="75000"/>
                  </a:srgbClr>
                </a:solidFill>
                <a:effectLst/>
                <a:uLnTx/>
                <a:uFillTx/>
                <a:latin typeface="Source Sans Pro"/>
                <a:ea typeface="+mn-ea"/>
                <a:cs typeface="+mn-cs"/>
              </a:rPr>
              <a:t>06 | Section </a:t>
            </a:r>
          </a:p>
          <a:p>
            <a:pPr marL="0" marR="0" lvl="0" indent="0" algn="l" defTabSz="914400" rtl="0" eaLnBrk="1" fontAlgn="auto" latinLnBrk="0" hangingPunct="1">
              <a:lnSpc>
                <a:spcPct val="100000"/>
              </a:lnSpc>
              <a:spcBef>
                <a:spcPts val="1100"/>
              </a:spcBef>
              <a:spcAft>
                <a:spcPts val="0"/>
              </a:spcAft>
              <a:buClrTx/>
              <a:buSzTx/>
              <a:buFontTx/>
              <a:buNone/>
              <a:tabLst/>
              <a:defRPr/>
            </a:pPr>
            <a:r>
              <a:rPr kumimoji="0" lang="en-GB" sz="1200" b="0" i="0" u="none" strike="noStrike" kern="1200" cap="none" spc="0" normalizeH="0" baseline="0" noProof="0">
                <a:ln>
                  <a:noFill/>
                </a:ln>
                <a:solidFill>
                  <a:srgbClr val="FFFFFF">
                    <a:tint val="75000"/>
                  </a:srgbClr>
                </a:solidFill>
                <a:effectLst/>
                <a:uLnTx/>
                <a:uFillTx/>
                <a:latin typeface="Source Sans Pro"/>
                <a:ea typeface="+mn-ea"/>
                <a:cs typeface="+mn-cs"/>
              </a:rPr>
              <a:t>07 | Section </a:t>
            </a:r>
          </a:p>
          <a:p>
            <a:pPr marL="0" marR="0" lvl="0" indent="0" algn="l" defTabSz="914400" rtl="0" eaLnBrk="1" fontAlgn="auto" latinLnBrk="0" hangingPunct="1">
              <a:lnSpc>
                <a:spcPct val="100000"/>
              </a:lnSpc>
              <a:spcBef>
                <a:spcPts val="1100"/>
              </a:spcBef>
              <a:spcAft>
                <a:spcPts val="0"/>
              </a:spcAft>
              <a:buClrTx/>
              <a:buSzTx/>
              <a:buFontTx/>
              <a:buNone/>
              <a:tabLst/>
              <a:defRPr/>
            </a:pPr>
            <a:r>
              <a:rPr kumimoji="0" lang="en-GB" sz="1200" b="0" i="0" u="none" strike="noStrike" kern="1200" cap="none" spc="0" normalizeH="0" baseline="0" noProof="0">
                <a:ln>
                  <a:noFill/>
                </a:ln>
                <a:solidFill>
                  <a:srgbClr val="FFFFFF">
                    <a:tint val="75000"/>
                  </a:srgbClr>
                </a:solidFill>
                <a:effectLst/>
                <a:uLnTx/>
                <a:uFillTx/>
                <a:latin typeface="Source Sans Pro"/>
                <a:ea typeface="+mn-ea"/>
                <a:cs typeface="+mn-cs"/>
              </a:rPr>
              <a:t>08 | Section </a:t>
            </a:r>
          </a:p>
          <a:p>
            <a:pPr lvl="0"/>
            <a:endParaRPr lang="en-GB"/>
          </a:p>
        </p:txBody>
      </p:sp>
      <p:sp>
        <p:nvSpPr>
          <p:cNvPr id="5" name="Rectangle 10">
            <a:extLst>
              <a:ext uri="{FF2B5EF4-FFF2-40B4-BE49-F238E27FC236}">
                <a16:creationId xmlns:a16="http://schemas.microsoft.com/office/drawing/2014/main" id="{88DEDEBB-6239-4576-ABCD-8030D83708E5}"/>
              </a:ext>
            </a:extLst>
          </p:cNvPr>
          <p:cNvSpPr/>
          <p:nvPr userDrawn="1"/>
        </p:nvSpPr>
        <p:spPr>
          <a:xfrm>
            <a:off x="11840301" y="6226638"/>
            <a:ext cx="360000" cy="631362"/>
          </a:xfrm>
          <a:custGeom>
            <a:avLst/>
            <a:gdLst>
              <a:gd name="connsiteX0" fmla="*/ 0 w 2661492"/>
              <a:gd name="connsiteY0" fmla="*/ 0 h 5483224"/>
              <a:gd name="connsiteX1" fmla="*/ 2661492 w 2661492"/>
              <a:gd name="connsiteY1" fmla="*/ 0 h 5483224"/>
              <a:gd name="connsiteX2" fmla="*/ 2661492 w 2661492"/>
              <a:gd name="connsiteY2" fmla="*/ 5483224 h 5483224"/>
              <a:gd name="connsiteX3" fmla="*/ 0 w 2661492"/>
              <a:gd name="connsiteY3" fmla="*/ 5483224 h 5483224"/>
              <a:gd name="connsiteX4" fmla="*/ 0 w 2661492"/>
              <a:gd name="connsiteY4" fmla="*/ 0 h 5483224"/>
              <a:gd name="connsiteX0" fmla="*/ 2354239 w 2661492"/>
              <a:gd name="connsiteY0" fmla="*/ 709684 h 5483224"/>
              <a:gd name="connsiteX1" fmla="*/ 2661492 w 2661492"/>
              <a:gd name="connsiteY1" fmla="*/ 0 h 5483224"/>
              <a:gd name="connsiteX2" fmla="*/ 2661492 w 2661492"/>
              <a:gd name="connsiteY2" fmla="*/ 5483224 h 5483224"/>
              <a:gd name="connsiteX3" fmla="*/ 0 w 2661492"/>
              <a:gd name="connsiteY3" fmla="*/ 5483224 h 5483224"/>
              <a:gd name="connsiteX4" fmla="*/ 2354239 w 2661492"/>
              <a:gd name="connsiteY4" fmla="*/ 709684 h 54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492" h="5483224">
                <a:moveTo>
                  <a:pt x="2354239" y="709684"/>
                </a:moveTo>
                <a:lnTo>
                  <a:pt x="2661492" y="0"/>
                </a:lnTo>
                <a:lnTo>
                  <a:pt x="2661492" y="5483224"/>
                </a:lnTo>
                <a:lnTo>
                  <a:pt x="0" y="5483224"/>
                </a:lnTo>
                <a:lnTo>
                  <a:pt x="2354239" y="709684"/>
                </a:lnTo>
                <a:close/>
              </a:path>
            </a:pathLst>
          </a:custGeom>
          <a:solidFill>
            <a:srgbClr val="0EF2B2"/>
          </a:solidFill>
          <a:ln>
            <a:solidFill>
              <a:srgbClr val="0EF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Logo&#10;&#10;Description automatically generated">
            <a:extLst>
              <a:ext uri="{FF2B5EF4-FFF2-40B4-BE49-F238E27FC236}">
                <a16:creationId xmlns:a16="http://schemas.microsoft.com/office/drawing/2014/main" id="{8DCF4C93-4F00-741B-ECF2-3BD3B54AC6F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3266" y="6193946"/>
            <a:ext cx="808547" cy="807408"/>
          </a:xfrm>
          <a:prstGeom prst="rect">
            <a:avLst/>
          </a:prstGeom>
        </p:spPr>
      </p:pic>
    </p:spTree>
    <p:extLst>
      <p:ext uri="{BB962C8B-B14F-4D97-AF65-F5344CB8AC3E}">
        <p14:creationId xmlns:p14="http://schemas.microsoft.com/office/powerpoint/2010/main" val="4272737718"/>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118389-8DB3-443E-9078-4BED5124538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4D881008-DBA2-4384-8372-B42402D7E383}"/>
              </a:ext>
            </a:extLst>
          </p:cNvPr>
          <p:cNvSpPr/>
          <p:nvPr userDrawn="1"/>
        </p:nvSpPr>
        <p:spPr>
          <a:xfrm>
            <a:off x="0" y="482600"/>
            <a:ext cx="6927850" cy="5943600"/>
          </a:xfrm>
          <a:custGeom>
            <a:avLst/>
            <a:gdLst>
              <a:gd name="connsiteX0" fmla="*/ 0 w 4536527"/>
              <a:gd name="connsiteY0" fmla="*/ 0 h 5082803"/>
              <a:gd name="connsiteX1" fmla="*/ 4536527 w 4536527"/>
              <a:gd name="connsiteY1" fmla="*/ 0 h 5082803"/>
              <a:gd name="connsiteX2" fmla="*/ 4536527 w 4536527"/>
              <a:gd name="connsiteY2" fmla="*/ 5082803 h 5082803"/>
              <a:gd name="connsiteX3" fmla="*/ 0 w 4536527"/>
              <a:gd name="connsiteY3" fmla="*/ 5082803 h 5082803"/>
              <a:gd name="connsiteX4" fmla="*/ 0 w 4536527"/>
              <a:gd name="connsiteY4" fmla="*/ 0 h 5082803"/>
              <a:gd name="connsiteX0" fmla="*/ 0 w 4536527"/>
              <a:gd name="connsiteY0" fmla="*/ 0 h 5082803"/>
              <a:gd name="connsiteX1" fmla="*/ 4536527 w 4536527"/>
              <a:gd name="connsiteY1" fmla="*/ 0 h 5082803"/>
              <a:gd name="connsiteX2" fmla="*/ 2720340 w 4536527"/>
              <a:gd name="connsiteY2" fmla="*/ 5070190 h 5082803"/>
              <a:gd name="connsiteX3" fmla="*/ 0 w 4536527"/>
              <a:gd name="connsiteY3" fmla="*/ 5082803 h 5082803"/>
              <a:gd name="connsiteX4" fmla="*/ 0 w 4536527"/>
              <a:gd name="connsiteY4" fmla="*/ 0 h 5082803"/>
              <a:gd name="connsiteX0" fmla="*/ 0 w 4536527"/>
              <a:gd name="connsiteY0" fmla="*/ 0 h 5082803"/>
              <a:gd name="connsiteX1" fmla="*/ 4536527 w 4536527"/>
              <a:gd name="connsiteY1" fmla="*/ 0 h 5082803"/>
              <a:gd name="connsiteX2" fmla="*/ 3044349 w 4536527"/>
              <a:gd name="connsiteY2" fmla="*/ 5063884 h 5082803"/>
              <a:gd name="connsiteX3" fmla="*/ 0 w 4536527"/>
              <a:gd name="connsiteY3" fmla="*/ 5082803 h 5082803"/>
              <a:gd name="connsiteX4" fmla="*/ 0 w 4536527"/>
              <a:gd name="connsiteY4" fmla="*/ 0 h 5082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6527" h="5082803">
                <a:moveTo>
                  <a:pt x="0" y="0"/>
                </a:moveTo>
                <a:lnTo>
                  <a:pt x="4536527" y="0"/>
                </a:lnTo>
                <a:lnTo>
                  <a:pt x="3044349" y="5063884"/>
                </a:lnTo>
                <a:lnTo>
                  <a:pt x="0" y="5082803"/>
                </a:lnTo>
                <a:lnTo>
                  <a:pt x="0" y="0"/>
                </a:lnTo>
                <a:close/>
              </a:path>
            </a:pathLst>
          </a:custGeom>
          <a:solidFill>
            <a:srgbClr val="0F1232"/>
          </a:solidFill>
          <a:ln>
            <a:solidFill>
              <a:srgbClr val="0F1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2234DA7-CFE7-419C-BE30-27C8242AC523}"/>
              </a:ext>
            </a:extLst>
          </p:cNvPr>
          <p:cNvSpPr/>
          <p:nvPr/>
        </p:nvSpPr>
        <p:spPr>
          <a:xfrm>
            <a:off x="10727140" y="2279176"/>
            <a:ext cx="1491136" cy="3940647"/>
          </a:xfrm>
          <a:custGeom>
            <a:avLst/>
            <a:gdLst>
              <a:gd name="connsiteX0" fmla="*/ 0 w 2661492"/>
              <a:gd name="connsiteY0" fmla="*/ 0 h 5483224"/>
              <a:gd name="connsiteX1" fmla="*/ 2661492 w 2661492"/>
              <a:gd name="connsiteY1" fmla="*/ 0 h 5483224"/>
              <a:gd name="connsiteX2" fmla="*/ 2661492 w 2661492"/>
              <a:gd name="connsiteY2" fmla="*/ 5483224 h 5483224"/>
              <a:gd name="connsiteX3" fmla="*/ 0 w 2661492"/>
              <a:gd name="connsiteY3" fmla="*/ 5483224 h 5483224"/>
              <a:gd name="connsiteX4" fmla="*/ 0 w 2661492"/>
              <a:gd name="connsiteY4" fmla="*/ 0 h 5483224"/>
              <a:gd name="connsiteX0" fmla="*/ 2354239 w 2661492"/>
              <a:gd name="connsiteY0" fmla="*/ 709684 h 5483224"/>
              <a:gd name="connsiteX1" fmla="*/ 2661492 w 2661492"/>
              <a:gd name="connsiteY1" fmla="*/ 0 h 5483224"/>
              <a:gd name="connsiteX2" fmla="*/ 2661492 w 2661492"/>
              <a:gd name="connsiteY2" fmla="*/ 5483224 h 5483224"/>
              <a:gd name="connsiteX3" fmla="*/ 0 w 2661492"/>
              <a:gd name="connsiteY3" fmla="*/ 5483224 h 5483224"/>
              <a:gd name="connsiteX4" fmla="*/ 2354239 w 2661492"/>
              <a:gd name="connsiteY4" fmla="*/ 709684 h 54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492" h="5483224">
                <a:moveTo>
                  <a:pt x="2354239" y="709684"/>
                </a:moveTo>
                <a:lnTo>
                  <a:pt x="2661492" y="0"/>
                </a:lnTo>
                <a:lnTo>
                  <a:pt x="2661492" y="5483224"/>
                </a:lnTo>
                <a:lnTo>
                  <a:pt x="0" y="5483224"/>
                </a:lnTo>
                <a:lnTo>
                  <a:pt x="2354239" y="709684"/>
                </a:lnTo>
                <a:close/>
              </a:path>
            </a:pathLst>
          </a:custGeom>
          <a:solidFill>
            <a:srgbClr val="0EF2B2"/>
          </a:solidFill>
          <a:ln>
            <a:solidFill>
              <a:srgbClr val="0EF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4DEC4AE-0E7C-4CAA-990A-600C47283B8C}"/>
              </a:ext>
            </a:extLst>
          </p:cNvPr>
          <p:cNvSpPr>
            <a:spLocks noGrp="1"/>
          </p:cNvSpPr>
          <p:nvPr>
            <p:ph type="ctrTitle" hasCustomPrompt="1"/>
          </p:nvPr>
        </p:nvSpPr>
        <p:spPr>
          <a:xfrm>
            <a:off x="467360" y="2336800"/>
            <a:ext cx="4150359" cy="1325880"/>
          </a:xfrm>
        </p:spPr>
        <p:txBody>
          <a:bodyPr anchor="t">
            <a:normAutofit/>
          </a:bodyPr>
          <a:lstStyle>
            <a:lvl1pPr algn="l">
              <a:defRPr sz="3600" b="1">
                <a:solidFill>
                  <a:schemeClr val="bg2"/>
                </a:solidFill>
                <a:latin typeface="Lato Black" panose="020F0A02020204030203" pitchFamily="34" charset="0"/>
              </a:defRPr>
            </a:lvl1pPr>
          </a:lstStyle>
          <a:p>
            <a:r>
              <a:rPr lang="en-US"/>
              <a:t>Section divider slide</a:t>
            </a:r>
            <a:endParaRPr lang="en-GB"/>
          </a:p>
        </p:txBody>
      </p:sp>
      <p:sp>
        <p:nvSpPr>
          <p:cNvPr id="3" name="Subtitle 2">
            <a:extLst>
              <a:ext uri="{FF2B5EF4-FFF2-40B4-BE49-F238E27FC236}">
                <a16:creationId xmlns:a16="http://schemas.microsoft.com/office/drawing/2014/main" id="{F061853F-D752-4764-9739-CA18B7FD3A42}"/>
              </a:ext>
            </a:extLst>
          </p:cNvPr>
          <p:cNvSpPr>
            <a:spLocks noGrp="1"/>
          </p:cNvSpPr>
          <p:nvPr>
            <p:ph type="subTitle" idx="1" hasCustomPrompt="1"/>
          </p:nvPr>
        </p:nvSpPr>
        <p:spPr>
          <a:xfrm>
            <a:off x="467360" y="3784599"/>
            <a:ext cx="4150360" cy="1206497"/>
          </a:xfrm>
          <a:prstGeom prst="rect">
            <a:avLst/>
          </a:prstGeo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endParaRPr lang="en-GB"/>
          </a:p>
        </p:txBody>
      </p:sp>
      <p:sp>
        <p:nvSpPr>
          <p:cNvPr id="17" name="Text Placeholder 10">
            <a:extLst>
              <a:ext uri="{FF2B5EF4-FFF2-40B4-BE49-F238E27FC236}">
                <a16:creationId xmlns:a16="http://schemas.microsoft.com/office/drawing/2014/main" id="{E0E5C500-8575-4972-89DD-C4339EF6CFB4}"/>
              </a:ext>
            </a:extLst>
          </p:cNvPr>
          <p:cNvSpPr>
            <a:spLocks noGrp="1"/>
          </p:cNvSpPr>
          <p:nvPr>
            <p:ph type="body" sz="quarter" idx="17" hasCustomPrompt="1"/>
          </p:nvPr>
        </p:nvSpPr>
        <p:spPr>
          <a:xfrm>
            <a:off x="467359" y="1815534"/>
            <a:ext cx="4150359" cy="306871"/>
          </a:xfrm>
        </p:spPr>
        <p:txBody>
          <a:bodyPr>
            <a:noAutofit/>
          </a:bodyPr>
          <a:lstStyle>
            <a:lvl1pPr marL="0" indent="0" algn="l">
              <a:buNone/>
              <a:defRPr sz="1800">
                <a:solidFill>
                  <a:schemeClr val="bg1"/>
                </a:solidFill>
                <a:latin typeface="Lato Black" panose="020F0A02020204030203" pitchFamily="34" charset="0"/>
              </a:defRPr>
            </a:lvl1pPr>
            <a:lvl3pPr marL="914400" indent="0">
              <a:buNone/>
              <a:defRPr/>
            </a:lvl3pPr>
          </a:lstStyle>
          <a:p>
            <a:pPr lvl="0"/>
            <a:r>
              <a:rPr lang="en-US"/>
              <a:t>Section 01</a:t>
            </a:r>
            <a:endParaRPr lang="en-GB"/>
          </a:p>
        </p:txBody>
      </p:sp>
    </p:spTree>
    <p:extLst>
      <p:ext uri="{BB962C8B-B14F-4D97-AF65-F5344CB8AC3E}">
        <p14:creationId xmlns:p14="http://schemas.microsoft.com/office/powerpoint/2010/main" val="41409075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0A2EDA8-57C0-4950-B6F2-A1BDDAEE39C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228786" cy="6858000"/>
          </a:xfrm>
          <a:prstGeom prst="rect">
            <a:avLst/>
          </a:prstGeom>
        </p:spPr>
      </p:pic>
      <p:sp>
        <p:nvSpPr>
          <p:cNvPr id="4" name="Rectangle 3">
            <a:extLst>
              <a:ext uri="{FF2B5EF4-FFF2-40B4-BE49-F238E27FC236}">
                <a16:creationId xmlns:a16="http://schemas.microsoft.com/office/drawing/2014/main" id="{0700D424-F6F8-46AB-8D3B-08FDA00494A5}"/>
              </a:ext>
            </a:extLst>
          </p:cNvPr>
          <p:cNvSpPr/>
          <p:nvPr userDrawn="1"/>
        </p:nvSpPr>
        <p:spPr>
          <a:xfrm>
            <a:off x="6689120" y="431800"/>
            <a:ext cx="5539666" cy="5892800"/>
          </a:xfrm>
          <a:custGeom>
            <a:avLst/>
            <a:gdLst>
              <a:gd name="connsiteX0" fmla="*/ 0 w 5380528"/>
              <a:gd name="connsiteY0" fmla="*/ 0 h 5892800"/>
              <a:gd name="connsiteX1" fmla="*/ 5380528 w 5380528"/>
              <a:gd name="connsiteY1" fmla="*/ 0 h 5892800"/>
              <a:gd name="connsiteX2" fmla="*/ 5380528 w 5380528"/>
              <a:gd name="connsiteY2" fmla="*/ 5892800 h 5892800"/>
              <a:gd name="connsiteX3" fmla="*/ 0 w 5380528"/>
              <a:gd name="connsiteY3" fmla="*/ 5892800 h 5892800"/>
              <a:gd name="connsiteX4" fmla="*/ 0 w 5380528"/>
              <a:gd name="connsiteY4" fmla="*/ 0 h 5892800"/>
              <a:gd name="connsiteX0" fmla="*/ 2486212 w 5380528"/>
              <a:gd name="connsiteY0" fmla="*/ 5976 h 5892800"/>
              <a:gd name="connsiteX1" fmla="*/ 5380528 w 5380528"/>
              <a:gd name="connsiteY1" fmla="*/ 0 h 5892800"/>
              <a:gd name="connsiteX2" fmla="*/ 5380528 w 5380528"/>
              <a:gd name="connsiteY2" fmla="*/ 5892800 h 5892800"/>
              <a:gd name="connsiteX3" fmla="*/ 0 w 5380528"/>
              <a:gd name="connsiteY3" fmla="*/ 5892800 h 5892800"/>
              <a:gd name="connsiteX4" fmla="*/ 2486212 w 5380528"/>
              <a:gd name="connsiteY4" fmla="*/ 5976 h 5892800"/>
              <a:gd name="connsiteX0" fmla="*/ 2068954 w 4963270"/>
              <a:gd name="connsiteY0" fmla="*/ 5976 h 5892800"/>
              <a:gd name="connsiteX1" fmla="*/ 4963270 w 4963270"/>
              <a:gd name="connsiteY1" fmla="*/ 0 h 5892800"/>
              <a:gd name="connsiteX2" fmla="*/ 4963270 w 4963270"/>
              <a:gd name="connsiteY2" fmla="*/ 5892800 h 5892800"/>
              <a:gd name="connsiteX3" fmla="*/ 0 w 4963270"/>
              <a:gd name="connsiteY3" fmla="*/ 5760065 h 5892800"/>
              <a:gd name="connsiteX4" fmla="*/ 2068954 w 4963270"/>
              <a:gd name="connsiteY4" fmla="*/ 5976 h 5892800"/>
              <a:gd name="connsiteX0" fmla="*/ 2016797 w 4911113"/>
              <a:gd name="connsiteY0" fmla="*/ 5976 h 5892800"/>
              <a:gd name="connsiteX1" fmla="*/ 4911113 w 4911113"/>
              <a:gd name="connsiteY1" fmla="*/ 0 h 5892800"/>
              <a:gd name="connsiteX2" fmla="*/ 4911113 w 4911113"/>
              <a:gd name="connsiteY2" fmla="*/ 5892800 h 5892800"/>
              <a:gd name="connsiteX3" fmla="*/ 0 w 4911113"/>
              <a:gd name="connsiteY3" fmla="*/ 5878052 h 5892800"/>
              <a:gd name="connsiteX4" fmla="*/ 2016797 w 4911113"/>
              <a:gd name="connsiteY4" fmla="*/ 5976 h 5892800"/>
              <a:gd name="connsiteX0" fmla="*/ 1977679 w 4871995"/>
              <a:gd name="connsiteY0" fmla="*/ 5976 h 5892800"/>
              <a:gd name="connsiteX1" fmla="*/ 4871995 w 4871995"/>
              <a:gd name="connsiteY1" fmla="*/ 0 h 5892800"/>
              <a:gd name="connsiteX2" fmla="*/ 4871995 w 4871995"/>
              <a:gd name="connsiteY2" fmla="*/ 5892800 h 5892800"/>
              <a:gd name="connsiteX3" fmla="*/ 0 w 4871995"/>
              <a:gd name="connsiteY3" fmla="*/ 5878052 h 5892800"/>
              <a:gd name="connsiteX4" fmla="*/ 1977679 w 4871995"/>
              <a:gd name="connsiteY4" fmla="*/ 5976 h 589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1995" h="5892800">
                <a:moveTo>
                  <a:pt x="1977679" y="5976"/>
                </a:moveTo>
                <a:lnTo>
                  <a:pt x="4871995" y="0"/>
                </a:lnTo>
                <a:lnTo>
                  <a:pt x="4871995" y="5892800"/>
                </a:lnTo>
                <a:lnTo>
                  <a:pt x="0" y="5878052"/>
                </a:lnTo>
                <a:lnTo>
                  <a:pt x="1977679" y="5976"/>
                </a:lnTo>
                <a:close/>
              </a:path>
            </a:pathLst>
          </a:cu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4DEC4AE-0E7C-4CAA-990A-600C47283B8C}"/>
              </a:ext>
            </a:extLst>
          </p:cNvPr>
          <p:cNvSpPr>
            <a:spLocks noGrp="1"/>
          </p:cNvSpPr>
          <p:nvPr>
            <p:ph type="ctrTitle" hasCustomPrompt="1"/>
          </p:nvPr>
        </p:nvSpPr>
        <p:spPr>
          <a:xfrm>
            <a:off x="8332397" y="2802964"/>
            <a:ext cx="3717036" cy="1325880"/>
          </a:xfrm>
        </p:spPr>
        <p:txBody>
          <a:bodyPr anchor="t">
            <a:normAutofit/>
          </a:bodyPr>
          <a:lstStyle>
            <a:lvl1pPr algn="l">
              <a:defRPr sz="3600" b="1">
                <a:solidFill>
                  <a:schemeClr val="tx2"/>
                </a:solidFill>
                <a:latin typeface="Lato Black" panose="020F0A02020204030203" pitchFamily="34" charset="0"/>
              </a:defRPr>
            </a:lvl1pPr>
          </a:lstStyle>
          <a:p>
            <a:r>
              <a:rPr lang="en-US"/>
              <a:t>Section divider slide</a:t>
            </a:r>
            <a:endParaRPr lang="en-GB"/>
          </a:p>
        </p:txBody>
      </p:sp>
      <p:sp>
        <p:nvSpPr>
          <p:cNvPr id="3" name="Subtitle 2">
            <a:extLst>
              <a:ext uri="{FF2B5EF4-FFF2-40B4-BE49-F238E27FC236}">
                <a16:creationId xmlns:a16="http://schemas.microsoft.com/office/drawing/2014/main" id="{F061853F-D752-4764-9739-CA18B7FD3A42}"/>
              </a:ext>
            </a:extLst>
          </p:cNvPr>
          <p:cNvSpPr>
            <a:spLocks noGrp="1"/>
          </p:cNvSpPr>
          <p:nvPr>
            <p:ph type="subTitle" idx="1" hasCustomPrompt="1"/>
          </p:nvPr>
        </p:nvSpPr>
        <p:spPr>
          <a:xfrm>
            <a:off x="8332396" y="4250763"/>
            <a:ext cx="3717036" cy="1206497"/>
          </a:xfrm>
          <a:prstGeom prst="rect">
            <a:avLst/>
          </a:prstGeom>
        </p:spPr>
        <p:txBody>
          <a:bodyPr>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endParaRPr lang="en-GB"/>
          </a:p>
        </p:txBody>
      </p:sp>
      <p:sp>
        <p:nvSpPr>
          <p:cNvPr id="11" name="Text Placeholder 10">
            <a:extLst>
              <a:ext uri="{FF2B5EF4-FFF2-40B4-BE49-F238E27FC236}">
                <a16:creationId xmlns:a16="http://schemas.microsoft.com/office/drawing/2014/main" id="{148884D6-08C9-4066-8B19-73EDB29A1105}"/>
              </a:ext>
            </a:extLst>
          </p:cNvPr>
          <p:cNvSpPr>
            <a:spLocks noGrp="1"/>
          </p:cNvSpPr>
          <p:nvPr>
            <p:ph type="body" sz="quarter" idx="17" hasCustomPrompt="1"/>
          </p:nvPr>
        </p:nvSpPr>
        <p:spPr>
          <a:xfrm>
            <a:off x="8332396" y="2374174"/>
            <a:ext cx="2442077" cy="306871"/>
          </a:xfrm>
        </p:spPr>
        <p:txBody>
          <a:bodyPr>
            <a:noAutofit/>
          </a:bodyPr>
          <a:lstStyle>
            <a:lvl1pPr marL="0" indent="0" algn="l">
              <a:buNone/>
              <a:defRPr sz="1800">
                <a:solidFill>
                  <a:schemeClr val="tx1"/>
                </a:solidFill>
                <a:latin typeface="Lato Black" panose="020F0A02020204030203" pitchFamily="34" charset="0"/>
              </a:defRPr>
            </a:lvl1pPr>
            <a:lvl3pPr marL="914400" indent="0">
              <a:buNone/>
              <a:defRPr/>
            </a:lvl3pPr>
          </a:lstStyle>
          <a:p>
            <a:pPr lvl="0"/>
            <a:r>
              <a:rPr lang="en-US"/>
              <a:t>Section 01</a:t>
            </a:r>
            <a:endParaRPr lang="en-GB"/>
          </a:p>
        </p:txBody>
      </p:sp>
      <p:pic>
        <p:nvPicPr>
          <p:cNvPr id="13" name="Graphic 12">
            <a:extLst>
              <a:ext uri="{FF2B5EF4-FFF2-40B4-BE49-F238E27FC236}">
                <a16:creationId xmlns:a16="http://schemas.microsoft.com/office/drawing/2014/main" id="{1CD1F2E9-4305-3A47-81A4-4B6EF47CE780}"/>
              </a:ext>
            </a:extLst>
          </p:cNvPr>
          <p:cNvPicPr>
            <a:picLocks noChangeAspect="1"/>
          </p:cNvPicPr>
          <p:nvPr userDrawn="1"/>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l="69633"/>
          <a:stretch/>
        </p:blipFill>
        <p:spPr>
          <a:xfrm>
            <a:off x="0" y="-108566"/>
            <a:ext cx="4037846" cy="7061627"/>
          </a:xfrm>
          <a:prstGeom prst="rect">
            <a:avLst/>
          </a:prstGeom>
        </p:spPr>
      </p:pic>
    </p:spTree>
    <p:extLst>
      <p:ext uri="{BB962C8B-B14F-4D97-AF65-F5344CB8AC3E}">
        <p14:creationId xmlns:p14="http://schemas.microsoft.com/office/powerpoint/2010/main" val="6221386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3">
    <p:bg>
      <p:bgRef idx="1003">
        <a:schemeClr val="bg2"/>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2F7B776-2BDB-7841-AA97-3EDD410965E1}"/>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l="50938"/>
          <a:stretch/>
        </p:blipFill>
        <p:spPr>
          <a:xfrm>
            <a:off x="0" y="-662844"/>
            <a:ext cx="7620000" cy="8248196"/>
          </a:xfrm>
          <a:prstGeom prst="rect">
            <a:avLst/>
          </a:prstGeom>
        </p:spPr>
      </p:pic>
      <p:pic>
        <p:nvPicPr>
          <p:cNvPr id="8" name="Graphic 7">
            <a:extLst>
              <a:ext uri="{FF2B5EF4-FFF2-40B4-BE49-F238E27FC236}">
                <a16:creationId xmlns:a16="http://schemas.microsoft.com/office/drawing/2014/main" id="{196A0507-8CF0-5A40-83D6-6FD632AF20C6}"/>
              </a:ext>
            </a:extLst>
          </p:cNvPr>
          <p:cNvPicPr>
            <a:picLocks noChangeAspect="1"/>
          </p:cNvPicPr>
          <p:nvPr userDrawn="1"/>
        </p:nvPicPr>
        <p:blipFill rotWithShape="1">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r="29864"/>
          <a:stretch/>
        </p:blipFill>
        <p:spPr>
          <a:xfrm>
            <a:off x="10729061" y="1414644"/>
            <a:ext cx="1462939" cy="5457211"/>
          </a:xfrm>
          <a:prstGeom prst="rect">
            <a:avLst/>
          </a:prstGeom>
        </p:spPr>
      </p:pic>
      <p:sp>
        <p:nvSpPr>
          <p:cNvPr id="14" name="Title 1">
            <a:extLst>
              <a:ext uri="{FF2B5EF4-FFF2-40B4-BE49-F238E27FC236}">
                <a16:creationId xmlns:a16="http://schemas.microsoft.com/office/drawing/2014/main" id="{C0F3AB85-3CC8-48C2-830C-829F58CB3217}"/>
              </a:ext>
            </a:extLst>
          </p:cNvPr>
          <p:cNvSpPr>
            <a:spLocks noGrp="1"/>
          </p:cNvSpPr>
          <p:nvPr>
            <p:ph type="ctrTitle" hasCustomPrompt="1"/>
          </p:nvPr>
        </p:nvSpPr>
        <p:spPr>
          <a:xfrm>
            <a:off x="467360" y="2336800"/>
            <a:ext cx="4150359" cy="1325880"/>
          </a:xfrm>
        </p:spPr>
        <p:txBody>
          <a:bodyPr anchor="t">
            <a:normAutofit/>
          </a:bodyPr>
          <a:lstStyle>
            <a:lvl1pPr algn="l">
              <a:defRPr sz="3600" b="1">
                <a:solidFill>
                  <a:schemeClr val="tx2"/>
                </a:solidFill>
                <a:latin typeface="Lato Black" panose="020F0A02020204030203" pitchFamily="34" charset="0"/>
              </a:defRPr>
            </a:lvl1pPr>
          </a:lstStyle>
          <a:p>
            <a:r>
              <a:rPr lang="en-US"/>
              <a:t>Section divider slide</a:t>
            </a:r>
            <a:endParaRPr lang="en-GB"/>
          </a:p>
        </p:txBody>
      </p:sp>
      <p:sp>
        <p:nvSpPr>
          <p:cNvPr id="16" name="Subtitle 2">
            <a:extLst>
              <a:ext uri="{FF2B5EF4-FFF2-40B4-BE49-F238E27FC236}">
                <a16:creationId xmlns:a16="http://schemas.microsoft.com/office/drawing/2014/main" id="{7D7767E4-9E48-4880-A3AA-6BBE07E67CC0}"/>
              </a:ext>
            </a:extLst>
          </p:cNvPr>
          <p:cNvSpPr>
            <a:spLocks noGrp="1"/>
          </p:cNvSpPr>
          <p:nvPr>
            <p:ph type="subTitle" idx="1" hasCustomPrompt="1"/>
          </p:nvPr>
        </p:nvSpPr>
        <p:spPr>
          <a:xfrm>
            <a:off x="467360" y="3784599"/>
            <a:ext cx="4150360" cy="1206497"/>
          </a:xfrm>
          <a:prstGeom prst="rect">
            <a:avLst/>
          </a:prstGeom>
        </p:spPr>
        <p:txBody>
          <a:bodyPr>
            <a:no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endParaRPr lang="en-GB"/>
          </a:p>
        </p:txBody>
      </p:sp>
      <p:sp>
        <p:nvSpPr>
          <p:cNvPr id="21" name="Text Placeholder 10">
            <a:extLst>
              <a:ext uri="{FF2B5EF4-FFF2-40B4-BE49-F238E27FC236}">
                <a16:creationId xmlns:a16="http://schemas.microsoft.com/office/drawing/2014/main" id="{B29A1A81-67FF-47E5-8CC2-7EC0D88786B3}"/>
              </a:ext>
            </a:extLst>
          </p:cNvPr>
          <p:cNvSpPr>
            <a:spLocks noGrp="1"/>
          </p:cNvSpPr>
          <p:nvPr>
            <p:ph type="body" sz="quarter" idx="17" hasCustomPrompt="1"/>
          </p:nvPr>
        </p:nvSpPr>
        <p:spPr>
          <a:xfrm>
            <a:off x="467359" y="1815534"/>
            <a:ext cx="4150359" cy="306871"/>
          </a:xfrm>
        </p:spPr>
        <p:txBody>
          <a:bodyPr>
            <a:noAutofit/>
          </a:bodyPr>
          <a:lstStyle>
            <a:lvl1pPr marL="0" indent="0" algn="l">
              <a:buNone/>
              <a:defRPr sz="1800">
                <a:solidFill>
                  <a:schemeClr val="tx1"/>
                </a:solidFill>
                <a:latin typeface="Lato Black" panose="020F0A02020204030203" pitchFamily="34" charset="0"/>
              </a:defRPr>
            </a:lvl1pPr>
            <a:lvl3pPr marL="914400" indent="0">
              <a:buNone/>
              <a:defRPr/>
            </a:lvl3pPr>
          </a:lstStyle>
          <a:p>
            <a:pPr lvl="0"/>
            <a:r>
              <a:rPr lang="en-US"/>
              <a:t>Section 01</a:t>
            </a:r>
            <a:endParaRPr lang="en-GB"/>
          </a:p>
        </p:txBody>
      </p:sp>
    </p:spTree>
    <p:extLst>
      <p:ext uri="{BB962C8B-B14F-4D97-AF65-F5344CB8AC3E}">
        <p14:creationId xmlns:p14="http://schemas.microsoft.com/office/powerpoint/2010/main" val="319641288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8_Title Slide">
    <p:bg>
      <p:bgPr>
        <a:solidFill>
          <a:schemeClr val="tx2"/>
        </a:solidFill>
        <a:effectLst/>
      </p:bgPr>
    </p:bg>
    <p:spTree>
      <p:nvGrpSpPr>
        <p:cNvPr id="1" name=""/>
        <p:cNvGrpSpPr/>
        <p:nvPr/>
      </p:nvGrpSpPr>
      <p:grpSpPr>
        <a:xfrm>
          <a:off x="0" y="0"/>
          <a:ext cx="0" cy="0"/>
          <a:chOff x="0" y="0"/>
          <a:chExt cx="0" cy="0"/>
        </a:xfrm>
      </p:grpSpPr>
      <p:sp>
        <p:nvSpPr>
          <p:cNvPr id="76" name="Freeform: Shape 75">
            <a:extLst>
              <a:ext uri="{FF2B5EF4-FFF2-40B4-BE49-F238E27FC236}">
                <a16:creationId xmlns:a16="http://schemas.microsoft.com/office/drawing/2014/main" id="{762905D1-0B9C-41FE-AC8B-73C5A8108E9D}"/>
              </a:ext>
            </a:extLst>
          </p:cNvPr>
          <p:cNvSpPr/>
          <p:nvPr userDrawn="1"/>
        </p:nvSpPr>
        <p:spPr>
          <a:xfrm>
            <a:off x="-12531" y="0"/>
            <a:ext cx="9228094" cy="6858000"/>
          </a:xfrm>
          <a:custGeom>
            <a:avLst/>
            <a:gdLst>
              <a:gd name="connsiteX0" fmla="*/ 0 w 9228094"/>
              <a:gd name="connsiteY0" fmla="*/ 0 h 6858000"/>
              <a:gd name="connsiteX1" fmla="*/ 9228094 w 9228094"/>
              <a:gd name="connsiteY1" fmla="*/ 0 h 6858000"/>
              <a:gd name="connsiteX2" fmla="*/ 6595555 w 9228094"/>
              <a:gd name="connsiteY2" fmla="*/ 6858000 h 6858000"/>
              <a:gd name="connsiteX3" fmla="*/ 0 w 9228094"/>
              <a:gd name="connsiteY3" fmla="*/ 6858000 h 6858000"/>
              <a:gd name="connsiteX4" fmla="*/ 0 w 922809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8094" h="6858000">
                <a:moveTo>
                  <a:pt x="0" y="0"/>
                </a:moveTo>
                <a:lnTo>
                  <a:pt x="9228094" y="0"/>
                </a:lnTo>
                <a:lnTo>
                  <a:pt x="6595555" y="6858000"/>
                </a:lnTo>
                <a:lnTo>
                  <a:pt x="0" y="68580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3" name="Picture Placeholder 82">
            <a:extLst>
              <a:ext uri="{FF2B5EF4-FFF2-40B4-BE49-F238E27FC236}">
                <a16:creationId xmlns:a16="http://schemas.microsoft.com/office/drawing/2014/main" id="{CAA866B6-AC0A-4811-A38D-BA48AE11F9FD}"/>
              </a:ext>
            </a:extLst>
          </p:cNvPr>
          <p:cNvSpPr>
            <a:spLocks noGrp="1"/>
          </p:cNvSpPr>
          <p:nvPr>
            <p:ph type="pic" sz="quarter" idx="18"/>
          </p:nvPr>
        </p:nvSpPr>
        <p:spPr>
          <a:xfrm>
            <a:off x="6595554" y="0"/>
            <a:ext cx="5596446" cy="6858000"/>
          </a:xfrm>
          <a:custGeom>
            <a:avLst/>
            <a:gdLst>
              <a:gd name="connsiteX0" fmla="*/ 2632539 w 5596446"/>
              <a:gd name="connsiteY0" fmla="*/ 0 h 6858000"/>
              <a:gd name="connsiteX1" fmla="*/ 5596446 w 5596446"/>
              <a:gd name="connsiteY1" fmla="*/ 0 h 6858000"/>
              <a:gd name="connsiteX2" fmla="*/ 5596446 w 5596446"/>
              <a:gd name="connsiteY2" fmla="*/ 2223843 h 6858000"/>
              <a:gd name="connsiteX3" fmla="*/ 3817560 w 5596446"/>
              <a:gd name="connsiteY3" fmla="*/ 6858000 h 6858000"/>
              <a:gd name="connsiteX4" fmla="*/ 0 w 559644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6446" h="6858000">
                <a:moveTo>
                  <a:pt x="2632539" y="0"/>
                </a:moveTo>
                <a:lnTo>
                  <a:pt x="5596446" y="0"/>
                </a:lnTo>
                <a:lnTo>
                  <a:pt x="5596446" y="2223843"/>
                </a:lnTo>
                <a:lnTo>
                  <a:pt x="3817560" y="6858000"/>
                </a:lnTo>
                <a:lnTo>
                  <a:pt x="0" y="6858000"/>
                </a:lnTo>
                <a:close/>
              </a:path>
            </a:pathLst>
          </a:custGeom>
        </p:spPr>
        <p:txBody>
          <a:bodyPr wrap="square">
            <a:noAutofit/>
          </a:bodyPr>
          <a:lstStyle>
            <a:lvl1pPr marL="0" indent="0">
              <a:buNone/>
              <a:defRPr/>
            </a:lvl1pPr>
          </a:lstStyle>
          <a:p>
            <a:endParaRPr lang="en-GB"/>
          </a:p>
        </p:txBody>
      </p:sp>
      <p:sp>
        <p:nvSpPr>
          <p:cNvPr id="75" name="Freeform: Shape 74">
            <a:extLst>
              <a:ext uri="{FF2B5EF4-FFF2-40B4-BE49-F238E27FC236}">
                <a16:creationId xmlns:a16="http://schemas.microsoft.com/office/drawing/2014/main" id="{7044C51D-169C-4548-92B0-1B1D54FB01BF}"/>
              </a:ext>
            </a:extLst>
          </p:cNvPr>
          <p:cNvSpPr/>
          <p:nvPr userDrawn="1"/>
        </p:nvSpPr>
        <p:spPr>
          <a:xfrm>
            <a:off x="10413114" y="2223843"/>
            <a:ext cx="1778886" cy="4634157"/>
          </a:xfrm>
          <a:custGeom>
            <a:avLst/>
            <a:gdLst>
              <a:gd name="connsiteX0" fmla="*/ 1778886 w 1778886"/>
              <a:gd name="connsiteY0" fmla="*/ 0 h 4634157"/>
              <a:gd name="connsiteX1" fmla="*/ 1778886 w 1778886"/>
              <a:gd name="connsiteY1" fmla="*/ 4634157 h 4634157"/>
              <a:gd name="connsiteX2" fmla="*/ 0 w 1778886"/>
              <a:gd name="connsiteY2" fmla="*/ 4634157 h 4634157"/>
              <a:gd name="connsiteX3" fmla="*/ 1778886 w 1778886"/>
              <a:gd name="connsiteY3" fmla="*/ 0 h 4634157"/>
            </a:gdLst>
            <a:ahLst/>
            <a:cxnLst>
              <a:cxn ang="0">
                <a:pos x="connsiteX0" y="connsiteY0"/>
              </a:cxn>
              <a:cxn ang="0">
                <a:pos x="connsiteX1" y="connsiteY1"/>
              </a:cxn>
              <a:cxn ang="0">
                <a:pos x="connsiteX2" y="connsiteY2"/>
              </a:cxn>
              <a:cxn ang="0">
                <a:pos x="connsiteX3" y="connsiteY3"/>
              </a:cxn>
            </a:cxnLst>
            <a:rect l="l" t="t" r="r" b="b"/>
            <a:pathLst>
              <a:path w="1778886" h="4634157">
                <a:moveTo>
                  <a:pt x="1778886" y="0"/>
                </a:moveTo>
                <a:lnTo>
                  <a:pt x="1778886" y="4634157"/>
                </a:lnTo>
                <a:lnTo>
                  <a:pt x="0" y="4634157"/>
                </a:lnTo>
                <a:lnTo>
                  <a:pt x="177888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7" name="Text Placeholder 86">
            <a:extLst>
              <a:ext uri="{FF2B5EF4-FFF2-40B4-BE49-F238E27FC236}">
                <a16:creationId xmlns:a16="http://schemas.microsoft.com/office/drawing/2014/main" id="{309F1CFB-77D7-4F3C-9917-E3AE4340A51F}"/>
              </a:ext>
            </a:extLst>
          </p:cNvPr>
          <p:cNvSpPr>
            <a:spLocks noGrp="1"/>
          </p:cNvSpPr>
          <p:nvPr>
            <p:ph type="body" sz="quarter" idx="19"/>
          </p:nvPr>
        </p:nvSpPr>
        <p:spPr>
          <a:xfrm>
            <a:off x="466725" y="3816000"/>
            <a:ext cx="6129338" cy="2020697"/>
          </a:xfrm>
        </p:spPr>
        <p:txBody>
          <a:bodyPr lIns="0" tIns="0" rIns="0" bIns="0">
            <a:noAutofit/>
          </a:bodyPr>
          <a:lstStyle>
            <a:lvl1pPr>
              <a:lnSpc>
                <a:spcPct val="100000"/>
              </a:lnSpc>
              <a:spcBef>
                <a:spcPts val="1200"/>
              </a:spcBef>
              <a:buClr>
                <a:schemeClr val="accent4"/>
              </a:buCl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9" name="Subtitle 2">
            <a:extLst>
              <a:ext uri="{FF2B5EF4-FFF2-40B4-BE49-F238E27FC236}">
                <a16:creationId xmlns:a16="http://schemas.microsoft.com/office/drawing/2014/main" id="{80D481A7-9EEC-430C-8A81-141246176AA3}"/>
              </a:ext>
            </a:extLst>
          </p:cNvPr>
          <p:cNvSpPr>
            <a:spLocks noGrp="1"/>
          </p:cNvSpPr>
          <p:nvPr>
            <p:ph type="subTitle" idx="1" hasCustomPrompt="1"/>
          </p:nvPr>
        </p:nvSpPr>
        <p:spPr>
          <a:xfrm>
            <a:off x="467360" y="2124000"/>
            <a:ext cx="5419090" cy="1305000"/>
          </a:xfrm>
          <a:prstGeom prst="rect">
            <a:avLst/>
          </a:prstGeom>
        </p:spPr>
        <p:txBody>
          <a:bodyPr>
            <a:noAutofit/>
          </a:bodyPr>
          <a:lstStyle>
            <a:lvl1pPr marL="0" indent="0" algn="l">
              <a:lnSpc>
                <a:spcPct val="100000"/>
              </a:lnSpc>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endParaRPr lang="en-GB"/>
          </a:p>
        </p:txBody>
      </p:sp>
      <p:sp>
        <p:nvSpPr>
          <p:cNvPr id="11" name="Slide Number Placeholder 2">
            <a:extLst>
              <a:ext uri="{FF2B5EF4-FFF2-40B4-BE49-F238E27FC236}">
                <a16:creationId xmlns:a16="http://schemas.microsoft.com/office/drawing/2014/main" id="{A1421E3C-EFB1-4278-80B9-1DC85DD83F87}"/>
              </a:ext>
            </a:extLst>
          </p:cNvPr>
          <p:cNvSpPr>
            <a:spLocks noGrp="1"/>
          </p:cNvSpPr>
          <p:nvPr>
            <p:ph type="sldNum" sz="quarter" idx="21"/>
          </p:nvPr>
        </p:nvSpPr>
        <p:spPr>
          <a:xfrm>
            <a:off x="11353800" y="6419728"/>
            <a:ext cx="574848" cy="252000"/>
          </a:xfrm>
        </p:spPr>
        <p:txBody>
          <a:bodyPr/>
          <a:lstStyle>
            <a:lvl1pPr>
              <a:defRPr sz="1050">
                <a:solidFill>
                  <a:schemeClr val="bg1"/>
                </a:solidFill>
              </a:defRPr>
            </a:lvl1pPr>
          </a:lstStyle>
          <a:p>
            <a:fld id="{4483779D-C340-494C-9B53-38C528D6A960}" type="slidenum">
              <a:rPr lang="en-GB" smtClean="0"/>
              <a:pPr/>
              <a:t>‹#›</a:t>
            </a:fld>
            <a:endParaRPr lang="en-GB"/>
          </a:p>
        </p:txBody>
      </p:sp>
      <p:sp>
        <p:nvSpPr>
          <p:cNvPr id="12" name="Title 3">
            <a:extLst>
              <a:ext uri="{FF2B5EF4-FFF2-40B4-BE49-F238E27FC236}">
                <a16:creationId xmlns:a16="http://schemas.microsoft.com/office/drawing/2014/main" id="{739AD16C-673B-4C10-9EC7-EA0AD6D08B39}"/>
              </a:ext>
            </a:extLst>
          </p:cNvPr>
          <p:cNvSpPr>
            <a:spLocks noGrp="1"/>
          </p:cNvSpPr>
          <p:nvPr>
            <p:ph type="title"/>
          </p:nvPr>
        </p:nvSpPr>
        <p:spPr>
          <a:xfrm>
            <a:off x="442913" y="549274"/>
            <a:ext cx="8101359" cy="1042989"/>
          </a:xfrm>
        </p:spPr>
        <p:txBody>
          <a:bodyPr/>
          <a:lstStyle>
            <a:lvl1pPr>
              <a:defRPr>
                <a:solidFill>
                  <a:schemeClr val="bg1"/>
                </a:solidFill>
              </a:defRPr>
            </a:lvl1pPr>
          </a:lstStyle>
          <a:p>
            <a:r>
              <a:rPr lang="en-US"/>
              <a:t>Click to edit Master title style</a:t>
            </a:r>
            <a:endParaRPr lang="en-GB"/>
          </a:p>
        </p:txBody>
      </p:sp>
      <p:pic>
        <p:nvPicPr>
          <p:cNvPr id="13" name="Picture 12" descr="Logo&#10;&#10;Description automatically generated">
            <a:extLst>
              <a:ext uri="{FF2B5EF4-FFF2-40B4-BE49-F238E27FC236}">
                <a16:creationId xmlns:a16="http://schemas.microsoft.com/office/drawing/2014/main" id="{EEAB820B-92A0-F41D-F648-25FF7C06062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93266" y="6312694"/>
            <a:ext cx="808547" cy="474664"/>
          </a:xfrm>
          <a:prstGeom prst="rect">
            <a:avLst/>
          </a:prstGeom>
        </p:spPr>
      </p:pic>
    </p:spTree>
    <p:extLst>
      <p:ext uri="{BB962C8B-B14F-4D97-AF65-F5344CB8AC3E}">
        <p14:creationId xmlns:p14="http://schemas.microsoft.com/office/powerpoint/2010/main" val="7834916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ntents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EC4AE-0E7C-4CAA-990A-600C47283B8C}"/>
              </a:ext>
            </a:extLst>
          </p:cNvPr>
          <p:cNvSpPr>
            <a:spLocks noGrp="1"/>
          </p:cNvSpPr>
          <p:nvPr>
            <p:ph type="ctrTitle" hasCustomPrompt="1"/>
          </p:nvPr>
        </p:nvSpPr>
        <p:spPr>
          <a:xfrm>
            <a:off x="467360" y="385200"/>
            <a:ext cx="6211734" cy="563133"/>
          </a:xfrm>
        </p:spPr>
        <p:txBody>
          <a:bodyPr anchor="t">
            <a:normAutofit/>
          </a:bodyPr>
          <a:lstStyle>
            <a:lvl1pPr algn="l">
              <a:defRPr sz="3200" b="1">
                <a:solidFill>
                  <a:schemeClr val="tx1"/>
                </a:solidFill>
                <a:latin typeface="Lato Black" panose="020F0A02020204030203" pitchFamily="34" charset="0"/>
              </a:defRPr>
            </a:lvl1pPr>
          </a:lstStyle>
          <a:p>
            <a:r>
              <a:rPr lang="en-US"/>
              <a:t>Header</a:t>
            </a:r>
            <a:endParaRPr lang="en-GB"/>
          </a:p>
        </p:txBody>
      </p:sp>
      <p:sp>
        <p:nvSpPr>
          <p:cNvPr id="4" name="Rectangle 3">
            <a:extLst>
              <a:ext uri="{FF2B5EF4-FFF2-40B4-BE49-F238E27FC236}">
                <a16:creationId xmlns:a16="http://schemas.microsoft.com/office/drawing/2014/main" id="{50707121-EE4E-4928-A664-0A370A1BBB7B}"/>
              </a:ext>
            </a:extLst>
          </p:cNvPr>
          <p:cNvSpPr/>
          <p:nvPr userDrawn="1"/>
        </p:nvSpPr>
        <p:spPr>
          <a:xfrm>
            <a:off x="0" y="6233458"/>
            <a:ext cx="12189668" cy="62454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10">
            <a:extLst>
              <a:ext uri="{FF2B5EF4-FFF2-40B4-BE49-F238E27FC236}">
                <a16:creationId xmlns:a16="http://schemas.microsoft.com/office/drawing/2014/main" id="{4E26136B-C2F5-4B19-9403-F005BA08536A}"/>
              </a:ext>
            </a:extLst>
          </p:cNvPr>
          <p:cNvSpPr/>
          <p:nvPr userDrawn="1"/>
        </p:nvSpPr>
        <p:spPr>
          <a:xfrm>
            <a:off x="11840301" y="6226638"/>
            <a:ext cx="360000" cy="631362"/>
          </a:xfrm>
          <a:custGeom>
            <a:avLst/>
            <a:gdLst>
              <a:gd name="connsiteX0" fmla="*/ 0 w 2661492"/>
              <a:gd name="connsiteY0" fmla="*/ 0 h 5483224"/>
              <a:gd name="connsiteX1" fmla="*/ 2661492 w 2661492"/>
              <a:gd name="connsiteY1" fmla="*/ 0 h 5483224"/>
              <a:gd name="connsiteX2" fmla="*/ 2661492 w 2661492"/>
              <a:gd name="connsiteY2" fmla="*/ 5483224 h 5483224"/>
              <a:gd name="connsiteX3" fmla="*/ 0 w 2661492"/>
              <a:gd name="connsiteY3" fmla="*/ 5483224 h 5483224"/>
              <a:gd name="connsiteX4" fmla="*/ 0 w 2661492"/>
              <a:gd name="connsiteY4" fmla="*/ 0 h 5483224"/>
              <a:gd name="connsiteX0" fmla="*/ 2354239 w 2661492"/>
              <a:gd name="connsiteY0" fmla="*/ 709684 h 5483224"/>
              <a:gd name="connsiteX1" fmla="*/ 2661492 w 2661492"/>
              <a:gd name="connsiteY1" fmla="*/ 0 h 5483224"/>
              <a:gd name="connsiteX2" fmla="*/ 2661492 w 2661492"/>
              <a:gd name="connsiteY2" fmla="*/ 5483224 h 5483224"/>
              <a:gd name="connsiteX3" fmla="*/ 0 w 2661492"/>
              <a:gd name="connsiteY3" fmla="*/ 5483224 h 5483224"/>
              <a:gd name="connsiteX4" fmla="*/ 2354239 w 2661492"/>
              <a:gd name="connsiteY4" fmla="*/ 709684 h 54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492" h="5483224">
                <a:moveTo>
                  <a:pt x="2354239" y="709684"/>
                </a:moveTo>
                <a:lnTo>
                  <a:pt x="2661492" y="0"/>
                </a:lnTo>
                <a:lnTo>
                  <a:pt x="2661492" y="5483224"/>
                </a:lnTo>
                <a:lnTo>
                  <a:pt x="0" y="5483224"/>
                </a:lnTo>
                <a:lnTo>
                  <a:pt x="2354239" y="709684"/>
                </a:lnTo>
                <a:close/>
              </a:path>
            </a:pathLst>
          </a:custGeom>
          <a:solidFill>
            <a:srgbClr val="0EF2B2"/>
          </a:solidFill>
          <a:ln>
            <a:solidFill>
              <a:srgbClr val="0EF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Logo&#10;&#10;Description automatically generated">
            <a:extLst>
              <a:ext uri="{FF2B5EF4-FFF2-40B4-BE49-F238E27FC236}">
                <a16:creationId xmlns:a16="http://schemas.microsoft.com/office/drawing/2014/main" id="{166A1D71-6BD6-4983-9261-B1A2758623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3266" y="6193946"/>
            <a:ext cx="808547" cy="807408"/>
          </a:xfrm>
          <a:prstGeom prst="rect">
            <a:avLst/>
          </a:prstGeom>
        </p:spPr>
      </p:pic>
      <p:sp>
        <p:nvSpPr>
          <p:cNvPr id="5" name="Rectangle 4">
            <a:extLst>
              <a:ext uri="{FF2B5EF4-FFF2-40B4-BE49-F238E27FC236}">
                <a16:creationId xmlns:a16="http://schemas.microsoft.com/office/drawing/2014/main" id="{260C6D8D-CBFA-4E2F-8A33-F84D1D6B8FCB}"/>
              </a:ext>
            </a:extLst>
          </p:cNvPr>
          <p:cNvSpPr/>
          <p:nvPr userDrawn="1"/>
        </p:nvSpPr>
        <p:spPr>
          <a:xfrm>
            <a:off x="7380942" y="-25874"/>
            <a:ext cx="4811058" cy="621982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ubtitle 2">
            <a:extLst>
              <a:ext uri="{FF2B5EF4-FFF2-40B4-BE49-F238E27FC236}">
                <a16:creationId xmlns:a16="http://schemas.microsoft.com/office/drawing/2014/main" id="{5E01380B-6A4E-411E-A217-57EA44D731B9}"/>
              </a:ext>
            </a:extLst>
          </p:cNvPr>
          <p:cNvSpPr>
            <a:spLocks noGrp="1"/>
          </p:cNvSpPr>
          <p:nvPr>
            <p:ph type="subTitle" idx="1" hasCustomPrompt="1"/>
          </p:nvPr>
        </p:nvSpPr>
        <p:spPr>
          <a:xfrm>
            <a:off x="467359" y="936000"/>
            <a:ext cx="6211735" cy="355118"/>
          </a:xfrm>
          <a:prstGeom prst="rect">
            <a:avLst/>
          </a:prstGeom>
        </p:spPr>
        <p:txBody>
          <a:bodyPr>
            <a:normAutofit/>
          </a:bodyPr>
          <a:lstStyle>
            <a:lvl1pPr marL="0" indent="0" algn="l">
              <a:buNone/>
              <a:defRPr sz="1800" b="0">
                <a:solidFill>
                  <a:schemeClr val="accent2"/>
                </a:solidFill>
                <a:latin typeface="+mn-lt"/>
                <a:ea typeface="Source Sans Pro Black" panose="020B08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Subheader</a:t>
            </a:r>
            <a:endParaRPr lang="en-GB"/>
          </a:p>
        </p:txBody>
      </p:sp>
      <p:sp>
        <p:nvSpPr>
          <p:cNvPr id="26" name="Text Placeholder 5">
            <a:extLst>
              <a:ext uri="{FF2B5EF4-FFF2-40B4-BE49-F238E27FC236}">
                <a16:creationId xmlns:a16="http://schemas.microsoft.com/office/drawing/2014/main" id="{0106AF28-86DB-4BED-BF7D-17F62154393A}"/>
              </a:ext>
            </a:extLst>
          </p:cNvPr>
          <p:cNvSpPr>
            <a:spLocks noGrp="1"/>
          </p:cNvSpPr>
          <p:nvPr>
            <p:ph type="body" sz="quarter" idx="10" hasCustomPrompt="1"/>
          </p:nvPr>
        </p:nvSpPr>
        <p:spPr>
          <a:xfrm>
            <a:off x="466406" y="1944166"/>
            <a:ext cx="6212689" cy="1013264"/>
          </a:xfrm>
          <a:prstGeom prst="rect">
            <a:avLst/>
          </a:prstGeom>
        </p:spPr>
        <p:txBody>
          <a:bodyPr numCol="1">
            <a:noAutofit/>
          </a:bodyPr>
          <a:lstStyle>
            <a:lvl1pPr marL="0" indent="0">
              <a:spcBef>
                <a:spcPts val="0"/>
              </a:spcBef>
              <a:buNone/>
              <a:defRPr sz="2000">
                <a:solidFill>
                  <a:schemeClr val="tx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a:t>Text goes here</a:t>
            </a:r>
          </a:p>
        </p:txBody>
      </p:sp>
      <p:sp>
        <p:nvSpPr>
          <p:cNvPr id="27" name="Text Placeholder 5">
            <a:extLst>
              <a:ext uri="{FF2B5EF4-FFF2-40B4-BE49-F238E27FC236}">
                <a16:creationId xmlns:a16="http://schemas.microsoft.com/office/drawing/2014/main" id="{E2D6F6EA-8394-4D7D-8677-B0A3C7C34EF4}"/>
              </a:ext>
            </a:extLst>
          </p:cNvPr>
          <p:cNvSpPr>
            <a:spLocks noGrp="1"/>
          </p:cNvSpPr>
          <p:nvPr>
            <p:ph type="body" sz="quarter" idx="14" hasCustomPrompt="1"/>
          </p:nvPr>
        </p:nvSpPr>
        <p:spPr>
          <a:xfrm>
            <a:off x="466406" y="3110400"/>
            <a:ext cx="6212689" cy="1013264"/>
          </a:xfrm>
          <a:prstGeom prst="rect">
            <a:avLst/>
          </a:prstGeom>
        </p:spPr>
        <p:txBody>
          <a:bodyPr vert="horz" lIns="91440" tIns="45720" rIns="91440" bIns="45720" numCol="2" spcCol="180000" rtlCol="0">
            <a:noAutofit/>
          </a:bodyPr>
          <a:lstStyle>
            <a:lvl1pPr>
              <a:defRPr lang="en-GB" sz="1100" dirty="0"/>
            </a:lvl1pPr>
          </a:lstStyle>
          <a:p>
            <a:pPr marL="285750" lvl="0" indent="-285750">
              <a:spcBef>
                <a:spcPts val="0"/>
              </a:spcBef>
              <a:spcAft>
                <a:spcPts val="900"/>
              </a:spcAft>
            </a:pPr>
            <a:r>
              <a:rPr lang="en-GB"/>
              <a:t>Text goes here</a:t>
            </a:r>
          </a:p>
          <a:p>
            <a:pPr marL="285750" lvl="0" indent="-285750">
              <a:spcBef>
                <a:spcPts val="0"/>
              </a:spcBef>
              <a:spcAft>
                <a:spcPts val="900"/>
              </a:spcAft>
            </a:pPr>
            <a:r>
              <a:rPr lang="en-GB"/>
              <a:t>Text goes here</a:t>
            </a:r>
          </a:p>
        </p:txBody>
      </p:sp>
      <p:sp>
        <p:nvSpPr>
          <p:cNvPr id="28" name="Text Placeholder 5">
            <a:extLst>
              <a:ext uri="{FF2B5EF4-FFF2-40B4-BE49-F238E27FC236}">
                <a16:creationId xmlns:a16="http://schemas.microsoft.com/office/drawing/2014/main" id="{F1AE65B7-BC0C-44D0-BB71-01C2A177A335}"/>
              </a:ext>
            </a:extLst>
          </p:cNvPr>
          <p:cNvSpPr>
            <a:spLocks noGrp="1"/>
          </p:cNvSpPr>
          <p:nvPr>
            <p:ph type="body" sz="quarter" idx="15" hasCustomPrompt="1"/>
          </p:nvPr>
        </p:nvSpPr>
        <p:spPr>
          <a:xfrm>
            <a:off x="466406" y="4226616"/>
            <a:ext cx="6211733" cy="1411134"/>
          </a:xfrm>
          <a:prstGeom prst="rect">
            <a:avLst/>
          </a:prstGeom>
        </p:spPr>
        <p:txBody>
          <a:bodyPr numCol="2" spcCol="180000">
            <a:noAutofit/>
          </a:bodyPr>
          <a:lstStyle>
            <a:lvl1pPr marL="0" marR="0" indent="0" algn="l" defTabSz="914400" rtl="0" eaLnBrk="1" fontAlgn="auto" latinLnBrk="0" hangingPunct="1">
              <a:lnSpc>
                <a:spcPct val="100000"/>
              </a:lnSpc>
              <a:spcBef>
                <a:spcPts val="1100"/>
              </a:spcBef>
              <a:spcAft>
                <a:spcPts val="0"/>
              </a:spcAft>
              <a:buClrTx/>
              <a:buSzTx/>
              <a:buFontTx/>
              <a:buNone/>
              <a:tabLst/>
              <a:defRPr sz="1100">
                <a:solidFill>
                  <a:schemeClr val="tx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a:t>Lorem ipsum </a:t>
            </a:r>
            <a:r>
              <a:rPr lang="en-GB" err="1"/>
              <a:t>dolor</a:t>
            </a:r>
            <a:r>
              <a:rPr lang="en-GB"/>
              <a:t> sit </a:t>
            </a:r>
            <a:r>
              <a:rPr lang="en-GB" err="1"/>
              <a:t>amet</a:t>
            </a:r>
            <a:r>
              <a:rPr lang="en-GB"/>
              <a:t>, </a:t>
            </a:r>
            <a:r>
              <a:rPr lang="en-GB" err="1"/>
              <a:t>mea</a:t>
            </a:r>
            <a:r>
              <a:rPr lang="en-GB"/>
              <a:t> </a:t>
            </a:r>
            <a:r>
              <a:rPr lang="en-GB" err="1"/>
              <a:t>labitur</a:t>
            </a:r>
            <a:r>
              <a:rPr lang="en-GB"/>
              <a:t> corpora </a:t>
            </a:r>
            <a:r>
              <a:rPr lang="en-GB" err="1"/>
              <a:t>te</a:t>
            </a:r>
            <a:r>
              <a:rPr lang="en-GB"/>
              <a:t>. </a:t>
            </a:r>
            <a:r>
              <a:rPr lang="en-GB" err="1"/>
              <a:t>Usu</a:t>
            </a:r>
            <a:r>
              <a:rPr lang="en-GB"/>
              <a:t> </a:t>
            </a:r>
            <a:r>
              <a:rPr lang="en-GB" err="1"/>
              <a:t>latine</a:t>
            </a:r>
            <a:r>
              <a:rPr lang="en-GB"/>
              <a:t> </a:t>
            </a:r>
            <a:r>
              <a:rPr lang="en-GB" err="1"/>
              <a:t>pertinacia</a:t>
            </a:r>
            <a:r>
              <a:rPr lang="en-GB"/>
              <a:t> </a:t>
            </a:r>
            <a:r>
              <a:rPr lang="en-GB" err="1"/>
              <a:t>ut</a:t>
            </a:r>
            <a:r>
              <a:rPr lang="en-GB"/>
              <a:t>, cu has </a:t>
            </a:r>
            <a:r>
              <a:rPr lang="en-GB" err="1"/>
              <a:t>essent</a:t>
            </a:r>
            <a:r>
              <a:rPr lang="en-GB"/>
              <a:t> </a:t>
            </a:r>
            <a:r>
              <a:rPr lang="en-GB" err="1"/>
              <a:t>accusamus</a:t>
            </a:r>
            <a:r>
              <a:rPr lang="en-GB"/>
              <a:t> </a:t>
            </a:r>
            <a:r>
              <a:rPr lang="en-GB" err="1"/>
              <a:t>reformidans</a:t>
            </a:r>
            <a:r>
              <a:rPr lang="en-GB"/>
              <a:t>. </a:t>
            </a:r>
          </a:p>
          <a:p>
            <a:pPr marL="0" marR="0" lvl="0" indent="0" algn="l" defTabSz="914400" rtl="0" eaLnBrk="1" fontAlgn="auto" latinLnBrk="0" hangingPunct="1">
              <a:lnSpc>
                <a:spcPct val="100000"/>
              </a:lnSpc>
              <a:spcBef>
                <a:spcPts val="1100"/>
              </a:spcBef>
              <a:spcAft>
                <a:spcPts val="0"/>
              </a:spcAft>
              <a:buClrTx/>
              <a:buSzTx/>
              <a:buFontTx/>
              <a:buNone/>
              <a:tabLst/>
              <a:defRPr/>
            </a:pPr>
            <a:r>
              <a:rPr lang="en-GB"/>
              <a:t>Eu vim choro </a:t>
            </a:r>
            <a:r>
              <a:rPr lang="en-GB" err="1"/>
              <a:t>dolorum</a:t>
            </a:r>
            <a:r>
              <a:rPr lang="en-GB"/>
              <a:t>. Id </a:t>
            </a:r>
            <a:r>
              <a:rPr lang="en-GB" err="1"/>
              <a:t>audiam</a:t>
            </a:r>
            <a:r>
              <a:rPr lang="en-GB"/>
              <a:t> </a:t>
            </a:r>
            <a:r>
              <a:rPr lang="en-GB" err="1"/>
              <a:t>iudicabit</a:t>
            </a:r>
            <a:r>
              <a:rPr lang="en-GB"/>
              <a:t> vim, no </a:t>
            </a:r>
            <a:r>
              <a:rPr lang="en-GB" err="1"/>
              <a:t>ferri</a:t>
            </a:r>
            <a:r>
              <a:rPr lang="en-GB"/>
              <a:t> </a:t>
            </a:r>
            <a:r>
              <a:rPr lang="en-GB" err="1"/>
              <a:t>doctus</a:t>
            </a:r>
            <a:r>
              <a:rPr lang="en-GB"/>
              <a:t> </a:t>
            </a:r>
            <a:r>
              <a:rPr lang="en-GB" err="1"/>
              <a:t>eleifend</a:t>
            </a:r>
            <a:r>
              <a:rPr lang="en-GB"/>
              <a:t> vis, ex his </a:t>
            </a:r>
            <a:r>
              <a:rPr lang="en-GB" err="1"/>
              <a:t>eleifend</a:t>
            </a:r>
            <a:r>
              <a:rPr lang="en-GB"/>
              <a:t> </a:t>
            </a:r>
            <a:r>
              <a:rPr lang="en-GB" err="1"/>
              <a:t>referrentur</a:t>
            </a:r>
            <a:r>
              <a:rPr lang="en-GB"/>
              <a:t>. Ad </a:t>
            </a:r>
            <a:r>
              <a:rPr lang="en-GB" err="1"/>
              <a:t>consequat</a:t>
            </a:r>
            <a:r>
              <a:rPr lang="en-GB"/>
              <a:t> </a:t>
            </a:r>
            <a:r>
              <a:rPr lang="en-GB" err="1"/>
              <a:t>intellegat</a:t>
            </a:r>
            <a:r>
              <a:rPr lang="en-GB"/>
              <a:t> </a:t>
            </a:r>
            <a:r>
              <a:rPr lang="en-GB" err="1"/>
              <a:t>mel</a:t>
            </a:r>
            <a:r>
              <a:rPr lang="en-GB"/>
              <a:t>, </a:t>
            </a:r>
            <a:r>
              <a:rPr lang="en-GB" err="1"/>
              <a:t>pri</a:t>
            </a:r>
            <a:r>
              <a:rPr lang="en-GB"/>
              <a:t> </a:t>
            </a:r>
            <a:r>
              <a:rPr lang="en-GB" err="1"/>
              <a:t>ea</a:t>
            </a:r>
            <a:r>
              <a:rPr lang="en-GB"/>
              <a:t> </a:t>
            </a:r>
            <a:r>
              <a:rPr lang="en-GB" err="1"/>
              <a:t>meis</a:t>
            </a:r>
            <a:r>
              <a:rPr lang="en-GB"/>
              <a:t> </a:t>
            </a:r>
            <a:r>
              <a:rPr lang="en-GB" err="1"/>
              <a:t>constituam</a:t>
            </a:r>
            <a:r>
              <a:rPr lang="en-GB"/>
              <a:t> </a:t>
            </a:r>
            <a:r>
              <a:rPr lang="en-GB" err="1"/>
              <a:t>repudiandae</a:t>
            </a:r>
            <a:r>
              <a:rPr lang="en-GB"/>
              <a:t>. Et cum </a:t>
            </a:r>
            <a:r>
              <a:rPr lang="en-GB" err="1"/>
              <a:t>idque</a:t>
            </a:r>
            <a:r>
              <a:rPr lang="en-GB"/>
              <a:t> oblique, duo et </a:t>
            </a:r>
            <a:r>
              <a:rPr lang="en-GB" err="1"/>
              <a:t>dolores</a:t>
            </a:r>
            <a:r>
              <a:rPr lang="en-GB"/>
              <a:t> </a:t>
            </a:r>
            <a:r>
              <a:rPr lang="en-GB" err="1"/>
              <a:t>molestie</a:t>
            </a:r>
            <a:r>
              <a:rPr lang="en-GB"/>
              <a:t> perfecto. Lorem ipsum </a:t>
            </a:r>
            <a:r>
              <a:rPr lang="en-GB" err="1"/>
              <a:t>dolor</a:t>
            </a:r>
            <a:r>
              <a:rPr lang="en-GB"/>
              <a:t> sit </a:t>
            </a:r>
            <a:r>
              <a:rPr lang="en-GB" err="1"/>
              <a:t>amet</a:t>
            </a:r>
            <a:r>
              <a:rPr lang="en-GB"/>
              <a:t>, </a:t>
            </a:r>
            <a:r>
              <a:rPr lang="en-GB" err="1"/>
              <a:t>mea</a:t>
            </a:r>
            <a:r>
              <a:rPr lang="en-GB"/>
              <a:t> </a:t>
            </a:r>
            <a:r>
              <a:rPr lang="en-GB" err="1"/>
              <a:t>labitur</a:t>
            </a:r>
            <a:r>
              <a:rPr lang="en-GB"/>
              <a:t> corpora </a:t>
            </a:r>
            <a:r>
              <a:rPr lang="en-GB" err="1"/>
              <a:t>te</a:t>
            </a:r>
            <a:r>
              <a:rPr lang="en-GB"/>
              <a:t>. </a:t>
            </a:r>
            <a:r>
              <a:rPr lang="en-GB" err="1"/>
              <a:t>Usu</a:t>
            </a:r>
            <a:r>
              <a:rPr lang="en-GB"/>
              <a:t> </a:t>
            </a:r>
            <a:r>
              <a:rPr lang="en-GB" err="1"/>
              <a:t>latine</a:t>
            </a:r>
            <a:r>
              <a:rPr lang="en-GB"/>
              <a:t> </a:t>
            </a:r>
            <a:r>
              <a:rPr lang="en-GB" err="1"/>
              <a:t>pertinacia</a:t>
            </a:r>
            <a:r>
              <a:rPr lang="en-GB"/>
              <a:t> </a:t>
            </a:r>
            <a:r>
              <a:rPr lang="en-GB" err="1"/>
              <a:t>ut</a:t>
            </a:r>
            <a:r>
              <a:rPr lang="en-GB"/>
              <a:t>, cu has </a:t>
            </a:r>
            <a:r>
              <a:rPr lang="en-GB" err="1"/>
              <a:t>essent</a:t>
            </a:r>
            <a:r>
              <a:rPr lang="en-GB"/>
              <a:t> </a:t>
            </a:r>
            <a:r>
              <a:rPr lang="en-GB" err="1"/>
              <a:t>accusamus</a:t>
            </a:r>
            <a:r>
              <a:rPr lang="en-GB"/>
              <a:t> </a:t>
            </a:r>
            <a:r>
              <a:rPr lang="en-GB" err="1"/>
              <a:t>reformidans</a:t>
            </a:r>
            <a:r>
              <a:rPr lang="en-GB"/>
              <a:t>, </a:t>
            </a:r>
            <a:r>
              <a:rPr lang="en-GB" err="1"/>
              <a:t>eu</a:t>
            </a:r>
            <a:r>
              <a:rPr lang="en-GB"/>
              <a:t> vim choro </a:t>
            </a:r>
            <a:r>
              <a:rPr lang="en-GB" err="1"/>
              <a:t>dolorum</a:t>
            </a:r>
            <a:r>
              <a:rPr lang="en-GB"/>
              <a:t>. Id </a:t>
            </a:r>
            <a:r>
              <a:rPr lang="en-GB" err="1"/>
              <a:t>audiam</a:t>
            </a:r>
            <a:r>
              <a:rPr lang="en-GB"/>
              <a:t> </a:t>
            </a:r>
            <a:r>
              <a:rPr lang="en-GB" err="1"/>
              <a:t>iudicabit</a:t>
            </a:r>
            <a:r>
              <a:rPr lang="en-GB"/>
              <a:t> vim, no </a:t>
            </a:r>
            <a:r>
              <a:rPr lang="en-GB" err="1"/>
              <a:t>ferri</a:t>
            </a:r>
            <a:r>
              <a:rPr lang="en-GB"/>
              <a:t> </a:t>
            </a:r>
            <a:r>
              <a:rPr lang="en-GB" err="1"/>
              <a:t>doctus</a:t>
            </a:r>
            <a:r>
              <a:rPr lang="en-GB"/>
              <a:t> </a:t>
            </a:r>
            <a:r>
              <a:rPr lang="en-GB" err="1"/>
              <a:t>eleifend</a:t>
            </a:r>
            <a:r>
              <a:rPr lang="en-GB"/>
              <a:t> vis, ex his </a:t>
            </a:r>
            <a:r>
              <a:rPr lang="en-GB" err="1"/>
              <a:t>eleifend</a:t>
            </a:r>
            <a:r>
              <a:rPr lang="en-GB"/>
              <a:t> </a:t>
            </a:r>
            <a:r>
              <a:rPr lang="en-GB" err="1"/>
              <a:t>referrentur</a:t>
            </a:r>
            <a:r>
              <a:rPr lang="en-GB"/>
              <a:t>. Ad </a:t>
            </a:r>
            <a:r>
              <a:rPr lang="en-GB" err="1"/>
              <a:t>consequat</a:t>
            </a:r>
            <a:r>
              <a:rPr lang="en-GB"/>
              <a:t> </a:t>
            </a:r>
            <a:r>
              <a:rPr lang="en-GB" err="1"/>
              <a:t>intellegat</a:t>
            </a:r>
            <a:r>
              <a:rPr lang="en-GB"/>
              <a:t> </a:t>
            </a:r>
            <a:r>
              <a:rPr lang="en-GB" err="1"/>
              <a:t>mel</a:t>
            </a:r>
            <a:r>
              <a:rPr lang="en-GB"/>
              <a:t>, </a:t>
            </a:r>
            <a:r>
              <a:rPr lang="en-GB" err="1"/>
              <a:t>pri</a:t>
            </a:r>
            <a:r>
              <a:rPr lang="en-GB"/>
              <a:t> </a:t>
            </a:r>
            <a:r>
              <a:rPr lang="en-GB" err="1"/>
              <a:t>ea</a:t>
            </a:r>
            <a:r>
              <a:rPr lang="en-GB"/>
              <a:t> </a:t>
            </a:r>
            <a:r>
              <a:rPr lang="en-GB" err="1"/>
              <a:t>meis</a:t>
            </a:r>
            <a:r>
              <a:rPr lang="en-GB"/>
              <a:t> </a:t>
            </a:r>
            <a:r>
              <a:rPr lang="en-GB" err="1"/>
              <a:t>constituam</a:t>
            </a:r>
            <a:r>
              <a:rPr lang="en-GB"/>
              <a:t> </a:t>
            </a:r>
            <a:r>
              <a:rPr lang="en-GB" err="1"/>
              <a:t>repudiandae</a:t>
            </a:r>
            <a:r>
              <a:rPr lang="en-GB"/>
              <a:t>. Et cum </a:t>
            </a:r>
            <a:r>
              <a:rPr lang="en-GB" err="1"/>
              <a:t>idque</a:t>
            </a:r>
            <a:r>
              <a:rPr lang="en-GB"/>
              <a:t> oblique, duo et </a:t>
            </a:r>
            <a:r>
              <a:rPr lang="en-GB" err="1"/>
              <a:t>dolores</a:t>
            </a:r>
            <a:r>
              <a:rPr lang="en-GB"/>
              <a:t> </a:t>
            </a:r>
            <a:r>
              <a:rPr lang="en-GB" err="1"/>
              <a:t>molestie</a:t>
            </a:r>
            <a:r>
              <a:rPr lang="en-GB"/>
              <a:t> perfecto.</a:t>
            </a:r>
          </a:p>
        </p:txBody>
      </p:sp>
      <p:pic>
        <p:nvPicPr>
          <p:cNvPr id="14" name="Picture 13" descr="A picture containing building, wooden, metal, stone&#10;&#10;Description automatically generated">
            <a:extLst>
              <a:ext uri="{FF2B5EF4-FFF2-40B4-BE49-F238E27FC236}">
                <a16:creationId xmlns:a16="http://schemas.microsoft.com/office/drawing/2014/main" id="{32E3D754-4975-4472-8D0A-2491CFE59F3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378609" y="-13638"/>
            <a:ext cx="4811059" cy="6247095"/>
          </a:xfrm>
          <a:prstGeom prst="rect">
            <a:avLst/>
          </a:prstGeom>
        </p:spPr>
      </p:pic>
    </p:spTree>
    <p:extLst>
      <p:ext uri="{BB962C8B-B14F-4D97-AF65-F5344CB8AC3E}">
        <p14:creationId xmlns:p14="http://schemas.microsoft.com/office/powerpoint/2010/main" val="259347459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15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ontents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EC4AE-0E7C-4CAA-990A-600C47283B8C}"/>
              </a:ext>
            </a:extLst>
          </p:cNvPr>
          <p:cNvSpPr>
            <a:spLocks noGrp="1"/>
          </p:cNvSpPr>
          <p:nvPr>
            <p:ph type="ctrTitle" hasCustomPrompt="1"/>
          </p:nvPr>
        </p:nvSpPr>
        <p:spPr>
          <a:xfrm>
            <a:off x="467360" y="385200"/>
            <a:ext cx="6210779" cy="563133"/>
          </a:xfrm>
        </p:spPr>
        <p:txBody>
          <a:bodyPr anchor="t">
            <a:normAutofit/>
          </a:bodyPr>
          <a:lstStyle>
            <a:lvl1pPr algn="l">
              <a:defRPr sz="3200" b="1">
                <a:solidFill>
                  <a:schemeClr val="tx1"/>
                </a:solidFill>
                <a:latin typeface="Lato Black" panose="020F0A02020204030203" pitchFamily="34" charset="0"/>
              </a:defRPr>
            </a:lvl1pPr>
          </a:lstStyle>
          <a:p>
            <a:r>
              <a:rPr lang="en-US"/>
              <a:t>Header</a:t>
            </a:r>
            <a:endParaRPr lang="en-GB"/>
          </a:p>
        </p:txBody>
      </p:sp>
      <p:sp>
        <p:nvSpPr>
          <p:cNvPr id="3" name="Subtitle 2">
            <a:extLst>
              <a:ext uri="{FF2B5EF4-FFF2-40B4-BE49-F238E27FC236}">
                <a16:creationId xmlns:a16="http://schemas.microsoft.com/office/drawing/2014/main" id="{F061853F-D752-4764-9739-CA18B7FD3A42}"/>
              </a:ext>
            </a:extLst>
          </p:cNvPr>
          <p:cNvSpPr>
            <a:spLocks noGrp="1"/>
          </p:cNvSpPr>
          <p:nvPr>
            <p:ph type="subTitle" idx="1" hasCustomPrompt="1"/>
          </p:nvPr>
        </p:nvSpPr>
        <p:spPr>
          <a:xfrm>
            <a:off x="467360" y="936000"/>
            <a:ext cx="6210778" cy="355118"/>
          </a:xfrm>
          <a:prstGeom prst="rect">
            <a:avLst/>
          </a:prstGeom>
        </p:spPr>
        <p:txBody>
          <a:bodyPr>
            <a:normAutofit/>
          </a:bodyPr>
          <a:lstStyle>
            <a:lvl1pPr marL="0" indent="0" algn="l">
              <a:buNone/>
              <a:defRPr sz="1800" b="0">
                <a:solidFill>
                  <a:schemeClr val="accent2"/>
                </a:solidFill>
                <a:latin typeface="+mn-lt"/>
                <a:ea typeface="Source Sans Pro Black" panose="020B08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Subheader</a:t>
            </a:r>
            <a:endParaRPr lang="en-GB"/>
          </a:p>
        </p:txBody>
      </p:sp>
      <p:sp>
        <p:nvSpPr>
          <p:cNvPr id="5" name="Rectangle 4">
            <a:extLst>
              <a:ext uri="{FF2B5EF4-FFF2-40B4-BE49-F238E27FC236}">
                <a16:creationId xmlns:a16="http://schemas.microsoft.com/office/drawing/2014/main" id="{260C6D8D-CBFA-4E2F-8A33-F84D1D6B8FCB}"/>
              </a:ext>
            </a:extLst>
          </p:cNvPr>
          <p:cNvSpPr/>
          <p:nvPr userDrawn="1"/>
        </p:nvSpPr>
        <p:spPr>
          <a:xfrm>
            <a:off x="7380941" y="1"/>
            <a:ext cx="4811058" cy="621982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88C130E3-1240-4A97-8DE7-D0E12CD0E2E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378609" y="-13638"/>
            <a:ext cx="4811059" cy="6247095"/>
          </a:xfrm>
          <a:prstGeom prst="rect">
            <a:avLst/>
          </a:prstGeom>
        </p:spPr>
      </p:pic>
      <p:sp>
        <p:nvSpPr>
          <p:cNvPr id="28" name="Text Placeholder 5">
            <a:extLst>
              <a:ext uri="{FF2B5EF4-FFF2-40B4-BE49-F238E27FC236}">
                <a16:creationId xmlns:a16="http://schemas.microsoft.com/office/drawing/2014/main" id="{55330C48-080C-4D29-94B8-4E8A9EB285C3}"/>
              </a:ext>
            </a:extLst>
          </p:cNvPr>
          <p:cNvSpPr>
            <a:spLocks noGrp="1"/>
          </p:cNvSpPr>
          <p:nvPr>
            <p:ph type="body" sz="quarter" idx="10" hasCustomPrompt="1"/>
          </p:nvPr>
        </p:nvSpPr>
        <p:spPr>
          <a:xfrm>
            <a:off x="466406" y="1944000"/>
            <a:ext cx="6212689" cy="1013264"/>
          </a:xfrm>
          <a:prstGeom prst="rect">
            <a:avLst/>
          </a:prstGeom>
        </p:spPr>
        <p:txBody>
          <a:bodyPr numCol="1">
            <a:noAutofit/>
          </a:bodyPr>
          <a:lstStyle>
            <a:lvl1pPr marL="0" indent="0">
              <a:spcBef>
                <a:spcPts val="0"/>
              </a:spcBef>
              <a:buNone/>
              <a:defRPr sz="2000">
                <a:solidFill>
                  <a:schemeClr val="tx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a:t>Text goes here</a:t>
            </a:r>
          </a:p>
        </p:txBody>
      </p:sp>
      <p:sp>
        <p:nvSpPr>
          <p:cNvPr id="29" name="Text Placeholder 5">
            <a:extLst>
              <a:ext uri="{FF2B5EF4-FFF2-40B4-BE49-F238E27FC236}">
                <a16:creationId xmlns:a16="http://schemas.microsoft.com/office/drawing/2014/main" id="{6C8F3158-698B-45A8-8ACD-102A689027FC}"/>
              </a:ext>
            </a:extLst>
          </p:cNvPr>
          <p:cNvSpPr>
            <a:spLocks noGrp="1"/>
          </p:cNvSpPr>
          <p:nvPr>
            <p:ph type="body" sz="quarter" idx="15" hasCustomPrompt="1"/>
          </p:nvPr>
        </p:nvSpPr>
        <p:spPr>
          <a:xfrm>
            <a:off x="466406" y="3110400"/>
            <a:ext cx="6211733" cy="1411134"/>
          </a:xfrm>
          <a:prstGeom prst="rect">
            <a:avLst/>
          </a:prstGeom>
        </p:spPr>
        <p:txBody>
          <a:bodyPr numCol="2" spcCol="180000">
            <a:noAutofit/>
          </a:bodyPr>
          <a:lstStyle>
            <a:lvl1pPr marL="0" indent="0">
              <a:spcBef>
                <a:spcPts val="0"/>
              </a:spcBef>
              <a:spcAft>
                <a:spcPts val="900"/>
              </a:spcAft>
              <a:buNone/>
              <a:defRPr sz="1100">
                <a:solidFill>
                  <a:schemeClr val="tx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a:t>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 dddddddddddddddddddddddddddddddddddddddddddddddddddddddddddddddddddddddddddddddddddddddddddddddddddddddddddddddddddddddddddddddddddddddddddddddddddddddddddddddddddddddddddddddddddddddddddddddddddddddddddddddddddddddddddddddddddd</a:t>
            </a:r>
          </a:p>
        </p:txBody>
      </p:sp>
      <p:sp>
        <p:nvSpPr>
          <p:cNvPr id="31" name="Text Placeholder 5">
            <a:extLst>
              <a:ext uri="{FF2B5EF4-FFF2-40B4-BE49-F238E27FC236}">
                <a16:creationId xmlns:a16="http://schemas.microsoft.com/office/drawing/2014/main" id="{8C73C264-B8B5-42F6-BC70-D7E96512B60C}"/>
              </a:ext>
            </a:extLst>
          </p:cNvPr>
          <p:cNvSpPr>
            <a:spLocks noGrp="1"/>
          </p:cNvSpPr>
          <p:nvPr>
            <p:ph type="body" sz="quarter" idx="16" hasCustomPrompt="1"/>
          </p:nvPr>
        </p:nvSpPr>
        <p:spPr>
          <a:xfrm>
            <a:off x="466406" y="4669843"/>
            <a:ext cx="6212689" cy="1013264"/>
          </a:xfrm>
          <a:prstGeom prst="rect">
            <a:avLst/>
          </a:prstGeom>
        </p:spPr>
        <p:txBody>
          <a:bodyPr numCol="2">
            <a:noAutofit/>
          </a:bodyPr>
          <a:lstStyle>
            <a:lvl1pPr marL="0" indent="0">
              <a:buNone/>
              <a:defRPr sz="1600">
                <a:solidFill>
                  <a:schemeClr val="accent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a:t>Pull out text</a:t>
            </a:r>
          </a:p>
        </p:txBody>
      </p:sp>
      <p:sp>
        <p:nvSpPr>
          <p:cNvPr id="30" name="Rectangle 29">
            <a:extLst>
              <a:ext uri="{FF2B5EF4-FFF2-40B4-BE49-F238E27FC236}">
                <a16:creationId xmlns:a16="http://schemas.microsoft.com/office/drawing/2014/main" id="{A5F5602F-96E4-4CF8-BFC7-8E5A01FC2984}"/>
              </a:ext>
            </a:extLst>
          </p:cNvPr>
          <p:cNvSpPr/>
          <p:nvPr userDrawn="1"/>
        </p:nvSpPr>
        <p:spPr>
          <a:xfrm>
            <a:off x="0" y="6233458"/>
            <a:ext cx="12192000" cy="62454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10">
            <a:extLst>
              <a:ext uri="{FF2B5EF4-FFF2-40B4-BE49-F238E27FC236}">
                <a16:creationId xmlns:a16="http://schemas.microsoft.com/office/drawing/2014/main" id="{437A1995-E88F-4EFE-971D-B2EC68F5E01A}"/>
              </a:ext>
            </a:extLst>
          </p:cNvPr>
          <p:cNvSpPr/>
          <p:nvPr userDrawn="1"/>
        </p:nvSpPr>
        <p:spPr>
          <a:xfrm>
            <a:off x="11840301" y="6226638"/>
            <a:ext cx="360000" cy="631362"/>
          </a:xfrm>
          <a:custGeom>
            <a:avLst/>
            <a:gdLst>
              <a:gd name="connsiteX0" fmla="*/ 0 w 2661492"/>
              <a:gd name="connsiteY0" fmla="*/ 0 h 5483224"/>
              <a:gd name="connsiteX1" fmla="*/ 2661492 w 2661492"/>
              <a:gd name="connsiteY1" fmla="*/ 0 h 5483224"/>
              <a:gd name="connsiteX2" fmla="*/ 2661492 w 2661492"/>
              <a:gd name="connsiteY2" fmla="*/ 5483224 h 5483224"/>
              <a:gd name="connsiteX3" fmla="*/ 0 w 2661492"/>
              <a:gd name="connsiteY3" fmla="*/ 5483224 h 5483224"/>
              <a:gd name="connsiteX4" fmla="*/ 0 w 2661492"/>
              <a:gd name="connsiteY4" fmla="*/ 0 h 5483224"/>
              <a:gd name="connsiteX0" fmla="*/ 2354239 w 2661492"/>
              <a:gd name="connsiteY0" fmla="*/ 709684 h 5483224"/>
              <a:gd name="connsiteX1" fmla="*/ 2661492 w 2661492"/>
              <a:gd name="connsiteY1" fmla="*/ 0 h 5483224"/>
              <a:gd name="connsiteX2" fmla="*/ 2661492 w 2661492"/>
              <a:gd name="connsiteY2" fmla="*/ 5483224 h 5483224"/>
              <a:gd name="connsiteX3" fmla="*/ 0 w 2661492"/>
              <a:gd name="connsiteY3" fmla="*/ 5483224 h 5483224"/>
              <a:gd name="connsiteX4" fmla="*/ 2354239 w 2661492"/>
              <a:gd name="connsiteY4" fmla="*/ 709684 h 54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492" h="5483224">
                <a:moveTo>
                  <a:pt x="2354239" y="709684"/>
                </a:moveTo>
                <a:lnTo>
                  <a:pt x="2661492" y="0"/>
                </a:lnTo>
                <a:lnTo>
                  <a:pt x="2661492" y="5483224"/>
                </a:lnTo>
                <a:lnTo>
                  <a:pt x="0" y="5483224"/>
                </a:lnTo>
                <a:lnTo>
                  <a:pt x="2354239" y="709684"/>
                </a:lnTo>
                <a:close/>
              </a:path>
            </a:pathLst>
          </a:custGeom>
          <a:solidFill>
            <a:srgbClr val="0EF2B2"/>
          </a:solidFill>
          <a:ln>
            <a:solidFill>
              <a:srgbClr val="0EF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descr="Logo&#10;&#10;Description automatically generated">
            <a:extLst>
              <a:ext uri="{FF2B5EF4-FFF2-40B4-BE49-F238E27FC236}">
                <a16:creationId xmlns:a16="http://schemas.microsoft.com/office/drawing/2014/main" id="{593CAD7E-8C54-4B4B-84BA-51FD21818E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3266" y="6193946"/>
            <a:ext cx="808547" cy="807408"/>
          </a:xfrm>
          <a:prstGeom prst="rect">
            <a:avLst/>
          </a:prstGeom>
        </p:spPr>
      </p:pic>
      <p:sp>
        <p:nvSpPr>
          <p:cNvPr id="35" name="Footer Placeholder 4">
            <a:extLst>
              <a:ext uri="{FF2B5EF4-FFF2-40B4-BE49-F238E27FC236}">
                <a16:creationId xmlns:a16="http://schemas.microsoft.com/office/drawing/2014/main" id="{99ACF6C4-A033-47E6-AD6D-B559C2E6ECA7}"/>
              </a:ext>
            </a:extLst>
          </p:cNvPr>
          <p:cNvSpPr>
            <a:spLocks noGrp="1"/>
          </p:cNvSpPr>
          <p:nvPr>
            <p:ph type="ftr" sz="quarter" idx="3"/>
          </p:nvPr>
        </p:nvSpPr>
        <p:spPr>
          <a:xfrm>
            <a:off x="8354354" y="6414586"/>
            <a:ext cx="3370286" cy="365125"/>
          </a:xfrm>
          <a:prstGeom prst="rect">
            <a:avLst/>
          </a:prstGeom>
        </p:spPr>
        <p:txBody>
          <a:bodyPr vert="horz" lIns="91440" tIns="45720" rIns="91440" bIns="45720" rtlCol="0" anchor="ctr"/>
          <a:lstStyle>
            <a:lvl1pPr algn="r">
              <a:defRPr sz="900" b="1">
                <a:solidFill>
                  <a:schemeClr val="bg1"/>
                </a:solidFill>
                <a:latin typeface="Lato Black" panose="020F0A02020204030203" pitchFamily="34" charset="0"/>
              </a:defRPr>
            </a:lvl1pPr>
          </a:lstStyle>
          <a:p>
            <a:r>
              <a:rPr lang="en-GB"/>
              <a:t>Title of presentation here </a:t>
            </a:r>
          </a:p>
        </p:txBody>
      </p:sp>
    </p:spTree>
    <p:extLst>
      <p:ext uri="{BB962C8B-B14F-4D97-AF65-F5344CB8AC3E}">
        <p14:creationId xmlns:p14="http://schemas.microsoft.com/office/powerpoint/2010/main" val="1330215424"/>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ontents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EC4AE-0E7C-4CAA-990A-600C47283B8C}"/>
              </a:ext>
            </a:extLst>
          </p:cNvPr>
          <p:cNvSpPr>
            <a:spLocks noGrp="1"/>
          </p:cNvSpPr>
          <p:nvPr>
            <p:ph type="ctrTitle" hasCustomPrompt="1"/>
          </p:nvPr>
        </p:nvSpPr>
        <p:spPr>
          <a:xfrm>
            <a:off x="467360" y="385200"/>
            <a:ext cx="6210779" cy="563133"/>
          </a:xfrm>
        </p:spPr>
        <p:txBody>
          <a:bodyPr anchor="t">
            <a:normAutofit/>
          </a:bodyPr>
          <a:lstStyle>
            <a:lvl1pPr algn="l">
              <a:defRPr sz="3200" b="1">
                <a:solidFill>
                  <a:schemeClr val="tx1"/>
                </a:solidFill>
                <a:latin typeface="Lato Black" panose="020F0A02020204030203" pitchFamily="34" charset="0"/>
              </a:defRPr>
            </a:lvl1pPr>
          </a:lstStyle>
          <a:p>
            <a:r>
              <a:rPr lang="en-US"/>
              <a:t>Header</a:t>
            </a:r>
            <a:endParaRPr lang="en-GB"/>
          </a:p>
        </p:txBody>
      </p:sp>
      <p:sp>
        <p:nvSpPr>
          <p:cNvPr id="3" name="Subtitle 2">
            <a:extLst>
              <a:ext uri="{FF2B5EF4-FFF2-40B4-BE49-F238E27FC236}">
                <a16:creationId xmlns:a16="http://schemas.microsoft.com/office/drawing/2014/main" id="{F061853F-D752-4764-9739-CA18B7FD3A42}"/>
              </a:ext>
            </a:extLst>
          </p:cNvPr>
          <p:cNvSpPr>
            <a:spLocks noGrp="1"/>
          </p:cNvSpPr>
          <p:nvPr>
            <p:ph type="subTitle" idx="1" hasCustomPrompt="1"/>
          </p:nvPr>
        </p:nvSpPr>
        <p:spPr>
          <a:xfrm>
            <a:off x="467359" y="936000"/>
            <a:ext cx="6210779" cy="355118"/>
          </a:xfrm>
          <a:prstGeom prst="rect">
            <a:avLst/>
          </a:prstGeom>
        </p:spPr>
        <p:txBody>
          <a:bodyPr>
            <a:normAutofit/>
          </a:bodyPr>
          <a:lstStyle>
            <a:lvl1pPr marL="0" indent="0" algn="l">
              <a:buNone/>
              <a:defRPr sz="1800" b="0">
                <a:solidFill>
                  <a:schemeClr val="accent2"/>
                </a:solidFill>
                <a:latin typeface="+mn-lt"/>
                <a:ea typeface="Source Sans Pro Black" panose="020B08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Subheader</a:t>
            </a:r>
            <a:endParaRPr lang="en-GB"/>
          </a:p>
        </p:txBody>
      </p:sp>
      <p:sp>
        <p:nvSpPr>
          <p:cNvPr id="5" name="Rectangle 4">
            <a:extLst>
              <a:ext uri="{FF2B5EF4-FFF2-40B4-BE49-F238E27FC236}">
                <a16:creationId xmlns:a16="http://schemas.microsoft.com/office/drawing/2014/main" id="{260C6D8D-CBFA-4E2F-8A33-F84D1D6B8FCB}"/>
              </a:ext>
            </a:extLst>
          </p:cNvPr>
          <p:cNvSpPr/>
          <p:nvPr userDrawn="1"/>
        </p:nvSpPr>
        <p:spPr>
          <a:xfrm>
            <a:off x="7380941" y="1"/>
            <a:ext cx="4811058" cy="621982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88C130E3-1240-4A97-8DE7-D0E12CD0E2E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378609" y="-13638"/>
            <a:ext cx="4811059" cy="6247095"/>
          </a:xfrm>
          <a:prstGeom prst="rect">
            <a:avLst/>
          </a:prstGeom>
        </p:spPr>
      </p:pic>
      <p:sp>
        <p:nvSpPr>
          <p:cNvPr id="28" name="Text Placeholder 5">
            <a:extLst>
              <a:ext uri="{FF2B5EF4-FFF2-40B4-BE49-F238E27FC236}">
                <a16:creationId xmlns:a16="http://schemas.microsoft.com/office/drawing/2014/main" id="{55330C48-080C-4D29-94B8-4E8A9EB285C3}"/>
              </a:ext>
            </a:extLst>
          </p:cNvPr>
          <p:cNvSpPr>
            <a:spLocks noGrp="1"/>
          </p:cNvSpPr>
          <p:nvPr>
            <p:ph type="body" sz="quarter" idx="10" hasCustomPrompt="1"/>
          </p:nvPr>
        </p:nvSpPr>
        <p:spPr>
          <a:xfrm>
            <a:off x="466406" y="1944166"/>
            <a:ext cx="6212689" cy="1013264"/>
          </a:xfrm>
          <a:prstGeom prst="rect">
            <a:avLst/>
          </a:prstGeom>
        </p:spPr>
        <p:txBody>
          <a:bodyPr numCol="1">
            <a:noAutofit/>
          </a:bodyPr>
          <a:lstStyle>
            <a:lvl1pPr marL="0" indent="0">
              <a:spcBef>
                <a:spcPts val="0"/>
              </a:spcBef>
              <a:buNone/>
              <a:defRPr sz="2000">
                <a:solidFill>
                  <a:schemeClr val="tx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a:t>Text goes here</a:t>
            </a:r>
          </a:p>
        </p:txBody>
      </p:sp>
      <p:sp>
        <p:nvSpPr>
          <p:cNvPr id="29" name="Text Placeholder 5">
            <a:extLst>
              <a:ext uri="{FF2B5EF4-FFF2-40B4-BE49-F238E27FC236}">
                <a16:creationId xmlns:a16="http://schemas.microsoft.com/office/drawing/2014/main" id="{6C8F3158-698B-45A8-8ACD-102A689027FC}"/>
              </a:ext>
            </a:extLst>
          </p:cNvPr>
          <p:cNvSpPr>
            <a:spLocks noGrp="1"/>
          </p:cNvSpPr>
          <p:nvPr>
            <p:ph type="body" sz="quarter" idx="15" hasCustomPrompt="1"/>
          </p:nvPr>
        </p:nvSpPr>
        <p:spPr>
          <a:xfrm>
            <a:off x="466406" y="3109911"/>
            <a:ext cx="6211733" cy="1411134"/>
          </a:xfrm>
          <a:prstGeom prst="rect">
            <a:avLst/>
          </a:prstGeom>
        </p:spPr>
        <p:txBody>
          <a:bodyPr numCol="2" spcCol="180000">
            <a:noAutofit/>
          </a:bodyPr>
          <a:lstStyle>
            <a:lvl1pPr marL="285750" indent="-285750">
              <a:spcBef>
                <a:spcPts val="0"/>
              </a:spcBef>
              <a:spcAft>
                <a:spcPts val="900"/>
              </a:spcAft>
              <a:buClr>
                <a:schemeClr val="bg2"/>
              </a:buClr>
              <a:buFont typeface="Arial" panose="020B0604020202020204" pitchFamily="34" charset="0"/>
              <a:buChar char="•"/>
              <a:defRPr sz="1100">
                <a:solidFill>
                  <a:schemeClr val="tx2"/>
                </a:solidFill>
              </a:defRPr>
            </a:lvl1pPr>
          </a:lstStyle>
          <a:p>
            <a:pPr marL="285750" indent="-285750">
              <a:buClr>
                <a:schemeClr val="bg2"/>
              </a:buClr>
              <a:buFont typeface="Arial" panose="020B0604020202020204" pitchFamily="34" charset="0"/>
              <a:buChar char="•"/>
            </a:pPr>
            <a:r>
              <a:rPr lang="en-US" sz="1100"/>
              <a:t>Bullet point</a:t>
            </a:r>
          </a:p>
          <a:p>
            <a:pPr marL="285750" indent="-285750">
              <a:buClr>
                <a:schemeClr val="bg2"/>
              </a:buClr>
              <a:buFont typeface="Arial" panose="020B0604020202020204" pitchFamily="34" charset="0"/>
              <a:buChar char="•"/>
            </a:pPr>
            <a:r>
              <a:rPr lang="en-US" sz="1100"/>
              <a:t>Bullet point</a:t>
            </a:r>
          </a:p>
          <a:p>
            <a:pPr marL="285750" indent="-285750">
              <a:buClr>
                <a:schemeClr val="bg2"/>
              </a:buClr>
              <a:buFont typeface="Arial" panose="020B0604020202020204" pitchFamily="34" charset="0"/>
              <a:buChar char="•"/>
            </a:pPr>
            <a:r>
              <a:rPr lang="en-US" sz="1100"/>
              <a:t>Bullet point </a:t>
            </a:r>
          </a:p>
          <a:p>
            <a:pPr marL="171450" marR="0" lvl="0" indent="-171450" algn="l" defTabSz="914400" rtl="0" eaLnBrk="1" fontAlgn="auto" latinLnBrk="0" hangingPunct="1">
              <a:lnSpc>
                <a:spcPct val="100000"/>
              </a:lnSpc>
              <a:spcBef>
                <a:spcPts val="1100"/>
              </a:spcBef>
              <a:spcAft>
                <a:spcPts val="0"/>
              </a:spcAft>
              <a:buClrTx/>
              <a:buSzTx/>
              <a:tabLst/>
              <a:defRPr/>
            </a:pPr>
            <a:endParaRPr lang="en-GB"/>
          </a:p>
        </p:txBody>
      </p:sp>
      <p:sp>
        <p:nvSpPr>
          <p:cNvPr id="31" name="Text Placeholder 5">
            <a:extLst>
              <a:ext uri="{FF2B5EF4-FFF2-40B4-BE49-F238E27FC236}">
                <a16:creationId xmlns:a16="http://schemas.microsoft.com/office/drawing/2014/main" id="{8C73C264-B8B5-42F6-BC70-D7E96512B60C}"/>
              </a:ext>
            </a:extLst>
          </p:cNvPr>
          <p:cNvSpPr>
            <a:spLocks noGrp="1"/>
          </p:cNvSpPr>
          <p:nvPr>
            <p:ph type="body" sz="quarter" idx="16" hasCustomPrompt="1"/>
          </p:nvPr>
        </p:nvSpPr>
        <p:spPr>
          <a:xfrm>
            <a:off x="466406" y="4669843"/>
            <a:ext cx="6212689" cy="1013264"/>
          </a:xfrm>
          <a:prstGeom prst="rect">
            <a:avLst/>
          </a:prstGeom>
        </p:spPr>
        <p:txBody>
          <a:bodyPr numCol="2">
            <a:noAutofit/>
          </a:bodyPr>
          <a:lstStyle>
            <a:lvl1pPr marL="0" indent="0">
              <a:buNone/>
              <a:defRPr sz="1600">
                <a:solidFill>
                  <a:schemeClr val="accent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a:t>Pull out text</a:t>
            </a:r>
          </a:p>
        </p:txBody>
      </p:sp>
      <p:sp>
        <p:nvSpPr>
          <p:cNvPr id="30" name="Rectangle 29">
            <a:extLst>
              <a:ext uri="{FF2B5EF4-FFF2-40B4-BE49-F238E27FC236}">
                <a16:creationId xmlns:a16="http://schemas.microsoft.com/office/drawing/2014/main" id="{A5F5602F-96E4-4CF8-BFC7-8E5A01FC2984}"/>
              </a:ext>
            </a:extLst>
          </p:cNvPr>
          <p:cNvSpPr/>
          <p:nvPr userDrawn="1"/>
        </p:nvSpPr>
        <p:spPr>
          <a:xfrm>
            <a:off x="0" y="6233458"/>
            <a:ext cx="12192000" cy="62454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10">
            <a:extLst>
              <a:ext uri="{FF2B5EF4-FFF2-40B4-BE49-F238E27FC236}">
                <a16:creationId xmlns:a16="http://schemas.microsoft.com/office/drawing/2014/main" id="{437A1995-E88F-4EFE-971D-B2EC68F5E01A}"/>
              </a:ext>
            </a:extLst>
          </p:cNvPr>
          <p:cNvSpPr/>
          <p:nvPr userDrawn="1"/>
        </p:nvSpPr>
        <p:spPr>
          <a:xfrm>
            <a:off x="11840301" y="6226638"/>
            <a:ext cx="360000" cy="631362"/>
          </a:xfrm>
          <a:custGeom>
            <a:avLst/>
            <a:gdLst>
              <a:gd name="connsiteX0" fmla="*/ 0 w 2661492"/>
              <a:gd name="connsiteY0" fmla="*/ 0 h 5483224"/>
              <a:gd name="connsiteX1" fmla="*/ 2661492 w 2661492"/>
              <a:gd name="connsiteY1" fmla="*/ 0 h 5483224"/>
              <a:gd name="connsiteX2" fmla="*/ 2661492 w 2661492"/>
              <a:gd name="connsiteY2" fmla="*/ 5483224 h 5483224"/>
              <a:gd name="connsiteX3" fmla="*/ 0 w 2661492"/>
              <a:gd name="connsiteY3" fmla="*/ 5483224 h 5483224"/>
              <a:gd name="connsiteX4" fmla="*/ 0 w 2661492"/>
              <a:gd name="connsiteY4" fmla="*/ 0 h 5483224"/>
              <a:gd name="connsiteX0" fmla="*/ 2354239 w 2661492"/>
              <a:gd name="connsiteY0" fmla="*/ 709684 h 5483224"/>
              <a:gd name="connsiteX1" fmla="*/ 2661492 w 2661492"/>
              <a:gd name="connsiteY1" fmla="*/ 0 h 5483224"/>
              <a:gd name="connsiteX2" fmla="*/ 2661492 w 2661492"/>
              <a:gd name="connsiteY2" fmla="*/ 5483224 h 5483224"/>
              <a:gd name="connsiteX3" fmla="*/ 0 w 2661492"/>
              <a:gd name="connsiteY3" fmla="*/ 5483224 h 5483224"/>
              <a:gd name="connsiteX4" fmla="*/ 2354239 w 2661492"/>
              <a:gd name="connsiteY4" fmla="*/ 709684 h 54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492" h="5483224">
                <a:moveTo>
                  <a:pt x="2354239" y="709684"/>
                </a:moveTo>
                <a:lnTo>
                  <a:pt x="2661492" y="0"/>
                </a:lnTo>
                <a:lnTo>
                  <a:pt x="2661492" y="5483224"/>
                </a:lnTo>
                <a:lnTo>
                  <a:pt x="0" y="5483224"/>
                </a:lnTo>
                <a:lnTo>
                  <a:pt x="2354239" y="709684"/>
                </a:lnTo>
                <a:close/>
              </a:path>
            </a:pathLst>
          </a:custGeom>
          <a:solidFill>
            <a:srgbClr val="0EF2B2"/>
          </a:solidFill>
          <a:ln>
            <a:solidFill>
              <a:srgbClr val="0EF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descr="Logo&#10;&#10;Description automatically generated">
            <a:extLst>
              <a:ext uri="{FF2B5EF4-FFF2-40B4-BE49-F238E27FC236}">
                <a16:creationId xmlns:a16="http://schemas.microsoft.com/office/drawing/2014/main" id="{593CAD7E-8C54-4B4B-84BA-51FD21818E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3266" y="6193946"/>
            <a:ext cx="808547" cy="807408"/>
          </a:xfrm>
          <a:prstGeom prst="rect">
            <a:avLst/>
          </a:prstGeom>
        </p:spPr>
      </p:pic>
      <p:sp>
        <p:nvSpPr>
          <p:cNvPr id="35" name="Footer Placeholder 4">
            <a:extLst>
              <a:ext uri="{FF2B5EF4-FFF2-40B4-BE49-F238E27FC236}">
                <a16:creationId xmlns:a16="http://schemas.microsoft.com/office/drawing/2014/main" id="{99ACF6C4-A033-47E6-AD6D-B559C2E6ECA7}"/>
              </a:ext>
            </a:extLst>
          </p:cNvPr>
          <p:cNvSpPr>
            <a:spLocks noGrp="1"/>
          </p:cNvSpPr>
          <p:nvPr>
            <p:ph type="ftr" sz="quarter" idx="3"/>
          </p:nvPr>
        </p:nvSpPr>
        <p:spPr>
          <a:xfrm>
            <a:off x="8354354" y="6414586"/>
            <a:ext cx="3370286" cy="365125"/>
          </a:xfrm>
          <a:prstGeom prst="rect">
            <a:avLst/>
          </a:prstGeom>
        </p:spPr>
        <p:txBody>
          <a:bodyPr vert="horz" lIns="91440" tIns="45720" rIns="91440" bIns="45720" rtlCol="0" anchor="ctr"/>
          <a:lstStyle>
            <a:lvl1pPr algn="r">
              <a:defRPr sz="900" b="1">
                <a:solidFill>
                  <a:schemeClr val="bg1"/>
                </a:solidFill>
                <a:latin typeface="Lato Black" panose="020F0A02020204030203" pitchFamily="34" charset="0"/>
              </a:defRPr>
            </a:lvl1pPr>
          </a:lstStyle>
          <a:p>
            <a:r>
              <a:rPr lang="en-GB"/>
              <a:t>Title of presentation here </a:t>
            </a:r>
          </a:p>
        </p:txBody>
      </p:sp>
    </p:spTree>
    <p:extLst>
      <p:ext uri="{BB962C8B-B14F-4D97-AF65-F5344CB8AC3E}">
        <p14:creationId xmlns:p14="http://schemas.microsoft.com/office/powerpoint/2010/main" val="3474765157"/>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s 5">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EC4AE-0E7C-4CAA-990A-600C47283B8C}"/>
              </a:ext>
            </a:extLst>
          </p:cNvPr>
          <p:cNvSpPr>
            <a:spLocks noGrp="1"/>
          </p:cNvSpPr>
          <p:nvPr>
            <p:ph type="ctrTitle" hasCustomPrompt="1"/>
          </p:nvPr>
        </p:nvSpPr>
        <p:spPr>
          <a:xfrm>
            <a:off x="467360" y="385200"/>
            <a:ext cx="10188199" cy="563133"/>
          </a:xfrm>
        </p:spPr>
        <p:txBody>
          <a:bodyPr anchor="t">
            <a:normAutofit/>
          </a:bodyPr>
          <a:lstStyle>
            <a:lvl1pPr algn="l">
              <a:defRPr sz="3200" b="1">
                <a:solidFill>
                  <a:schemeClr val="tx1"/>
                </a:solidFill>
                <a:latin typeface="Lato Black" panose="020F0A02020204030203" pitchFamily="34" charset="0"/>
              </a:defRPr>
            </a:lvl1pPr>
          </a:lstStyle>
          <a:p>
            <a:r>
              <a:rPr lang="en-US"/>
              <a:t>Header</a:t>
            </a:r>
            <a:endParaRPr lang="en-GB"/>
          </a:p>
        </p:txBody>
      </p:sp>
      <p:sp>
        <p:nvSpPr>
          <p:cNvPr id="3" name="Subtitle 2">
            <a:extLst>
              <a:ext uri="{FF2B5EF4-FFF2-40B4-BE49-F238E27FC236}">
                <a16:creationId xmlns:a16="http://schemas.microsoft.com/office/drawing/2014/main" id="{F061853F-D752-4764-9739-CA18B7FD3A42}"/>
              </a:ext>
            </a:extLst>
          </p:cNvPr>
          <p:cNvSpPr>
            <a:spLocks noGrp="1"/>
          </p:cNvSpPr>
          <p:nvPr>
            <p:ph type="subTitle" idx="1" hasCustomPrompt="1"/>
          </p:nvPr>
        </p:nvSpPr>
        <p:spPr>
          <a:xfrm>
            <a:off x="467360" y="936000"/>
            <a:ext cx="10188198" cy="355118"/>
          </a:xfrm>
          <a:prstGeom prst="rect">
            <a:avLst/>
          </a:prstGeom>
        </p:spPr>
        <p:txBody>
          <a:bodyPr>
            <a:normAutofit/>
          </a:bodyPr>
          <a:lstStyle>
            <a:lvl1pPr marL="0" indent="0" algn="l">
              <a:buNone/>
              <a:defRPr sz="1800" b="0">
                <a:solidFill>
                  <a:schemeClr val="accent2"/>
                </a:solidFill>
                <a:latin typeface="+mn-lt"/>
                <a:ea typeface="Source Sans Pro Black" panose="020B08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Subheader</a:t>
            </a:r>
            <a:endParaRPr lang="en-GB"/>
          </a:p>
        </p:txBody>
      </p:sp>
      <p:sp>
        <p:nvSpPr>
          <p:cNvPr id="28" name="Text Placeholder 5">
            <a:extLst>
              <a:ext uri="{FF2B5EF4-FFF2-40B4-BE49-F238E27FC236}">
                <a16:creationId xmlns:a16="http://schemas.microsoft.com/office/drawing/2014/main" id="{55330C48-080C-4D29-94B8-4E8A9EB285C3}"/>
              </a:ext>
            </a:extLst>
          </p:cNvPr>
          <p:cNvSpPr>
            <a:spLocks noGrp="1"/>
          </p:cNvSpPr>
          <p:nvPr>
            <p:ph type="body" sz="quarter" idx="10" hasCustomPrompt="1"/>
          </p:nvPr>
        </p:nvSpPr>
        <p:spPr>
          <a:xfrm>
            <a:off x="466407" y="1944000"/>
            <a:ext cx="4931556" cy="1013264"/>
          </a:xfrm>
          <a:prstGeom prst="rect">
            <a:avLst/>
          </a:prstGeom>
        </p:spPr>
        <p:txBody>
          <a:bodyPr numCol="1">
            <a:noAutofit/>
          </a:bodyPr>
          <a:lstStyle>
            <a:lvl1pPr marL="0" indent="0">
              <a:spcBef>
                <a:spcPts val="0"/>
              </a:spcBef>
              <a:buNone/>
              <a:defRPr sz="2000">
                <a:solidFill>
                  <a:schemeClr val="tx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a:t>Text goes here</a:t>
            </a:r>
          </a:p>
        </p:txBody>
      </p:sp>
      <p:sp>
        <p:nvSpPr>
          <p:cNvPr id="31" name="Text Placeholder 5">
            <a:extLst>
              <a:ext uri="{FF2B5EF4-FFF2-40B4-BE49-F238E27FC236}">
                <a16:creationId xmlns:a16="http://schemas.microsoft.com/office/drawing/2014/main" id="{8C73C264-B8B5-42F6-BC70-D7E96512B60C}"/>
              </a:ext>
            </a:extLst>
          </p:cNvPr>
          <p:cNvSpPr>
            <a:spLocks noGrp="1"/>
          </p:cNvSpPr>
          <p:nvPr>
            <p:ph type="body" sz="quarter" idx="16" hasCustomPrompt="1"/>
          </p:nvPr>
        </p:nvSpPr>
        <p:spPr>
          <a:xfrm>
            <a:off x="466406" y="4669843"/>
            <a:ext cx="4923741" cy="1013264"/>
          </a:xfrm>
          <a:prstGeom prst="rect">
            <a:avLst/>
          </a:prstGeom>
        </p:spPr>
        <p:txBody>
          <a:bodyPr numCol="2">
            <a:noAutofit/>
          </a:bodyPr>
          <a:lstStyle>
            <a:lvl1pPr marL="0" indent="0">
              <a:buNone/>
              <a:defRPr sz="1600">
                <a:solidFill>
                  <a:schemeClr val="accent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a:t>Pull out text</a:t>
            </a:r>
          </a:p>
        </p:txBody>
      </p:sp>
      <p:sp>
        <p:nvSpPr>
          <p:cNvPr id="30" name="Rectangle 29">
            <a:extLst>
              <a:ext uri="{FF2B5EF4-FFF2-40B4-BE49-F238E27FC236}">
                <a16:creationId xmlns:a16="http://schemas.microsoft.com/office/drawing/2014/main" id="{A5F5602F-96E4-4CF8-BFC7-8E5A01FC2984}"/>
              </a:ext>
            </a:extLst>
          </p:cNvPr>
          <p:cNvSpPr/>
          <p:nvPr userDrawn="1"/>
        </p:nvSpPr>
        <p:spPr>
          <a:xfrm>
            <a:off x="0" y="6233458"/>
            <a:ext cx="12192000" cy="62454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10">
            <a:extLst>
              <a:ext uri="{FF2B5EF4-FFF2-40B4-BE49-F238E27FC236}">
                <a16:creationId xmlns:a16="http://schemas.microsoft.com/office/drawing/2014/main" id="{437A1995-E88F-4EFE-971D-B2EC68F5E01A}"/>
              </a:ext>
            </a:extLst>
          </p:cNvPr>
          <p:cNvSpPr/>
          <p:nvPr userDrawn="1"/>
        </p:nvSpPr>
        <p:spPr>
          <a:xfrm>
            <a:off x="11840301" y="6226638"/>
            <a:ext cx="360000" cy="631362"/>
          </a:xfrm>
          <a:custGeom>
            <a:avLst/>
            <a:gdLst>
              <a:gd name="connsiteX0" fmla="*/ 0 w 2661492"/>
              <a:gd name="connsiteY0" fmla="*/ 0 h 5483224"/>
              <a:gd name="connsiteX1" fmla="*/ 2661492 w 2661492"/>
              <a:gd name="connsiteY1" fmla="*/ 0 h 5483224"/>
              <a:gd name="connsiteX2" fmla="*/ 2661492 w 2661492"/>
              <a:gd name="connsiteY2" fmla="*/ 5483224 h 5483224"/>
              <a:gd name="connsiteX3" fmla="*/ 0 w 2661492"/>
              <a:gd name="connsiteY3" fmla="*/ 5483224 h 5483224"/>
              <a:gd name="connsiteX4" fmla="*/ 0 w 2661492"/>
              <a:gd name="connsiteY4" fmla="*/ 0 h 5483224"/>
              <a:gd name="connsiteX0" fmla="*/ 2354239 w 2661492"/>
              <a:gd name="connsiteY0" fmla="*/ 709684 h 5483224"/>
              <a:gd name="connsiteX1" fmla="*/ 2661492 w 2661492"/>
              <a:gd name="connsiteY1" fmla="*/ 0 h 5483224"/>
              <a:gd name="connsiteX2" fmla="*/ 2661492 w 2661492"/>
              <a:gd name="connsiteY2" fmla="*/ 5483224 h 5483224"/>
              <a:gd name="connsiteX3" fmla="*/ 0 w 2661492"/>
              <a:gd name="connsiteY3" fmla="*/ 5483224 h 5483224"/>
              <a:gd name="connsiteX4" fmla="*/ 2354239 w 2661492"/>
              <a:gd name="connsiteY4" fmla="*/ 709684 h 54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492" h="5483224">
                <a:moveTo>
                  <a:pt x="2354239" y="709684"/>
                </a:moveTo>
                <a:lnTo>
                  <a:pt x="2661492" y="0"/>
                </a:lnTo>
                <a:lnTo>
                  <a:pt x="2661492" y="5483224"/>
                </a:lnTo>
                <a:lnTo>
                  <a:pt x="0" y="5483224"/>
                </a:lnTo>
                <a:lnTo>
                  <a:pt x="2354239" y="709684"/>
                </a:lnTo>
                <a:close/>
              </a:path>
            </a:pathLst>
          </a:custGeom>
          <a:solidFill>
            <a:srgbClr val="0EF2B2"/>
          </a:solidFill>
          <a:ln>
            <a:solidFill>
              <a:srgbClr val="0EF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descr="Logo&#10;&#10;Description automatically generated">
            <a:extLst>
              <a:ext uri="{FF2B5EF4-FFF2-40B4-BE49-F238E27FC236}">
                <a16:creationId xmlns:a16="http://schemas.microsoft.com/office/drawing/2014/main" id="{593CAD7E-8C54-4B4B-84BA-51FD21818E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3266" y="6193946"/>
            <a:ext cx="808547" cy="807408"/>
          </a:xfrm>
          <a:prstGeom prst="rect">
            <a:avLst/>
          </a:prstGeom>
        </p:spPr>
      </p:pic>
      <p:sp>
        <p:nvSpPr>
          <p:cNvPr id="35" name="Footer Placeholder 4">
            <a:extLst>
              <a:ext uri="{FF2B5EF4-FFF2-40B4-BE49-F238E27FC236}">
                <a16:creationId xmlns:a16="http://schemas.microsoft.com/office/drawing/2014/main" id="{99ACF6C4-A033-47E6-AD6D-B559C2E6ECA7}"/>
              </a:ext>
            </a:extLst>
          </p:cNvPr>
          <p:cNvSpPr>
            <a:spLocks noGrp="1"/>
          </p:cNvSpPr>
          <p:nvPr>
            <p:ph type="ftr" sz="quarter" idx="3"/>
          </p:nvPr>
        </p:nvSpPr>
        <p:spPr>
          <a:xfrm>
            <a:off x="8354354" y="6414586"/>
            <a:ext cx="3370286" cy="365125"/>
          </a:xfrm>
          <a:prstGeom prst="rect">
            <a:avLst/>
          </a:prstGeom>
        </p:spPr>
        <p:txBody>
          <a:bodyPr vert="horz" lIns="91440" tIns="45720" rIns="91440" bIns="45720" rtlCol="0" anchor="ctr"/>
          <a:lstStyle>
            <a:lvl1pPr algn="r">
              <a:defRPr sz="900" b="1">
                <a:solidFill>
                  <a:schemeClr val="bg1"/>
                </a:solidFill>
                <a:latin typeface="Lato Black" panose="020F0A02020204030203" pitchFamily="34" charset="0"/>
              </a:defRPr>
            </a:lvl1pPr>
          </a:lstStyle>
          <a:p>
            <a:r>
              <a:rPr lang="en-GB"/>
              <a:t>Title of presentation here </a:t>
            </a:r>
          </a:p>
        </p:txBody>
      </p:sp>
      <p:sp>
        <p:nvSpPr>
          <p:cNvPr id="11" name="Text Placeholder 5">
            <a:extLst>
              <a:ext uri="{FF2B5EF4-FFF2-40B4-BE49-F238E27FC236}">
                <a16:creationId xmlns:a16="http://schemas.microsoft.com/office/drawing/2014/main" id="{C2901AC4-2567-2D4B-A1A8-56003C99A4DD}"/>
              </a:ext>
            </a:extLst>
          </p:cNvPr>
          <p:cNvSpPr>
            <a:spLocks noGrp="1"/>
          </p:cNvSpPr>
          <p:nvPr>
            <p:ph type="body" sz="quarter" idx="17" hasCustomPrompt="1"/>
          </p:nvPr>
        </p:nvSpPr>
        <p:spPr>
          <a:xfrm>
            <a:off x="458591" y="3105573"/>
            <a:ext cx="4931556" cy="1411134"/>
          </a:xfrm>
          <a:prstGeom prst="rect">
            <a:avLst/>
          </a:prstGeom>
        </p:spPr>
        <p:txBody>
          <a:bodyPr numCol="1" spcCol="180000">
            <a:noAutofit/>
          </a:bodyPr>
          <a:lstStyle>
            <a:lvl1pPr marL="0" indent="0">
              <a:spcBef>
                <a:spcPts val="0"/>
              </a:spcBef>
              <a:spcAft>
                <a:spcPts val="900"/>
              </a:spcAft>
              <a:buNone/>
              <a:defRPr sz="1100">
                <a:solidFill>
                  <a:schemeClr val="tx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a:t>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 dddddddddddddddddddddddddddddddddddddddddddddddddddddddddddddddddddddddddddddddddddddddddddddddddddddddddddddddddddddddddddddddddddddddddddddddddddddddddddddddddddddddd</a:t>
            </a:r>
          </a:p>
        </p:txBody>
      </p:sp>
      <p:sp>
        <p:nvSpPr>
          <p:cNvPr id="12" name="Text Placeholder 5">
            <a:extLst>
              <a:ext uri="{FF2B5EF4-FFF2-40B4-BE49-F238E27FC236}">
                <a16:creationId xmlns:a16="http://schemas.microsoft.com/office/drawing/2014/main" id="{D9B21E23-150F-DF4D-884E-F95F42FDBDF5}"/>
              </a:ext>
            </a:extLst>
          </p:cNvPr>
          <p:cNvSpPr>
            <a:spLocks noGrp="1"/>
          </p:cNvSpPr>
          <p:nvPr>
            <p:ph type="body" sz="quarter" idx="18" hasCustomPrompt="1"/>
          </p:nvPr>
        </p:nvSpPr>
        <p:spPr>
          <a:xfrm>
            <a:off x="5731818" y="3105573"/>
            <a:ext cx="4931556" cy="1411134"/>
          </a:xfrm>
          <a:prstGeom prst="rect">
            <a:avLst/>
          </a:prstGeom>
        </p:spPr>
        <p:txBody>
          <a:bodyPr numCol="1" spcCol="180000">
            <a:noAutofit/>
          </a:bodyPr>
          <a:lstStyle>
            <a:lvl1pPr marL="0" indent="0">
              <a:spcBef>
                <a:spcPts val="0"/>
              </a:spcBef>
              <a:spcAft>
                <a:spcPts val="900"/>
              </a:spcAft>
              <a:buNone/>
              <a:defRPr sz="1100">
                <a:solidFill>
                  <a:schemeClr val="tx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a:t>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 dddddddddddddddddddddddddddddddddddddddddddddddddddddddddddddddddddddddddddddddddddddddddddddddddddddddddddddddddddddddddddddddddddddddddddddddddddddddddddddddddddddddd</a:t>
            </a:r>
          </a:p>
        </p:txBody>
      </p:sp>
      <p:sp>
        <p:nvSpPr>
          <p:cNvPr id="13" name="Text Placeholder 5">
            <a:extLst>
              <a:ext uri="{FF2B5EF4-FFF2-40B4-BE49-F238E27FC236}">
                <a16:creationId xmlns:a16="http://schemas.microsoft.com/office/drawing/2014/main" id="{4B19B7DA-21B7-C44F-967C-32288954786E}"/>
              </a:ext>
            </a:extLst>
          </p:cNvPr>
          <p:cNvSpPr>
            <a:spLocks noGrp="1"/>
          </p:cNvSpPr>
          <p:nvPr>
            <p:ph type="body" sz="quarter" idx="19" hasCustomPrompt="1"/>
          </p:nvPr>
        </p:nvSpPr>
        <p:spPr>
          <a:xfrm>
            <a:off x="5724002" y="1948954"/>
            <a:ext cx="4931556" cy="1013264"/>
          </a:xfrm>
          <a:prstGeom prst="rect">
            <a:avLst/>
          </a:prstGeom>
        </p:spPr>
        <p:txBody>
          <a:bodyPr numCol="1">
            <a:noAutofit/>
          </a:bodyPr>
          <a:lstStyle>
            <a:lvl1pPr marL="0" indent="0">
              <a:spcBef>
                <a:spcPts val="0"/>
              </a:spcBef>
              <a:buNone/>
              <a:defRPr sz="2000">
                <a:solidFill>
                  <a:schemeClr val="tx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a:t>Text goes here</a:t>
            </a:r>
          </a:p>
        </p:txBody>
      </p:sp>
      <p:sp>
        <p:nvSpPr>
          <p:cNvPr id="14" name="Text Placeholder 5">
            <a:extLst>
              <a:ext uri="{FF2B5EF4-FFF2-40B4-BE49-F238E27FC236}">
                <a16:creationId xmlns:a16="http://schemas.microsoft.com/office/drawing/2014/main" id="{AD062793-0A35-454C-AF2B-9D3057F05B35}"/>
              </a:ext>
            </a:extLst>
          </p:cNvPr>
          <p:cNvSpPr>
            <a:spLocks noGrp="1"/>
          </p:cNvSpPr>
          <p:nvPr>
            <p:ph type="body" sz="quarter" idx="20" hasCustomPrompt="1"/>
          </p:nvPr>
        </p:nvSpPr>
        <p:spPr>
          <a:xfrm>
            <a:off x="5739633" y="4678571"/>
            <a:ext cx="4923741" cy="1013264"/>
          </a:xfrm>
          <a:prstGeom prst="rect">
            <a:avLst/>
          </a:prstGeom>
        </p:spPr>
        <p:txBody>
          <a:bodyPr numCol="2">
            <a:noAutofit/>
          </a:bodyPr>
          <a:lstStyle>
            <a:lvl1pPr marL="0" indent="0">
              <a:buNone/>
              <a:defRPr sz="1600">
                <a:solidFill>
                  <a:schemeClr val="accent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a:t>Pull out text</a:t>
            </a:r>
          </a:p>
        </p:txBody>
      </p:sp>
    </p:spTree>
    <p:extLst>
      <p:ext uri="{BB962C8B-B14F-4D97-AF65-F5344CB8AC3E}">
        <p14:creationId xmlns:p14="http://schemas.microsoft.com/office/powerpoint/2010/main" val="2236402578"/>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s 6">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EC4AE-0E7C-4CAA-990A-600C47283B8C}"/>
              </a:ext>
            </a:extLst>
          </p:cNvPr>
          <p:cNvSpPr>
            <a:spLocks noGrp="1"/>
          </p:cNvSpPr>
          <p:nvPr>
            <p:ph type="ctrTitle" hasCustomPrompt="1"/>
          </p:nvPr>
        </p:nvSpPr>
        <p:spPr>
          <a:xfrm>
            <a:off x="467360" y="385200"/>
            <a:ext cx="6210779" cy="563133"/>
          </a:xfrm>
        </p:spPr>
        <p:txBody>
          <a:bodyPr anchor="t">
            <a:normAutofit/>
          </a:bodyPr>
          <a:lstStyle>
            <a:lvl1pPr algn="l">
              <a:defRPr sz="3200" b="1">
                <a:solidFill>
                  <a:schemeClr val="tx1"/>
                </a:solidFill>
                <a:latin typeface="Lato Black" panose="020F0A02020204030203" pitchFamily="34" charset="0"/>
              </a:defRPr>
            </a:lvl1pPr>
          </a:lstStyle>
          <a:p>
            <a:r>
              <a:rPr lang="en-US"/>
              <a:t>Header</a:t>
            </a:r>
            <a:endParaRPr lang="en-GB"/>
          </a:p>
        </p:txBody>
      </p:sp>
      <p:sp>
        <p:nvSpPr>
          <p:cNvPr id="24" name="Subtitle 2">
            <a:extLst>
              <a:ext uri="{FF2B5EF4-FFF2-40B4-BE49-F238E27FC236}">
                <a16:creationId xmlns:a16="http://schemas.microsoft.com/office/drawing/2014/main" id="{35591FDC-C9B1-462B-8C05-0242957078EE}"/>
              </a:ext>
            </a:extLst>
          </p:cNvPr>
          <p:cNvSpPr>
            <a:spLocks noGrp="1"/>
          </p:cNvSpPr>
          <p:nvPr>
            <p:ph type="subTitle" idx="1" hasCustomPrompt="1"/>
          </p:nvPr>
        </p:nvSpPr>
        <p:spPr>
          <a:xfrm>
            <a:off x="467360" y="936000"/>
            <a:ext cx="6210778" cy="355118"/>
          </a:xfrm>
          <a:prstGeom prst="rect">
            <a:avLst/>
          </a:prstGeom>
        </p:spPr>
        <p:txBody>
          <a:bodyPr wrap="square">
            <a:spAutoFit/>
          </a:bodyPr>
          <a:lstStyle>
            <a:lvl1pPr marL="0" indent="0" algn="l">
              <a:buNone/>
              <a:defRPr sz="1800" b="0">
                <a:solidFill>
                  <a:schemeClr val="accent2"/>
                </a:solidFill>
                <a:latin typeface="Source Sans Pro" panose="020B0503030403020204" pitchFamily="34" charset="0"/>
                <a:ea typeface="Source Sans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Subheader</a:t>
            </a:r>
            <a:endParaRPr lang="en-GB"/>
          </a:p>
        </p:txBody>
      </p:sp>
      <p:sp>
        <p:nvSpPr>
          <p:cNvPr id="33" name="Text Placeholder 5">
            <a:extLst>
              <a:ext uri="{FF2B5EF4-FFF2-40B4-BE49-F238E27FC236}">
                <a16:creationId xmlns:a16="http://schemas.microsoft.com/office/drawing/2014/main" id="{FFE2B4A6-9C4E-4807-8652-625EE9354E4E}"/>
              </a:ext>
            </a:extLst>
          </p:cNvPr>
          <p:cNvSpPr>
            <a:spLocks noGrp="1"/>
          </p:cNvSpPr>
          <p:nvPr>
            <p:ph type="body" sz="quarter" idx="10" hasCustomPrompt="1"/>
          </p:nvPr>
        </p:nvSpPr>
        <p:spPr>
          <a:xfrm>
            <a:off x="466406" y="1944166"/>
            <a:ext cx="6212689" cy="1013264"/>
          </a:xfrm>
          <a:prstGeom prst="rect">
            <a:avLst/>
          </a:prstGeom>
        </p:spPr>
        <p:txBody>
          <a:bodyPr numCol="1">
            <a:noAutofit/>
          </a:bodyPr>
          <a:lstStyle>
            <a:lvl1pPr marL="0" indent="0">
              <a:spcBef>
                <a:spcPts val="0"/>
              </a:spcBef>
              <a:buNone/>
              <a:defRPr sz="2000">
                <a:solidFill>
                  <a:schemeClr val="tx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a:t>Text goes here</a:t>
            </a:r>
          </a:p>
        </p:txBody>
      </p:sp>
      <p:sp>
        <p:nvSpPr>
          <p:cNvPr id="34" name="Text Placeholder 5">
            <a:extLst>
              <a:ext uri="{FF2B5EF4-FFF2-40B4-BE49-F238E27FC236}">
                <a16:creationId xmlns:a16="http://schemas.microsoft.com/office/drawing/2014/main" id="{8A149548-EC68-4971-9F99-1ABEC521FAB7}"/>
              </a:ext>
            </a:extLst>
          </p:cNvPr>
          <p:cNvSpPr>
            <a:spLocks noGrp="1"/>
          </p:cNvSpPr>
          <p:nvPr>
            <p:ph type="body" sz="quarter" idx="15" hasCustomPrompt="1"/>
          </p:nvPr>
        </p:nvSpPr>
        <p:spPr>
          <a:xfrm>
            <a:off x="466406" y="3109911"/>
            <a:ext cx="6211733" cy="1411134"/>
          </a:xfrm>
          <a:prstGeom prst="rect">
            <a:avLst/>
          </a:prstGeom>
        </p:spPr>
        <p:txBody>
          <a:bodyPr numCol="2" spcCol="180000">
            <a:noAutofit/>
          </a:bodyPr>
          <a:lstStyle>
            <a:lvl1pPr marL="0" marR="0" indent="0" algn="l" defTabSz="914400" rtl="0" eaLnBrk="1" fontAlgn="auto" latinLnBrk="0" hangingPunct="1">
              <a:lnSpc>
                <a:spcPct val="100000"/>
              </a:lnSpc>
              <a:spcBef>
                <a:spcPts val="1100"/>
              </a:spcBef>
              <a:spcAft>
                <a:spcPts val="0"/>
              </a:spcAft>
              <a:buClrTx/>
              <a:buSzTx/>
              <a:buFontTx/>
              <a:buNone/>
              <a:tabLst/>
              <a:defRPr sz="1100">
                <a:solidFill>
                  <a:schemeClr val="tx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a:t>Lorem ipsum </a:t>
            </a:r>
            <a:r>
              <a:rPr lang="en-GB" err="1"/>
              <a:t>dolor</a:t>
            </a:r>
            <a:r>
              <a:rPr lang="en-GB"/>
              <a:t> sit </a:t>
            </a:r>
            <a:r>
              <a:rPr lang="en-GB" err="1"/>
              <a:t>amet</a:t>
            </a:r>
            <a:r>
              <a:rPr lang="en-GB"/>
              <a:t>, </a:t>
            </a:r>
            <a:r>
              <a:rPr lang="en-GB" err="1"/>
              <a:t>mea</a:t>
            </a:r>
            <a:r>
              <a:rPr lang="en-GB"/>
              <a:t> </a:t>
            </a:r>
            <a:r>
              <a:rPr lang="en-GB" err="1"/>
              <a:t>labitur</a:t>
            </a:r>
            <a:r>
              <a:rPr lang="en-GB"/>
              <a:t> corpora </a:t>
            </a:r>
            <a:r>
              <a:rPr lang="en-GB" err="1"/>
              <a:t>te</a:t>
            </a:r>
            <a:r>
              <a:rPr lang="en-GB"/>
              <a:t>. </a:t>
            </a:r>
            <a:r>
              <a:rPr lang="en-GB" err="1"/>
              <a:t>Usu</a:t>
            </a:r>
            <a:r>
              <a:rPr lang="en-GB"/>
              <a:t> </a:t>
            </a:r>
            <a:r>
              <a:rPr lang="en-GB" err="1"/>
              <a:t>latine</a:t>
            </a:r>
            <a:r>
              <a:rPr lang="en-GB"/>
              <a:t> </a:t>
            </a:r>
            <a:r>
              <a:rPr lang="en-GB" err="1"/>
              <a:t>pertinacia</a:t>
            </a:r>
            <a:r>
              <a:rPr lang="en-GB"/>
              <a:t> </a:t>
            </a:r>
            <a:r>
              <a:rPr lang="en-GB" err="1"/>
              <a:t>ut</a:t>
            </a:r>
            <a:r>
              <a:rPr lang="en-GB"/>
              <a:t>, cu has </a:t>
            </a:r>
            <a:r>
              <a:rPr lang="en-GB" err="1"/>
              <a:t>essent</a:t>
            </a:r>
            <a:r>
              <a:rPr lang="en-GB"/>
              <a:t> </a:t>
            </a:r>
            <a:r>
              <a:rPr lang="en-GB" err="1"/>
              <a:t>accusamus</a:t>
            </a:r>
            <a:r>
              <a:rPr lang="en-GB"/>
              <a:t> </a:t>
            </a:r>
            <a:r>
              <a:rPr lang="en-GB" err="1"/>
              <a:t>reformidans</a:t>
            </a:r>
            <a:r>
              <a:rPr lang="en-GB"/>
              <a:t>, </a:t>
            </a:r>
            <a:r>
              <a:rPr lang="en-GB" err="1"/>
              <a:t>eu</a:t>
            </a:r>
            <a:r>
              <a:rPr lang="en-GB"/>
              <a:t> vim choro </a:t>
            </a:r>
            <a:r>
              <a:rPr lang="en-GB" err="1"/>
              <a:t>dolorum</a:t>
            </a:r>
            <a:r>
              <a:rPr lang="en-GB"/>
              <a:t>. Id </a:t>
            </a:r>
            <a:r>
              <a:rPr lang="en-GB" err="1"/>
              <a:t>audiam</a:t>
            </a:r>
            <a:r>
              <a:rPr lang="en-GB"/>
              <a:t> </a:t>
            </a:r>
            <a:r>
              <a:rPr lang="en-GB" err="1"/>
              <a:t>iudicabit</a:t>
            </a:r>
            <a:r>
              <a:rPr lang="en-GB"/>
              <a:t> vim, no </a:t>
            </a:r>
            <a:r>
              <a:rPr lang="en-GB" err="1"/>
              <a:t>ferri</a:t>
            </a:r>
            <a:r>
              <a:rPr lang="en-GB"/>
              <a:t> </a:t>
            </a:r>
            <a:r>
              <a:rPr lang="en-GB" err="1"/>
              <a:t>doctus</a:t>
            </a:r>
            <a:r>
              <a:rPr lang="en-GB"/>
              <a:t> </a:t>
            </a:r>
            <a:r>
              <a:rPr lang="en-GB" err="1"/>
              <a:t>eleifend</a:t>
            </a:r>
            <a:r>
              <a:rPr lang="en-GB"/>
              <a:t> vis, ex his </a:t>
            </a:r>
            <a:r>
              <a:rPr lang="en-GB" err="1"/>
              <a:t>eleifend</a:t>
            </a:r>
            <a:r>
              <a:rPr lang="en-GB"/>
              <a:t> </a:t>
            </a:r>
            <a:r>
              <a:rPr lang="en-GB" err="1"/>
              <a:t>referrentur</a:t>
            </a:r>
            <a:r>
              <a:rPr lang="en-GB"/>
              <a:t>.</a:t>
            </a:r>
          </a:p>
          <a:p>
            <a:pPr marL="0" marR="0" lvl="0" indent="0" algn="l" defTabSz="914400" rtl="0" eaLnBrk="1" fontAlgn="auto" latinLnBrk="0" hangingPunct="1">
              <a:lnSpc>
                <a:spcPct val="100000"/>
              </a:lnSpc>
              <a:spcBef>
                <a:spcPts val="1100"/>
              </a:spcBef>
              <a:spcAft>
                <a:spcPts val="0"/>
              </a:spcAft>
              <a:buClrTx/>
              <a:buSzTx/>
              <a:buFontTx/>
              <a:buNone/>
              <a:tabLst/>
              <a:defRPr/>
            </a:pPr>
            <a:r>
              <a:rPr lang="en-GB"/>
              <a:t> Ad </a:t>
            </a:r>
            <a:r>
              <a:rPr lang="en-GB" err="1"/>
              <a:t>consequat</a:t>
            </a:r>
            <a:r>
              <a:rPr lang="en-GB"/>
              <a:t> </a:t>
            </a:r>
            <a:r>
              <a:rPr lang="en-GB" err="1"/>
              <a:t>intellegat</a:t>
            </a:r>
            <a:r>
              <a:rPr lang="en-GB"/>
              <a:t> </a:t>
            </a:r>
            <a:r>
              <a:rPr lang="en-GB" err="1"/>
              <a:t>mel</a:t>
            </a:r>
            <a:r>
              <a:rPr lang="en-GB"/>
              <a:t>, </a:t>
            </a:r>
            <a:r>
              <a:rPr lang="en-GB" err="1"/>
              <a:t>pri</a:t>
            </a:r>
            <a:r>
              <a:rPr lang="en-GB"/>
              <a:t> </a:t>
            </a:r>
            <a:r>
              <a:rPr lang="en-GB" err="1"/>
              <a:t>ea</a:t>
            </a:r>
            <a:r>
              <a:rPr lang="en-GB"/>
              <a:t> </a:t>
            </a:r>
            <a:r>
              <a:rPr lang="en-GB" err="1"/>
              <a:t>meis</a:t>
            </a:r>
            <a:r>
              <a:rPr lang="en-GB"/>
              <a:t> </a:t>
            </a:r>
            <a:r>
              <a:rPr lang="en-GB" err="1"/>
              <a:t>constituam</a:t>
            </a:r>
            <a:r>
              <a:rPr lang="en-GB"/>
              <a:t> </a:t>
            </a:r>
            <a:r>
              <a:rPr lang="en-GB" err="1"/>
              <a:t>repudiandae</a:t>
            </a:r>
            <a:r>
              <a:rPr lang="en-GB"/>
              <a:t>. Et cum </a:t>
            </a:r>
            <a:r>
              <a:rPr lang="en-GB" err="1"/>
              <a:t>idque</a:t>
            </a:r>
            <a:r>
              <a:rPr lang="en-GB"/>
              <a:t> oblique, duo et </a:t>
            </a:r>
            <a:r>
              <a:rPr lang="en-GB" err="1"/>
              <a:t>dolores</a:t>
            </a:r>
            <a:r>
              <a:rPr lang="en-GB"/>
              <a:t> </a:t>
            </a:r>
            <a:r>
              <a:rPr lang="en-GB" err="1"/>
              <a:t>molestie</a:t>
            </a:r>
            <a:r>
              <a:rPr lang="en-GB"/>
              <a:t> perfecto. Lorem ipsum </a:t>
            </a:r>
            <a:r>
              <a:rPr lang="en-GB" err="1"/>
              <a:t>dolor</a:t>
            </a:r>
            <a:r>
              <a:rPr lang="en-GB"/>
              <a:t> sit </a:t>
            </a:r>
            <a:r>
              <a:rPr lang="en-GB" err="1"/>
              <a:t>amet</a:t>
            </a:r>
            <a:r>
              <a:rPr lang="en-GB"/>
              <a:t>, </a:t>
            </a:r>
            <a:r>
              <a:rPr lang="en-GB" err="1"/>
              <a:t>mea</a:t>
            </a:r>
            <a:r>
              <a:rPr lang="en-GB"/>
              <a:t> </a:t>
            </a:r>
            <a:r>
              <a:rPr lang="en-GB" err="1"/>
              <a:t>labitur</a:t>
            </a:r>
            <a:r>
              <a:rPr lang="en-GB"/>
              <a:t> corpora </a:t>
            </a:r>
            <a:r>
              <a:rPr lang="en-GB" err="1"/>
              <a:t>te</a:t>
            </a:r>
            <a:r>
              <a:rPr lang="en-GB"/>
              <a:t>. </a:t>
            </a:r>
            <a:r>
              <a:rPr lang="en-GB" err="1"/>
              <a:t>Usu</a:t>
            </a:r>
            <a:r>
              <a:rPr lang="en-GB"/>
              <a:t> </a:t>
            </a:r>
            <a:r>
              <a:rPr lang="en-GB" err="1"/>
              <a:t>latine</a:t>
            </a:r>
            <a:r>
              <a:rPr lang="en-GB"/>
              <a:t> </a:t>
            </a:r>
            <a:r>
              <a:rPr lang="en-GB" err="1"/>
              <a:t>pertinacia</a:t>
            </a:r>
            <a:r>
              <a:rPr lang="en-GB"/>
              <a:t> </a:t>
            </a:r>
            <a:r>
              <a:rPr lang="en-GB" err="1"/>
              <a:t>ut</a:t>
            </a:r>
            <a:r>
              <a:rPr lang="en-GB"/>
              <a:t>, cu has </a:t>
            </a:r>
            <a:r>
              <a:rPr lang="en-GB" err="1"/>
              <a:t>essent</a:t>
            </a:r>
            <a:r>
              <a:rPr lang="en-GB"/>
              <a:t> </a:t>
            </a:r>
            <a:r>
              <a:rPr lang="en-GB" err="1"/>
              <a:t>accusamus</a:t>
            </a:r>
            <a:r>
              <a:rPr lang="en-GB"/>
              <a:t> </a:t>
            </a:r>
            <a:r>
              <a:rPr lang="en-GB" err="1"/>
              <a:t>reformidans</a:t>
            </a:r>
            <a:r>
              <a:rPr lang="en-GB"/>
              <a:t>. Eu vim choro </a:t>
            </a:r>
            <a:r>
              <a:rPr lang="en-GB" err="1"/>
              <a:t>dolorum</a:t>
            </a:r>
            <a:r>
              <a:rPr lang="en-GB"/>
              <a:t>. Id </a:t>
            </a:r>
            <a:r>
              <a:rPr lang="en-GB" err="1"/>
              <a:t>audiam</a:t>
            </a:r>
            <a:r>
              <a:rPr lang="en-GB"/>
              <a:t> </a:t>
            </a:r>
            <a:r>
              <a:rPr lang="en-GB" err="1"/>
              <a:t>iudicabit</a:t>
            </a:r>
            <a:r>
              <a:rPr lang="en-GB"/>
              <a:t> vim, no </a:t>
            </a:r>
            <a:r>
              <a:rPr lang="en-GB" err="1"/>
              <a:t>ferri</a:t>
            </a:r>
            <a:r>
              <a:rPr lang="en-GB"/>
              <a:t> </a:t>
            </a:r>
            <a:r>
              <a:rPr lang="en-GB" err="1"/>
              <a:t>doctus</a:t>
            </a:r>
            <a:r>
              <a:rPr lang="en-GB"/>
              <a:t> </a:t>
            </a:r>
            <a:r>
              <a:rPr lang="en-GB" err="1"/>
              <a:t>eleifend</a:t>
            </a:r>
            <a:r>
              <a:rPr lang="en-GB"/>
              <a:t> vis, ex his </a:t>
            </a:r>
            <a:r>
              <a:rPr lang="en-GB" err="1"/>
              <a:t>eleifend</a:t>
            </a:r>
            <a:r>
              <a:rPr lang="en-GB"/>
              <a:t> </a:t>
            </a:r>
            <a:r>
              <a:rPr lang="en-GB" err="1"/>
              <a:t>referrentur</a:t>
            </a:r>
            <a:r>
              <a:rPr lang="en-GB"/>
              <a:t>. Ad </a:t>
            </a:r>
            <a:r>
              <a:rPr lang="en-GB" err="1"/>
              <a:t>consequat</a:t>
            </a:r>
            <a:r>
              <a:rPr lang="en-GB"/>
              <a:t> </a:t>
            </a:r>
            <a:r>
              <a:rPr lang="en-GB" err="1"/>
              <a:t>intellegat</a:t>
            </a:r>
            <a:r>
              <a:rPr lang="en-GB"/>
              <a:t> </a:t>
            </a:r>
            <a:r>
              <a:rPr lang="en-GB" err="1"/>
              <a:t>mel</a:t>
            </a:r>
            <a:r>
              <a:rPr lang="en-GB"/>
              <a:t>, </a:t>
            </a:r>
            <a:r>
              <a:rPr lang="en-GB" err="1"/>
              <a:t>pri</a:t>
            </a:r>
            <a:r>
              <a:rPr lang="en-GB"/>
              <a:t> </a:t>
            </a:r>
            <a:r>
              <a:rPr lang="en-GB" err="1"/>
              <a:t>ea</a:t>
            </a:r>
            <a:r>
              <a:rPr lang="en-GB"/>
              <a:t> </a:t>
            </a:r>
            <a:r>
              <a:rPr lang="en-GB" err="1"/>
              <a:t>meis</a:t>
            </a:r>
            <a:r>
              <a:rPr lang="en-GB"/>
              <a:t> </a:t>
            </a:r>
            <a:r>
              <a:rPr lang="en-GB" err="1"/>
              <a:t>constituam</a:t>
            </a:r>
            <a:r>
              <a:rPr lang="en-GB"/>
              <a:t> </a:t>
            </a:r>
            <a:r>
              <a:rPr lang="en-GB" err="1"/>
              <a:t>repudiandae</a:t>
            </a:r>
            <a:r>
              <a:rPr lang="en-GB"/>
              <a:t>. Et cum </a:t>
            </a:r>
            <a:r>
              <a:rPr lang="en-GB" err="1"/>
              <a:t>idque</a:t>
            </a:r>
            <a:r>
              <a:rPr lang="en-GB"/>
              <a:t> oblique, duo et </a:t>
            </a:r>
            <a:r>
              <a:rPr lang="en-GB" err="1"/>
              <a:t>dolores</a:t>
            </a:r>
            <a:r>
              <a:rPr lang="en-GB"/>
              <a:t> </a:t>
            </a:r>
            <a:r>
              <a:rPr lang="en-GB" err="1"/>
              <a:t>molestie</a:t>
            </a:r>
            <a:r>
              <a:rPr lang="en-GB"/>
              <a:t> perfecto.</a:t>
            </a:r>
          </a:p>
        </p:txBody>
      </p:sp>
      <p:sp>
        <p:nvSpPr>
          <p:cNvPr id="35" name="Text Placeholder 5">
            <a:extLst>
              <a:ext uri="{FF2B5EF4-FFF2-40B4-BE49-F238E27FC236}">
                <a16:creationId xmlns:a16="http://schemas.microsoft.com/office/drawing/2014/main" id="{29B3B91D-304D-43AC-B7C6-0E10801F6E1C}"/>
              </a:ext>
            </a:extLst>
          </p:cNvPr>
          <p:cNvSpPr>
            <a:spLocks noGrp="1"/>
          </p:cNvSpPr>
          <p:nvPr>
            <p:ph type="body" sz="quarter" idx="16" hasCustomPrompt="1"/>
          </p:nvPr>
        </p:nvSpPr>
        <p:spPr>
          <a:xfrm>
            <a:off x="466406" y="4669843"/>
            <a:ext cx="6212689" cy="1013264"/>
          </a:xfrm>
          <a:prstGeom prst="rect">
            <a:avLst/>
          </a:prstGeom>
        </p:spPr>
        <p:txBody>
          <a:bodyPr numCol="2" spcCol="180000">
            <a:noAutofit/>
          </a:bodyPr>
          <a:lstStyle>
            <a:lvl1pPr marL="0" marR="0" indent="0" algn="l" defTabSz="914400" rtl="0" eaLnBrk="1" fontAlgn="auto" latinLnBrk="0" hangingPunct="1">
              <a:lnSpc>
                <a:spcPct val="100000"/>
              </a:lnSpc>
              <a:spcBef>
                <a:spcPts val="1100"/>
              </a:spcBef>
              <a:spcAft>
                <a:spcPts val="0"/>
              </a:spcAft>
              <a:buClrTx/>
              <a:buSzTx/>
              <a:buFontTx/>
              <a:buNone/>
              <a:tabLst/>
              <a:defRPr sz="1600">
                <a:solidFill>
                  <a:schemeClr val="accent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a:t>Lorem ipsum </a:t>
            </a:r>
            <a:r>
              <a:rPr lang="en-GB" err="1"/>
              <a:t>dolor</a:t>
            </a:r>
            <a:r>
              <a:rPr lang="en-GB"/>
              <a:t> sit </a:t>
            </a:r>
            <a:r>
              <a:rPr lang="en-GB" err="1"/>
              <a:t>amet</a:t>
            </a:r>
            <a:r>
              <a:rPr lang="en-GB"/>
              <a:t>, </a:t>
            </a:r>
            <a:r>
              <a:rPr lang="en-GB" err="1"/>
              <a:t>mea</a:t>
            </a:r>
            <a:r>
              <a:rPr lang="en-GB"/>
              <a:t> </a:t>
            </a:r>
            <a:r>
              <a:rPr lang="en-GB" err="1"/>
              <a:t>labitur</a:t>
            </a:r>
            <a:r>
              <a:rPr lang="en-GB"/>
              <a:t> corpora </a:t>
            </a:r>
            <a:r>
              <a:rPr lang="en-GB" err="1"/>
              <a:t>te</a:t>
            </a:r>
            <a:r>
              <a:rPr lang="en-GB"/>
              <a:t>. </a:t>
            </a:r>
            <a:r>
              <a:rPr lang="en-GB" err="1"/>
              <a:t>Usu</a:t>
            </a:r>
            <a:r>
              <a:rPr lang="en-GB"/>
              <a:t> </a:t>
            </a:r>
            <a:r>
              <a:rPr lang="en-GB" err="1"/>
              <a:t>latine</a:t>
            </a:r>
            <a:r>
              <a:rPr lang="en-GB"/>
              <a:t> </a:t>
            </a:r>
            <a:r>
              <a:rPr lang="en-GB" err="1"/>
              <a:t>pertinacia</a:t>
            </a:r>
            <a:r>
              <a:rPr lang="en-GB"/>
              <a:t> </a:t>
            </a:r>
            <a:r>
              <a:rPr lang="en-GB" err="1"/>
              <a:t>ut</a:t>
            </a:r>
            <a:r>
              <a:rPr lang="en-GB"/>
              <a:t>, cu has </a:t>
            </a:r>
            <a:r>
              <a:rPr lang="en-GB" err="1"/>
              <a:t>essent</a:t>
            </a:r>
            <a:r>
              <a:rPr lang="en-GB"/>
              <a:t> </a:t>
            </a:r>
            <a:r>
              <a:rPr lang="en-GB" err="1"/>
              <a:t>accusamus</a:t>
            </a:r>
            <a:r>
              <a:rPr lang="en-GB"/>
              <a:t> </a:t>
            </a:r>
            <a:r>
              <a:rPr lang="en-GB" err="1"/>
              <a:t>reformidans</a:t>
            </a:r>
            <a:r>
              <a:rPr lang="en-GB"/>
              <a:t>, </a:t>
            </a:r>
            <a:r>
              <a:rPr lang="en-GB" err="1"/>
              <a:t>eu</a:t>
            </a:r>
            <a:r>
              <a:rPr lang="en-GB"/>
              <a:t> vim choro </a:t>
            </a:r>
            <a:r>
              <a:rPr lang="en-GB" err="1"/>
              <a:t>dolorum</a:t>
            </a:r>
            <a:r>
              <a:rPr lang="en-GB"/>
              <a:t>. Id </a:t>
            </a:r>
            <a:r>
              <a:rPr lang="en-GB" err="1"/>
              <a:t>audiam</a:t>
            </a:r>
            <a:r>
              <a:rPr lang="en-GB"/>
              <a:t> </a:t>
            </a:r>
            <a:r>
              <a:rPr lang="en-GB" err="1"/>
              <a:t>iudicabit</a:t>
            </a:r>
            <a:r>
              <a:rPr lang="en-GB"/>
              <a:t> vim, no </a:t>
            </a:r>
            <a:r>
              <a:rPr lang="en-GB" err="1"/>
              <a:t>ferri</a:t>
            </a:r>
            <a:r>
              <a:rPr lang="en-GB"/>
              <a:t> </a:t>
            </a:r>
            <a:r>
              <a:rPr lang="en-GB" err="1"/>
              <a:t>doctus</a:t>
            </a:r>
            <a:r>
              <a:rPr lang="en-GB"/>
              <a:t> </a:t>
            </a:r>
            <a:r>
              <a:rPr lang="en-GB" err="1"/>
              <a:t>eleifend</a:t>
            </a:r>
            <a:r>
              <a:rPr lang="en-GB"/>
              <a:t> vis, ex his </a:t>
            </a:r>
            <a:r>
              <a:rPr lang="en-GB" err="1"/>
              <a:t>eleifend</a:t>
            </a:r>
            <a:r>
              <a:rPr lang="en-GB"/>
              <a:t> </a:t>
            </a:r>
            <a:r>
              <a:rPr lang="en-GB" err="1"/>
              <a:t>referrentur</a:t>
            </a:r>
            <a:r>
              <a:rPr lang="en-GB"/>
              <a:t>. </a:t>
            </a:r>
          </a:p>
        </p:txBody>
      </p:sp>
      <p:sp>
        <p:nvSpPr>
          <p:cNvPr id="36" name="Text Placeholder 5">
            <a:extLst>
              <a:ext uri="{FF2B5EF4-FFF2-40B4-BE49-F238E27FC236}">
                <a16:creationId xmlns:a16="http://schemas.microsoft.com/office/drawing/2014/main" id="{25E4B07E-DAAA-4965-B24B-60BC8A24BFC9}"/>
              </a:ext>
            </a:extLst>
          </p:cNvPr>
          <p:cNvSpPr>
            <a:spLocks noGrp="1"/>
          </p:cNvSpPr>
          <p:nvPr>
            <p:ph type="body" sz="quarter" idx="17" hasCustomPrompt="1"/>
          </p:nvPr>
        </p:nvSpPr>
        <p:spPr>
          <a:xfrm>
            <a:off x="7680960" y="1970013"/>
            <a:ext cx="3926124" cy="2284724"/>
          </a:xfrm>
          <a:prstGeom prst="rect">
            <a:avLst/>
          </a:prstGeom>
        </p:spPr>
        <p:txBody>
          <a:bodyPr numCol="1">
            <a:noAutofit/>
          </a:bodyPr>
          <a:lstStyle>
            <a:lvl1pPr marL="0" indent="0">
              <a:buNone/>
              <a:defRPr sz="2800">
                <a:solidFill>
                  <a:schemeClr val="tx2"/>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a:t>Quote to go here</a:t>
            </a:r>
          </a:p>
        </p:txBody>
      </p:sp>
      <p:sp>
        <p:nvSpPr>
          <p:cNvPr id="37" name="Text Placeholder 5">
            <a:extLst>
              <a:ext uri="{FF2B5EF4-FFF2-40B4-BE49-F238E27FC236}">
                <a16:creationId xmlns:a16="http://schemas.microsoft.com/office/drawing/2014/main" id="{31C3904E-5EC9-416D-BB28-B54E5E0ACC46}"/>
              </a:ext>
            </a:extLst>
          </p:cNvPr>
          <p:cNvSpPr>
            <a:spLocks noGrp="1"/>
          </p:cNvSpPr>
          <p:nvPr>
            <p:ph type="body" sz="quarter" idx="18" hasCustomPrompt="1"/>
          </p:nvPr>
        </p:nvSpPr>
        <p:spPr>
          <a:xfrm>
            <a:off x="7739963" y="4351437"/>
            <a:ext cx="3926124" cy="244007"/>
          </a:xfrm>
          <a:prstGeom prst="rect">
            <a:avLst/>
          </a:prstGeom>
        </p:spPr>
        <p:txBody>
          <a:bodyPr numCol="2">
            <a:normAutofit/>
          </a:bodyPr>
          <a:lstStyle>
            <a:lvl1pPr marL="0" indent="0">
              <a:buNone/>
              <a:defRPr sz="2000">
                <a:solidFill>
                  <a:schemeClr val="tx2"/>
                </a:solidFill>
              </a:defRPr>
            </a:lvl1pPr>
          </a:lstStyle>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GB" sz="900" b="0" i="0" u="none" strike="noStrike" kern="1200" cap="none" spc="0" normalizeH="0" baseline="0" noProof="0">
                <a:ln>
                  <a:noFill/>
                </a:ln>
                <a:solidFill>
                  <a:prstClr val="black"/>
                </a:solidFill>
                <a:effectLst/>
                <a:uLnTx/>
                <a:uFillTx/>
                <a:latin typeface="Source Sans Pro SemiBold" panose="020B0603030403020204" pitchFamily="34" charset="0"/>
                <a:ea typeface="Source Sans Pro SemiBold" panose="020B0603030403020204" pitchFamily="34" charset="0"/>
                <a:cs typeface="+mn-cs"/>
              </a:rPr>
              <a:t>Name | Job Title</a:t>
            </a:r>
          </a:p>
        </p:txBody>
      </p:sp>
      <p:pic>
        <p:nvPicPr>
          <p:cNvPr id="4" name="Graphic 3">
            <a:extLst>
              <a:ext uri="{FF2B5EF4-FFF2-40B4-BE49-F238E27FC236}">
                <a16:creationId xmlns:a16="http://schemas.microsoft.com/office/drawing/2014/main" id="{9621EE76-34A3-467C-B8CB-3982FB47F6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787124" y="1335878"/>
            <a:ext cx="689774" cy="545485"/>
          </a:xfrm>
          <a:prstGeom prst="rect">
            <a:avLst/>
          </a:prstGeom>
        </p:spPr>
      </p:pic>
      <p:sp>
        <p:nvSpPr>
          <p:cNvPr id="17" name="Rectangle 16">
            <a:extLst>
              <a:ext uri="{FF2B5EF4-FFF2-40B4-BE49-F238E27FC236}">
                <a16:creationId xmlns:a16="http://schemas.microsoft.com/office/drawing/2014/main" id="{339E7FA3-9B9A-4E65-8E75-17B4C19BDAAF}"/>
              </a:ext>
            </a:extLst>
          </p:cNvPr>
          <p:cNvSpPr/>
          <p:nvPr userDrawn="1"/>
        </p:nvSpPr>
        <p:spPr>
          <a:xfrm>
            <a:off x="0" y="6233458"/>
            <a:ext cx="12192000" cy="62454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0">
            <a:extLst>
              <a:ext uri="{FF2B5EF4-FFF2-40B4-BE49-F238E27FC236}">
                <a16:creationId xmlns:a16="http://schemas.microsoft.com/office/drawing/2014/main" id="{E98597F9-265D-4506-9365-1134D34CDC33}"/>
              </a:ext>
            </a:extLst>
          </p:cNvPr>
          <p:cNvSpPr/>
          <p:nvPr userDrawn="1"/>
        </p:nvSpPr>
        <p:spPr>
          <a:xfrm>
            <a:off x="11840301" y="6226638"/>
            <a:ext cx="360000" cy="631362"/>
          </a:xfrm>
          <a:custGeom>
            <a:avLst/>
            <a:gdLst>
              <a:gd name="connsiteX0" fmla="*/ 0 w 2661492"/>
              <a:gd name="connsiteY0" fmla="*/ 0 h 5483224"/>
              <a:gd name="connsiteX1" fmla="*/ 2661492 w 2661492"/>
              <a:gd name="connsiteY1" fmla="*/ 0 h 5483224"/>
              <a:gd name="connsiteX2" fmla="*/ 2661492 w 2661492"/>
              <a:gd name="connsiteY2" fmla="*/ 5483224 h 5483224"/>
              <a:gd name="connsiteX3" fmla="*/ 0 w 2661492"/>
              <a:gd name="connsiteY3" fmla="*/ 5483224 h 5483224"/>
              <a:gd name="connsiteX4" fmla="*/ 0 w 2661492"/>
              <a:gd name="connsiteY4" fmla="*/ 0 h 5483224"/>
              <a:gd name="connsiteX0" fmla="*/ 2354239 w 2661492"/>
              <a:gd name="connsiteY0" fmla="*/ 709684 h 5483224"/>
              <a:gd name="connsiteX1" fmla="*/ 2661492 w 2661492"/>
              <a:gd name="connsiteY1" fmla="*/ 0 h 5483224"/>
              <a:gd name="connsiteX2" fmla="*/ 2661492 w 2661492"/>
              <a:gd name="connsiteY2" fmla="*/ 5483224 h 5483224"/>
              <a:gd name="connsiteX3" fmla="*/ 0 w 2661492"/>
              <a:gd name="connsiteY3" fmla="*/ 5483224 h 5483224"/>
              <a:gd name="connsiteX4" fmla="*/ 2354239 w 2661492"/>
              <a:gd name="connsiteY4" fmla="*/ 709684 h 54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492" h="5483224">
                <a:moveTo>
                  <a:pt x="2354239" y="709684"/>
                </a:moveTo>
                <a:lnTo>
                  <a:pt x="2661492" y="0"/>
                </a:lnTo>
                <a:lnTo>
                  <a:pt x="2661492" y="5483224"/>
                </a:lnTo>
                <a:lnTo>
                  <a:pt x="0" y="5483224"/>
                </a:lnTo>
                <a:lnTo>
                  <a:pt x="2354239" y="709684"/>
                </a:lnTo>
                <a:close/>
              </a:path>
            </a:pathLst>
          </a:custGeom>
          <a:solidFill>
            <a:srgbClr val="0EF2B2"/>
          </a:solidFill>
          <a:ln>
            <a:solidFill>
              <a:srgbClr val="0EF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Logo&#10;&#10;Description automatically generated">
            <a:extLst>
              <a:ext uri="{FF2B5EF4-FFF2-40B4-BE49-F238E27FC236}">
                <a16:creationId xmlns:a16="http://schemas.microsoft.com/office/drawing/2014/main" id="{7D477DE2-B63E-4B88-9559-3F760CF4433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3266" y="6193946"/>
            <a:ext cx="808547" cy="807408"/>
          </a:xfrm>
          <a:prstGeom prst="rect">
            <a:avLst/>
          </a:prstGeom>
        </p:spPr>
      </p:pic>
      <p:sp>
        <p:nvSpPr>
          <p:cNvPr id="22" name="Footer Placeholder 4">
            <a:extLst>
              <a:ext uri="{FF2B5EF4-FFF2-40B4-BE49-F238E27FC236}">
                <a16:creationId xmlns:a16="http://schemas.microsoft.com/office/drawing/2014/main" id="{43314EEE-3C52-47FB-A350-8281ABAA0BAB}"/>
              </a:ext>
            </a:extLst>
          </p:cNvPr>
          <p:cNvSpPr>
            <a:spLocks noGrp="1"/>
          </p:cNvSpPr>
          <p:nvPr>
            <p:ph type="ftr" sz="quarter" idx="3"/>
          </p:nvPr>
        </p:nvSpPr>
        <p:spPr>
          <a:xfrm>
            <a:off x="8354354" y="6414586"/>
            <a:ext cx="3370286" cy="365125"/>
          </a:xfrm>
          <a:prstGeom prst="rect">
            <a:avLst/>
          </a:prstGeom>
        </p:spPr>
        <p:txBody>
          <a:bodyPr vert="horz" lIns="91440" tIns="45720" rIns="91440" bIns="45720" rtlCol="0" anchor="ctr"/>
          <a:lstStyle>
            <a:lvl1pPr algn="r">
              <a:defRPr sz="900" b="1">
                <a:solidFill>
                  <a:schemeClr val="bg1"/>
                </a:solidFill>
                <a:latin typeface="Lato Black" panose="020F0A02020204030203" pitchFamily="34" charset="0"/>
              </a:defRPr>
            </a:lvl1pPr>
          </a:lstStyle>
          <a:p>
            <a:r>
              <a:rPr lang="en-GB"/>
              <a:t>Title of presentation here</a:t>
            </a:r>
          </a:p>
        </p:txBody>
      </p:sp>
    </p:spTree>
    <p:extLst>
      <p:ext uri="{BB962C8B-B14F-4D97-AF65-F5344CB8AC3E}">
        <p14:creationId xmlns:p14="http://schemas.microsoft.com/office/powerpoint/2010/main" val="331386311"/>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rts and Graphs Design">
    <p:bg>
      <p:bgRef idx="1001">
        <a:schemeClr val="bg1"/>
      </p:bgRef>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5F5602F-96E4-4CF8-BFC7-8E5A01FC2984}"/>
              </a:ext>
            </a:extLst>
          </p:cNvPr>
          <p:cNvSpPr/>
          <p:nvPr userDrawn="1"/>
        </p:nvSpPr>
        <p:spPr>
          <a:xfrm>
            <a:off x="0" y="6233458"/>
            <a:ext cx="12192000" cy="62454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10">
            <a:extLst>
              <a:ext uri="{FF2B5EF4-FFF2-40B4-BE49-F238E27FC236}">
                <a16:creationId xmlns:a16="http://schemas.microsoft.com/office/drawing/2014/main" id="{437A1995-E88F-4EFE-971D-B2EC68F5E01A}"/>
              </a:ext>
            </a:extLst>
          </p:cNvPr>
          <p:cNvSpPr/>
          <p:nvPr userDrawn="1"/>
        </p:nvSpPr>
        <p:spPr>
          <a:xfrm>
            <a:off x="11840301" y="6226638"/>
            <a:ext cx="360000" cy="631362"/>
          </a:xfrm>
          <a:custGeom>
            <a:avLst/>
            <a:gdLst>
              <a:gd name="connsiteX0" fmla="*/ 0 w 2661492"/>
              <a:gd name="connsiteY0" fmla="*/ 0 h 5483224"/>
              <a:gd name="connsiteX1" fmla="*/ 2661492 w 2661492"/>
              <a:gd name="connsiteY1" fmla="*/ 0 h 5483224"/>
              <a:gd name="connsiteX2" fmla="*/ 2661492 w 2661492"/>
              <a:gd name="connsiteY2" fmla="*/ 5483224 h 5483224"/>
              <a:gd name="connsiteX3" fmla="*/ 0 w 2661492"/>
              <a:gd name="connsiteY3" fmla="*/ 5483224 h 5483224"/>
              <a:gd name="connsiteX4" fmla="*/ 0 w 2661492"/>
              <a:gd name="connsiteY4" fmla="*/ 0 h 5483224"/>
              <a:gd name="connsiteX0" fmla="*/ 2354239 w 2661492"/>
              <a:gd name="connsiteY0" fmla="*/ 709684 h 5483224"/>
              <a:gd name="connsiteX1" fmla="*/ 2661492 w 2661492"/>
              <a:gd name="connsiteY1" fmla="*/ 0 h 5483224"/>
              <a:gd name="connsiteX2" fmla="*/ 2661492 w 2661492"/>
              <a:gd name="connsiteY2" fmla="*/ 5483224 h 5483224"/>
              <a:gd name="connsiteX3" fmla="*/ 0 w 2661492"/>
              <a:gd name="connsiteY3" fmla="*/ 5483224 h 5483224"/>
              <a:gd name="connsiteX4" fmla="*/ 2354239 w 2661492"/>
              <a:gd name="connsiteY4" fmla="*/ 709684 h 54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492" h="5483224">
                <a:moveTo>
                  <a:pt x="2354239" y="709684"/>
                </a:moveTo>
                <a:lnTo>
                  <a:pt x="2661492" y="0"/>
                </a:lnTo>
                <a:lnTo>
                  <a:pt x="2661492" y="5483224"/>
                </a:lnTo>
                <a:lnTo>
                  <a:pt x="0" y="5483224"/>
                </a:lnTo>
                <a:lnTo>
                  <a:pt x="2354239" y="709684"/>
                </a:lnTo>
                <a:close/>
              </a:path>
            </a:pathLst>
          </a:custGeom>
          <a:solidFill>
            <a:srgbClr val="0EF2B2"/>
          </a:solidFill>
          <a:ln>
            <a:solidFill>
              <a:srgbClr val="0EF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descr="Logo&#10;&#10;Description automatically generated">
            <a:extLst>
              <a:ext uri="{FF2B5EF4-FFF2-40B4-BE49-F238E27FC236}">
                <a16:creationId xmlns:a16="http://schemas.microsoft.com/office/drawing/2014/main" id="{593CAD7E-8C54-4B4B-84BA-51FD21818E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3266" y="6193946"/>
            <a:ext cx="808547" cy="807408"/>
          </a:xfrm>
          <a:prstGeom prst="rect">
            <a:avLst/>
          </a:prstGeom>
        </p:spPr>
      </p:pic>
      <p:sp>
        <p:nvSpPr>
          <p:cNvPr id="35" name="Footer Placeholder 4">
            <a:extLst>
              <a:ext uri="{FF2B5EF4-FFF2-40B4-BE49-F238E27FC236}">
                <a16:creationId xmlns:a16="http://schemas.microsoft.com/office/drawing/2014/main" id="{99ACF6C4-A033-47E6-AD6D-B559C2E6ECA7}"/>
              </a:ext>
            </a:extLst>
          </p:cNvPr>
          <p:cNvSpPr>
            <a:spLocks noGrp="1"/>
          </p:cNvSpPr>
          <p:nvPr>
            <p:ph type="ftr" sz="quarter" idx="3"/>
          </p:nvPr>
        </p:nvSpPr>
        <p:spPr>
          <a:xfrm>
            <a:off x="8354354" y="6414586"/>
            <a:ext cx="3370286" cy="365125"/>
          </a:xfrm>
          <a:prstGeom prst="rect">
            <a:avLst/>
          </a:prstGeom>
        </p:spPr>
        <p:txBody>
          <a:bodyPr vert="horz" lIns="91440" tIns="45720" rIns="91440" bIns="45720" rtlCol="0" anchor="ctr"/>
          <a:lstStyle>
            <a:lvl1pPr algn="r">
              <a:defRPr sz="900" b="1">
                <a:solidFill>
                  <a:schemeClr val="bg1"/>
                </a:solidFill>
                <a:latin typeface="Lato Black" panose="020F0A02020204030203" pitchFamily="34" charset="0"/>
              </a:defRPr>
            </a:lvl1pPr>
          </a:lstStyle>
          <a:p>
            <a:r>
              <a:rPr lang="en-GB"/>
              <a:t>Title of presentation here</a:t>
            </a:r>
          </a:p>
        </p:txBody>
      </p:sp>
      <p:sp>
        <p:nvSpPr>
          <p:cNvPr id="11" name="Title 1">
            <a:extLst>
              <a:ext uri="{FF2B5EF4-FFF2-40B4-BE49-F238E27FC236}">
                <a16:creationId xmlns:a16="http://schemas.microsoft.com/office/drawing/2014/main" id="{00FABCCA-78A6-4963-B769-30387BAD916D}"/>
              </a:ext>
            </a:extLst>
          </p:cNvPr>
          <p:cNvSpPr>
            <a:spLocks noGrp="1"/>
          </p:cNvSpPr>
          <p:nvPr>
            <p:ph type="ctrTitle" hasCustomPrompt="1"/>
          </p:nvPr>
        </p:nvSpPr>
        <p:spPr>
          <a:xfrm>
            <a:off x="467360" y="385200"/>
            <a:ext cx="11257280" cy="563133"/>
          </a:xfrm>
        </p:spPr>
        <p:txBody>
          <a:bodyPr anchor="t">
            <a:normAutofit/>
          </a:bodyPr>
          <a:lstStyle>
            <a:lvl1pPr algn="l">
              <a:defRPr sz="3200" b="1">
                <a:solidFill>
                  <a:schemeClr val="tx1"/>
                </a:solidFill>
                <a:latin typeface="Lato Black" panose="020F0A02020204030203" pitchFamily="34" charset="0"/>
              </a:defRPr>
            </a:lvl1pPr>
          </a:lstStyle>
          <a:p>
            <a:r>
              <a:rPr lang="en-US"/>
              <a:t>Charts &amp; Graphs</a:t>
            </a:r>
            <a:endParaRPr lang="en-GB"/>
          </a:p>
        </p:txBody>
      </p:sp>
      <p:sp>
        <p:nvSpPr>
          <p:cNvPr id="12" name="Subtitle 2">
            <a:extLst>
              <a:ext uri="{FF2B5EF4-FFF2-40B4-BE49-F238E27FC236}">
                <a16:creationId xmlns:a16="http://schemas.microsoft.com/office/drawing/2014/main" id="{AC27DA4B-1B28-4D9F-ADB0-DCA9EA22DFC2}"/>
              </a:ext>
            </a:extLst>
          </p:cNvPr>
          <p:cNvSpPr>
            <a:spLocks noGrp="1"/>
          </p:cNvSpPr>
          <p:nvPr>
            <p:ph type="subTitle" idx="1" hasCustomPrompt="1"/>
          </p:nvPr>
        </p:nvSpPr>
        <p:spPr>
          <a:xfrm>
            <a:off x="3157163" y="2378716"/>
            <a:ext cx="1647579" cy="401672"/>
          </a:xfrm>
          <a:prstGeom prst="rect">
            <a:avLst/>
          </a:prstGeom>
        </p:spPr>
        <p:txBody>
          <a:bodyPr>
            <a:noAutofit/>
          </a:bodyPr>
          <a:lstStyle>
            <a:lvl1pPr marL="0" indent="0" algn="l">
              <a:buNone/>
              <a:defRPr sz="24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2020</a:t>
            </a:r>
          </a:p>
        </p:txBody>
      </p:sp>
      <p:sp>
        <p:nvSpPr>
          <p:cNvPr id="13" name="Text Placeholder 5">
            <a:extLst>
              <a:ext uri="{FF2B5EF4-FFF2-40B4-BE49-F238E27FC236}">
                <a16:creationId xmlns:a16="http://schemas.microsoft.com/office/drawing/2014/main" id="{0F0187F9-4EE7-4FDA-91F5-D76CBB3B72F1}"/>
              </a:ext>
            </a:extLst>
          </p:cNvPr>
          <p:cNvSpPr>
            <a:spLocks noGrp="1"/>
          </p:cNvSpPr>
          <p:nvPr>
            <p:ph type="body" sz="quarter" idx="10" hasCustomPrompt="1"/>
          </p:nvPr>
        </p:nvSpPr>
        <p:spPr>
          <a:xfrm>
            <a:off x="3157163" y="2818837"/>
            <a:ext cx="1654813" cy="597235"/>
          </a:xfrm>
          <a:prstGeom prst="rect">
            <a:avLst/>
          </a:prstGeom>
        </p:spPr>
        <p:txBody>
          <a:bodyPr numCol="2">
            <a:normAutofit/>
          </a:bodyPr>
          <a:lstStyle>
            <a:lvl1pPr marL="0" indent="0">
              <a:buNone/>
              <a:defRPr sz="1600" b="1">
                <a:solidFill>
                  <a:schemeClr val="tx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a:t>Text</a:t>
            </a:r>
          </a:p>
        </p:txBody>
      </p:sp>
      <p:sp>
        <p:nvSpPr>
          <p:cNvPr id="14" name="Text Placeholder 5">
            <a:extLst>
              <a:ext uri="{FF2B5EF4-FFF2-40B4-BE49-F238E27FC236}">
                <a16:creationId xmlns:a16="http://schemas.microsoft.com/office/drawing/2014/main" id="{A4204C79-F5F8-47F8-B7D0-F9123D7F7E46}"/>
              </a:ext>
            </a:extLst>
          </p:cNvPr>
          <p:cNvSpPr>
            <a:spLocks noGrp="1"/>
          </p:cNvSpPr>
          <p:nvPr>
            <p:ph type="body" sz="quarter" idx="14" hasCustomPrompt="1"/>
          </p:nvPr>
        </p:nvSpPr>
        <p:spPr>
          <a:xfrm>
            <a:off x="7659394" y="2378716"/>
            <a:ext cx="1654813" cy="597235"/>
          </a:xfrm>
          <a:prstGeom prst="rect">
            <a:avLst/>
          </a:prstGeom>
        </p:spPr>
        <p:txBody>
          <a:bodyPr numCol="2">
            <a:normAutofit/>
          </a:bodyPr>
          <a:lstStyle>
            <a:lvl1pPr marL="0" indent="0">
              <a:buNone/>
              <a:defRPr sz="2400" b="1">
                <a:solidFill>
                  <a:schemeClr val="tx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a:t>38%</a:t>
            </a:r>
          </a:p>
        </p:txBody>
      </p:sp>
      <p:sp>
        <p:nvSpPr>
          <p:cNvPr id="15" name="Chart Placeholder 3">
            <a:extLst>
              <a:ext uri="{FF2B5EF4-FFF2-40B4-BE49-F238E27FC236}">
                <a16:creationId xmlns:a16="http://schemas.microsoft.com/office/drawing/2014/main" id="{B3C8C4E6-D021-48F4-94F2-918817165847}"/>
              </a:ext>
            </a:extLst>
          </p:cNvPr>
          <p:cNvSpPr>
            <a:spLocks noGrp="1"/>
          </p:cNvSpPr>
          <p:nvPr>
            <p:ph type="chart" sz="quarter" idx="15"/>
          </p:nvPr>
        </p:nvSpPr>
        <p:spPr>
          <a:xfrm>
            <a:off x="467359" y="2579552"/>
            <a:ext cx="2603763" cy="2528476"/>
          </a:xfrm>
          <a:prstGeom prst="rect">
            <a:avLst/>
          </a:prstGeom>
        </p:spPr>
        <p:txBody>
          <a:bodyPr/>
          <a:lstStyle/>
          <a:p>
            <a:r>
              <a:rPr lang="en-US"/>
              <a:t>Click icon to add chart</a:t>
            </a:r>
            <a:endParaRPr lang="en-GB"/>
          </a:p>
        </p:txBody>
      </p:sp>
      <p:sp>
        <p:nvSpPr>
          <p:cNvPr id="16" name="Chart Placeholder 3">
            <a:extLst>
              <a:ext uri="{FF2B5EF4-FFF2-40B4-BE49-F238E27FC236}">
                <a16:creationId xmlns:a16="http://schemas.microsoft.com/office/drawing/2014/main" id="{FA3EE94F-9C8F-4017-8144-925221F35777}"/>
              </a:ext>
            </a:extLst>
          </p:cNvPr>
          <p:cNvSpPr>
            <a:spLocks noGrp="1"/>
          </p:cNvSpPr>
          <p:nvPr>
            <p:ph type="chart" sz="quarter" idx="16"/>
          </p:nvPr>
        </p:nvSpPr>
        <p:spPr>
          <a:xfrm>
            <a:off x="4928287" y="2581200"/>
            <a:ext cx="2603763" cy="2528476"/>
          </a:xfrm>
          <a:prstGeom prst="rect">
            <a:avLst/>
          </a:prstGeom>
        </p:spPr>
        <p:txBody>
          <a:bodyPr/>
          <a:lstStyle/>
          <a:p>
            <a:r>
              <a:rPr lang="en-US"/>
              <a:t>Click icon to add chart</a:t>
            </a:r>
            <a:endParaRPr lang="en-GB"/>
          </a:p>
        </p:txBody>
      </p:sp>
      <p:sp>
        <p:nvSpPr>
          <p:cNvPr id="17" name="Chart Placeholder 3">
            <a:extLst>
              <a:ext uri="{FF2B5EF4-FFF2-40B4-BE49-F238E27FC236}">
                <a16:creationId xmlns:a16="http://schemas.microsoft.com/office/drawing/2014/main" id="{16F11F12-F9BB-4138-AE3C-0BC2B96A6C7D}"/>
              </a:ext>
            </a:extLst>
          </p:cNvPr>
          <p:cNvSpPr>
            <a:spLocks noGrp="1"/>
          </p:cNvSpPr>
          <p:nvPr>
            <p:ph type="chart" sz="quarter" idx="17"/>
          </p:nvPr>
        </p:nvSpPr>
        <p:spPr>
          <a:xfrm>
            <a:off x="9120880" y="2581200"/>
            <a:ext cx="2603763" cy="2528476"/>
          </a:xfrm>
          <a:prstGeom prst="rect">
            <a:avLst/>
          </a:prstGeom>
        </p:spPr>
        <p:txBody>
          <a:bodyPr/>
          <a:lstStyle/>
          <a:p>
            <a:r>
              <a:rPr lang="en-US"/>
              <a:t>Click icon to add chart</a:t>
            </a:r>
            <a:endParaRPr lang="en-GB"/>
          </a:p>
        </p:txBody>
      </p:sp>
    </p:spTree>
    <p:extLst>
      <p:ext uri="{BB962C8B-B14F-4D97-AF65-F5344CB8AC3E}">
        <p14:creationId xmlns:p14="http://schemas.microsoft.com/office/powerpoint/2010/main" val="2346256155"/>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able Desig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EC4AE-0E7C-4CAA-990A-600C47283B8C}"/>
              </a:ext>
            </a:extLst>
          </p:cNvPr>
          <p:cNvSpPr>
            <a:spLocks noGrp="1"/>
          </p:cNvSpPr>
          <p:nvPr>
            <p:ph type="ctrTitle" hasCustomPrompt="1"/>
          </p:nvPr>
        </p:nvSpPr>
        <p:spPr>
          <a:xfrm>
            <a:off x="467360" y="385200"/>
            <a:ext cx="11199178" cy="563133"/>
          </a:xfrm>
        </p:spPr>
        <p:txBody>
          <a:bodyPr anchor="t">
            <a:normAutofit/>
          </a:bodyPr>
          <a:lstStyle>
            <a:lvl1pPr algn="l">
              <a:defRPr sz="3200" b="1">
                <a:solidFill>
                  <a:schemeClr val="tx1"/>
                </a:solidFill>
                <a:latin typeface="Lato Black" panose="020F0A02020204030203" pitchFamily="34" charset="0"/>
              </a:defRPr>
            </a:lvl1pPr>
          </a:lstStyle>
          <a:p>
            <a:r>
              <a:rPr lang="en-US"/>
              <a:t>Table design</a:t>
            </a:r>
            <a:endParaRPr lang="en-GB"/>
          </a:p>
        </p:txBody>
      </p:sp>
      <p:sp>
        <p:nvSpPr>
          <p:cNvPr id="5" name="Table Placeholder 4">
            <a:extLst>
              <a:ext uri="{FF2B5EF4-FFF2-40B4-BE49-F238E27FC236}">
                <a16:creationId xmlns:a16="http://schemas.microsoft.com/office/drawing/2014/main" id="{E57A9650-6CCB-4465-AA37-45105A008712}"/>
              </a:ext>
            </a:extLst>
          </p:cNvPr>
          <p:cNvSpPr>
            <a:spLocks noGrp="1"/>
          </p:cNvSpPr>
          <p:nvPr>
            <p:ph type="tbl" sz="quarter" idx="14"/>
          </p:nvPr>
        </p:nvSpPr>
        <p:spPr>
          <a:xfrm>
            <a:off x="467361" y="1709738"/>
            <a:ext cx="11199178" cy="3978275"/>
          </a:xfrm>
          <a:prstGeom prst="rect">
            <a:avLst/>
          </a:prstGeom>
        </p:spPr>
        <p:txBody>
          <a:bodyPr/>
          <a:lstStyle/>
          <a:p>
            <a:r>
              <a:rPr lang="en-US"/>
              <a:t>Click icon to add table</a:t>
            </a:r>
            <a:endParaRPr lang="en-GB"/>
          </a:p>
        </p:txBody>
      </p:sp>
      <p:sp>
        <p:nvSpPr>
          <p:cNvPr id="10" name="Rectangle 9">
            <a:extLst>
              <a:ext uri="{FF2B5EF4-FFF2-40B4-BE49-F238E27FC236}">
                <a16:creationId xmlns:a16="http://schemas.microsoft.com/office/drawing/2014/main" id="{61948035-31DC-457F-B90E-062BD774549B}"/>
              </a:ext>
            </a:extLst>
          </p:cNvPr>
          <p:cNvSpPr/>
          <p:nvPr userDrawn="1"/>
        </p:nvSpPr>
        <p:spPr>
          <a:xfrm>
            <a:off x="0" y="6233458"/>
            <a:ext cx="12192000" cy="62454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0">
            <a:extLst>
              <a:ext uri="{FF2B5EF4-FFF2-40B4-BE49-F238E27FC236}">
                <a16:creationId xmlns:a16="http://schemas.microsoft.com/office/drawing/2014/main" id="{73F570F0-ABB9-4463-9E0D-492B68F8807E}"/>
              </a:ext>
            </a:extLst>
          </p:cNvPr>
          <p:cNvSpPr/>
          <p:nvPr userDrawn="1"/>
        </p:nvSpPr>
        <p:spPr>
          <a:xfrm>
            <a:off x="11840301" y="6226638"/>
            <a:ext cx="360000" cy="631362"/>
          </a:xfrm>
          <a:custGeom>
            <a:avLst/>
            <a:gdLst>
              <a:gd name="connsiteX0" fmla="*/ 0 w 2661492"/>
              <a:gd name="connsiteY0" fmla="*/ 0 h 5483224"/>
              <a:gd name="connsiteX1" fmla="*/ 2661492 w 2661492"/>
              <a:gd name="connsiteY1" fmla="*/ 0 h 5483224"/>
              <a:gd name="connsiteX2" fmla="*/ 2661492 w 2661492"/>
              <a:gd name="connsiteY2" fmla="*/ 5483224 h 5483224"/>
              <a:gd name="connsiteX3" fmla="*/ 0 w 2661492"/>
              <a:gd name="connsiteY3" fmla="*/ 5483224 h 5483224"/>
              <a:gd name="connsiteX4" fmla="*/ 0 w 2661492"/>
              <a:gd name="connsiteY4" fmla="*/ 0 h 5483224"/>
              <a:gd name="connsiteX0" fmla="*/ 2354239 w 2661492"/>
              <a:gd name="connsiteY0" fmla="*/ 709684 h 5483224"/>
              <a:gd name="connsiteX1" fmla="*/ 2661492 w 2661492"/>
              <a:gd name="connsiteY1" fmla="*/ 0 h 5483224"/>
              <a:gd name="connsiteX2" fmla="*/ 2661492 w 2661492"/>
              <a:gd name="connsiteY2" fmla="*/ 5483224 h 5483224"/>
              <a:gd name="connsiteX3" fmla="*/ 0 w 2661492"/>
              <a:gd name="connsiteY3" fmla="*/ 5483224 h 5483224"/>
              <a:gd name="connsiteX4" fmla="*/ 2354239 w 2661492"/>
              <a:gd name="connsiteY4" fmla="*/ 709684 h 54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492" h="5483224">
                <a:moveTo>
                  <a:pt x="2354239" y="709684"/>
                </a:moveTo>
                <a:lnTo>
                  <a:pt x="2661492" y="0"/>
                </a:lnTo>
                <a:lnTo>
                  <a:pt x="2661492" y="5483224"/>
                </a:lnTo>
                <a:lnTo>
                  <a:pt x="0" y="5483224"/>
                </a:lnTo>
                <a:lnTo>
                  <a:pt x="2354239" y="709684"/>
                </a:lnTo>
                <a:close/>
              </a:path>
            </a:pathLst>
          </a:custGeom>
          <a:solidFill>
            <a:srgbClr val="0EF2B2"/>
          </a:solidFill>
          <a:ln>
            <a:solidFill>
              <a:srgbClr val="0EF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Logo&#10;&#10;Description automatically generated">
            <a:extLst>
              <a:ext uri="{FF2B5EF4-FFF2-40B4-BE49-F238E27FC236}">
                <a16:creationId xmlns:a16="http://schemas.microsoft.com/office/drawing/2014/main" id="{648E0AD2-4C86-4653-8981-380552508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3266" y="6193946"/>
            <a:ext cx="808547" cy="807408"/>
          </a:xfrm>
          <a:prstGeom prst="rect">
            <a:avLst/>
          </a:prstGeom>
        </p:spPr>
      </p:pic>
      <p:sp>
        <p:nvSpPr>
          <p:cNvPr id="14" name="Footer Placeholder 4">
            <a:extLst>
              <a:ext uri="{FF2B5EF4-FFF2-40B4-BE49-F238E27FC236}">
                <a16:creationId xmlns:a16="http://schemas.microsoft.com/office/drawing/2014/main" id="{977C63C5-04CD-496F-BFF6-85AF9EA29675}"/>
              </a:ext>
            </a:extLst>
          </p:cNvPr>
          <p:cNvSpPr>
            <a:spLocks noGrp="1"/>
          </p:cNvSpPr>
          <p:nvPr>
            <p:ph type="ftr" sz="quarter" idx="3"/>
          </p:nvPr>
        </p:nvSpPr>
        <p:spPr>
          <a:xfrm>
            <a:off x="8354354" y="6414586"/>
            <a:ext cx="3370286" cy="365125"/>
          </a:xfrm>
          <a:prstGeom prst="rect">
            <a:avLst/>
          </a:prstGeom>
        </p:spPr>
        <p:txBody>
          <a:bodyPr vert="horz" lIns="91440" tIns="45720" rIns="91440" bIns="45720" rtlCol="0" anchor="ctr"/>
          <a:lstStyle>
            <a:lvl1pPr algn="r">
              <a:defRPr sz="900" b="1">
                <a:solidFill>
                  <a:schemeClr val="bg1"/>
                </a:solidFill>
                <a:latin typeface="Lato Black" panose="020F0A02020204030203" pitchFamily="34" charset="0"/>
              </a:defRPr>
            </a:lvl1pPr>
          </a:lstStyle>
          <a:p>
            <a:r>
              <a:rPr lang="en-GB"/>
              <a:t>Title of presentation here</a:t>
            </a:r>
          </a:p>
        </p:txBody>
      </p:sp>
    </p:spTree>
    <p:extLst>
      <p:ext uri="{BB962C8B-B14F-4D97-AF65-F5344CB8AC3E}">
        <p14:creationId xmlns:p14="http://schemas.microsoft.com/office/powerpoint/2010/main" val="2906298623"/>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ank you">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1095C4F-4BC7-4938-B8F1-4BDA88E4B4E7}"/>
              </a:ext>
            </a:extLst>
          </p:cNvPr>
          <p:cNvSpPr/>
          <p:nvPr userDrawn="1"/>
        </p:nvSpPr>
        <p:spPr>
          <a:xfrm>
            <a:off x="-101532" y="491418"/>
            <a:ext cx="6876654" cy="5844586"/>
          </a:xfrm>
          <a:custGeom>
            <a:avLst/>
            <a:gdLst>
              <a:gd name="connsiteX0" fmla="*/ 0 w 4536527"/>
              <a:gd name="connsiteY0" fmla="*/ 0 h 5082803"/>
              <a:gd name="connsiteX1" fmla="*/ 4536527 w 4536527"/>
              <a:gd name="connsiteY1" fmla="*/ 0 h 5082803"/>
              <a:gd name="connsiteX2" fmla="*/ 4536527 w 4536527"/>
              <a:gd name="connsiteY2" fmla="*/ 5082803 h 5082803"/>
              <a:gd name="connsiteX3" fmla="*/ 0 w 4536527"/>
              <a:gd name="connsiteY3" fmla="*/ 5082803 h 5082803"/>
              <a:gd name="connsiteX4" fmla="*/ 0 w 4536527"/>
              <a:gd name="connsiteY4" fmla="*/ 0 h 5082803"/>
              <a:gd name="connsiteX0" fmla="*/ 0 w 4536527"/>
              <a:gd name="connsiteY0" fmla="*/ 0 h 5082803"/>
              <a:gd name="connsiteX1" fmla="*/ 4536527 w 4536527"/>
              <a:gd name="connsiteY1" fmla="*/ 0 h 5082803"/>
              <a:gd name="connsiteX2" fmla="*/ 2720340 w 4536527"/>
              <a:gd name="connsiteY2" fmla="*/ 5070190 h 5082803"/>
              <a:gd name="connsiteX3" fmla="*/ 0 w 4536527"/>
              <a:gd name="connsiteY3" fmla="*/ 5082803 h 5082803"/>
              <a:gd name="connsiteX4" fmla="*/ 0 w 4536527"/>
              <a:gd name="connsiteY4" fmla="*/ 0 h 5082803"/>
              <a:gd name="connsiteX0" fmla="*/ 0 w 4536527"/>
              <a:gd name="connsiteY0" fmla="*/ 0 h 5082803"/>
              <a:gd name="connsiteX1" fmla="*/ 4536527 w 4536527"/>
              <a:gd name="connsiteY1" fmla="*/ 0 h 5082803"/>
              <a:gd name="connsiteX2" fmla="*/ 3044349 w 4536527"/>
              <a:gd name="connsiteY2" fmla="*/ 5063884 h 5082803"/>
              <a:gd name="connsiteX3" fmla="*/ 0 w 4536527"/>
              <a:gd name="connsiteY3" fmla="*/ 5082803 h 5082803"/>
              <a:gd name="connsiteX4" fmla="*/ 0 w 4536527"/>
              <a:gd name="connsiteY4" fmla="*/ 0 h 5082803"/>
              <a:gd name="connsiteX0" fmla="*/ 11775 w 4548302"/>
              <a:gd name="connsiteY0" fmla="*/ 0 h 5067319"/>
              <a:gd name="connsiteX1" fmla="*/ 4548302 w 4548302"/>
              <a:gd name="connsiteY1" fmla="*/ 0 h 5067319"/>
              <a:gd name="connsiteX2" fmla="*/ 3056124 w 4548302"/>
              <a:gd name="connsiteY2" fmla="*/ 5063884 h 5067319"/>
              <a:gd name="connsiteX3" fmla="*/ 0 w 4548302"/>
              <a:gd name="connsiteY3" fmla="*/ 5067319 h 5067319"/>
              <a:gd name="connsiteX4" fmla="*/ 11775 w 4548302"/>
              <a:gd name="connsiteY4" fmla="*/ 0 h 5067319"/>
              <a:gd name="connsiteX0" fmla="*/ 11775 w 4536527"/>
              <a:gd name="connsiteY0" fmla="*/ 0 h 5067319"/>
              <a:gd name="connsiteX1" fmla="*/ 4536527 w 4536527"/>
              <a:gd name="connsiteY1" fmla="*/ 0 h 5067319"/>
              <a:gd name="connsiteX2" fmla="*/ 3056124 w 4536527"/>
              <a:gd name="connsiteY2" fmla="*/ 5063884 h 5067319"/>
              <a:gd name="connsiteX3" fmla="*/ 0 w 4536527"/>
              <a:gd name="connsiteY3" fmla="*/ 5067319 h 5067319"/>
              <a:gd name="connsiteX4" fmla="*/ 11775 w 4536527"/>
              <a:gd name="connsiteY4" fmla="*/ 0 h 5067319"/>
              <a:gd name="connsiteX0" fmla="*/ 11775 w 4483541"/>
              <a:gd name="connsiteY0" fmla="*/ 0 h 5067319"/>
              <a:gd name="connsiteX1" fmla="*/ 4483541 w 4483541"/>
              <a:gd name="connsiteY1" fmla="*/ 15485 h 5067319"/>
              <a:gd name="connsiteX2" fmla="*/ 3056124 w 4483541"/>
              <a:gd name="connsiteY2" fmla="*/ 5063884 h 5067319"/>
              <a:gd name="connsiteX3" fmla="*/ 0 w 4483541"/>
              <a:gd name="connsiteY3" fmla="*/ 5067319 h 5067319"/>
              <a:gd name="connsiteX4" fmla="*/ 11775 w 4483541"/>
              <a:gd name="connsiteY4" fmla="*/ 0 h 5067319"/>
              <a:gd name="connsiteX0" fmla="*/ 11775 w 4483541"/>
              <a:gd name="connsiteY0" fmla="*/ 0 h 5071627"/>
              <a:gd name="connsiteX1" fmla="*/ 4483541 w 4483541"/>
              <a:gd name="connsiteY1" fmla="*/ 15485 h 5071627"/>
              <a:gd name="connsiteX2" fmla="*/ 3009025 w 4483541"/>
              <a:gd name="connsiteY2" fmla="*/ 5071627 h 5071627"/>
              <a:gd name="connsiteX3" fmla="*/ 0 w 4483541"/>
              <a:gd name="connsiteY3" fmla="*/ 5067319 h 5071627"/>
              <a:gd name="connsiteX4" fmla="*/ 11775 w 4483541"/>
              <a:gd name="connsiteY4" fmla="*/ 0 h 5071627"/>
              <a:gd name="connsiteX0" fmla="*/ 0 w 4489428"/>
              <a:gd name="connsiteY0" fmla="*/ 204 h 5056142"/>
              <a:gd name="connsiteX1" fmla="*/ 4489428 w 4489428"/>
              <a:gd name="connsiteY1" fmla="*/ 0 h 5056142"/>
              <a:gd name="connsiteX2" fmla="*/ 3014912 w 4489428"/>
              <a:gd name="connsiteY2" fmla="*/ 5056142 h 5056142"/>
              <a:gd name="connsiteX3" fmla="*/ 5887 w 4489428"/>
              <a:gd name="connsiteY3" fmla="*/ 5051834 h 5056142"/>
              <a:gd name="connsiteX4" fmla="*/ 0 w 4489428"/>
              <a:gd name="connsiteY4" fmla="*/ 204 h 5056142"/>
              <a:gd name="connsiteX0" fmla="*/ 0 w 4471766"/>
              <a:gd name="connsiteY0" fmla="*/ 8049 h 5063987"/>
              <a:gd name="connsiteX1" fmla="*/ 4471766 w 4471766"/>
              <a:gd name="connsiteY1" fmla="*/ 0 h 5063987"/>
              <a:gd name="connsiteX2" fmla="*/ 3014912 w 4471766"/>
              <a:gd name="connsiteY2" fmla="*/ 5063987 h 5063987"/>
              <a:gd name="connsiteX3" fmla="*/ 5887 w 4471766"/>
              <a:gd name="connsiteY3" fmla="*/ 5059679 h 5063987"/>
              <a:gd name="connsiteX4" fmla="*/ 0 w 4471766"/>
              <a:gd name="connsiteY4" fmla="*/ 8049 h 5063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1766" h="5063987">
                <a:moveTo>
                  <a:pt x="0" y="8049"/>
                </a:moveTo>
                <a:lnTo>
                  <a:pt x="4471766" y="0"/>
                </a:lnTo>
                <a:lnTo>
                  <a:pt x="3014912" y="5063987"/>
                </a:lnTo>
                <a:lnTo>
                  <a:pt x="5887" y="5059679"/>
                </a:lnTo>
                <a:cubicBezTo>
                  <a:pt x="3925" y="3375802"/>
                  <a:pt x="1962" y="1691926"/>
                  <a:pt x="0" y="8049"/>
                </a:cubicBezTo>
                <a:close/>
              </a:path>
            </a:pathLst>
          </a:cu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Text, logo&#10;&#10;Description automatically generated">
            <a:extLst>
              <a:ext uri="{FF2B5EF4-FFF2-40B4-BE49-F238E27FC236}">
                <a16:creationId xmlns:a16="http://schemas.microsoft.com/office/drawing/2014/main" id="{47847EA2-03B5-41CD-88BB-A74BDC6205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2852" y="5379310"/>
            <a:ext cx="1005839" cy="1004423"/>
          </a:xfrm>
          <a:prstGeom prst="rect">
            <a:avLst/>
          </a:prstGeom>
        </p:spPr>
      </p:pic>
      <p:sp>
        <p:nvSpPr>
          <p:cNvPr id="14" name="Title 1">
            <a:extLst>
              <a:ext uri="{FF2B5EF4-FFF2-40B4-BE49-F238E27FC236}">
                <a16:creationId xmlns:a16="http://schemas.microsoft.com/office/drawing/2014/main" id="{71C4FD47-D44A-474E-B608-5786798424A1}"/>
              </a:ext>
            </a:extLst>
          </p:cNvPr>
          <p:cNvSpPr>
            <a:spLocks noGrp="1"/>
          </p:cNvSpPr>
          <p:nvPr>
            <p:ph type="ctrTitle" hasCustomPrompt="1"/>
          </p:nvPr>
        </p:nvSpPr>
        <p:spPr>
          <a:xfrm>
            <a:off x="467360" y="2336800"/>
            <a:ext cx="4150359" cy="598129"/>
          </a:xfrm>
        </p:spPr>
        <p:txBody>
          <a:bodyPr anchor="t">
            <a:normAutofit/>
          </a:bodyPr>
          <a:lstStyle>
            <a:lvl1pPr algn="l">
              <a:defRPr sz="3600" b="1">
                <a:solidFill>
                  <a:schemeClr val="bg2"/>
                </a:solidFill>
                <a:latin typeface="Lato Black" panose="020F0A02020204030203" pitchFamily="34" charset="0"/>
              </a:defRPr>
            </a:lvl1pPr>
          </a:lstStyle>
          <a:p>
            <a:r>
              <a:rPr lang="en-US"/>
              <a:t>Thank you</a:t>
            </a:r>
            <a:endParaRPr lang="en-GB"/>
          </a:p>
        </p:txBody>
      </p:sp>
      <p:sp>
        <p:nvSpPr>
          <p:cNvPr id="16" name="Subtitle 2">
            <a:extLst>
              <a:ext uri="{FF2B5EF4-FFF2-40B4-BE49-F238E27FC236}">
                <a16:creationId xmlns:a16="http://schemas.microsoft.com/office/drawing/2014/main" id="{53903658-22C8-4DFC-8756-807C0B7AA23B}"/>
              </a:ext>
            </a:extLst>
          </p:cNvPr>
          <p:cNvSpPr>
            <a:spLocks noGrp="1"/>
          </p:cNvSpPr>
          <p:nvPr>
            <p:ph type="subTitle" idx="1" hasCustomPrompt="1"/>
          </p:nvPr>
        </p:nvSpPr>
        <p:spPr>
          <a:xfrm>
            <a:off x="467360" y="2934930"/>
            <a:ext cx="4150360" cy="390832"/>
          </a:xfrm>
          <a:prstGeom prst="rect">
            <a:avLst/>
          </a:prstGeo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Any Questions?</a:t>
            </a:r>
            <a:endParaRPr lang="en-GB"/>
          </a:p>
        </p:txBody>
      </p:sp>
      <p:pic>
        <p:nvPicPr>
          <p:cNvPr id="3" name="Picture 2">
            <a:extLst>
              <a:ext uri="{FF2B5EF4-FFF2-40B4-BE49-F238E27FC236}">
                <a16:creationId xmlns:a16="http://schemas.microsoft.com/office/drawing/2014/main" id="{0D77E8CC-640B-4F80-A132-6F88E0D7B1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2991" y="6259669"/>
            <a:ext cx="1351513" cy="76335"/>
          </a:xfrm>
          <a:prstGeom prst="rect">
            <a:avLst/>
          </a:prstGeom>
        </p:spPr>
      </p:pic>
      <p:sp>
        <p:nvSpPr>
          <p:cNvPr id="13" name="Text Placeholder 5">
            <a:extLst>
              <a:ext uri="{FF2B5EF4-FFF2-40B4-BE49-F238E27FC236}">
                <a16:creationId xmlns:a16="http://schemas.microsoft.com/office/drawing/2014/main" id="{4E11050A-8452-4B5B-9CD1-ED55AF75167F}"/>
              </a:ext>
            </a:extLst>
          </p:cNvPr>
          <p:cNvSpPr>
            <a:spLocks noGrp="1"/>
          </p:cNvSpPr>
          <p:nvPr>
            <p:ph type="body" sz="quarter" idx="11" hasCustomPrompt="1"/>
          </p:nvPr>
        </p:nvSpPr>
        <p:spPr>
          <a:xfrm>
            <a:off x="466405" y="4944112"/>
            <a:ext cx="4151313" cy="390832"/>
          </a:xfrm>
          <a:prstGeom prst="rect">
            <a:avLst/>
          </a:prstGeom>
        </p:spPr>
        <p:txBody>
          <a:bodyPr/>
          <a:lstStyle>
            <a:lvl1pPr marL="0" indent="0">
              <a:buNone/>
              <a:defRPr sz="1600">
                <a:solidFill>
                  <a:schemeClr val="bg1"/>
                </a:solidFill>
              </a:defRPr>
            </a:lvl1pPr>
          </a:lstStyle>
          <a:p>
            <a:pPr>
              <a:spcBef>
                <a:spcPts val="0"/>
              </a:spcBef>
            </a:pPr>
            <a:r>
              <a:rPr lang="en-GB"/>
              <a:t>Name</a:t>
            </a:r>
          </a:p>
          <a:p>
            <a:pPr lvl="0"/>
            <a:endParaRPr lang="en-GB"/>
          </a:p>
        </p:txBody>
      </p:sp>
      <p:sp>
        <p:nvSpPr>
          <p:cNvPr id="18" name="Text Placeholder 10">
            <a:extLst>
              <a:ext uri="{FF2B5EF4-FFF2-40B4-BE49-F238E27FC236}">
                <a16:creationId xmlns:a16="http://schemas.microsoft.com/office/drawing/2014/main" id="{94B61CC7-AF8D-441C-B275-98EC3C55D6A3}"/>
              </a:ext>
            </a:extLst>
          </p:cNvPr>
          <p:cNvSpPr>
            <a:spLocks noGrp="1"/>
          </p:cNvSpPr>
          <p:nvPr>
            <p:ph type="body" sz="quarter" idx="17" hasCustomPrompt="1"/>
          </p:nvPr>
        </p:nvSpPr>
        <p:spPr>
          <a:xfrm>
            <a:off x="466404" y="4637241"/>
            <a:ext cx="4150359" cy="390832"/>
          </a:xfrm>
        </p:spPr>
        <p:txBody>
          <a:bodyPr>
            <a:noAutofit/>
          </a:bodyPr>
          <a:lstStyle>
            <a:lvl1pPr marL="0" indent="0" algn="l">
              <a:buNone/>
              <a:defRPr sz="1600">
                <a:solidFill>
                  <a:schemeClr val="bg1"/>
                </a:solidFill>
                <a:latin typeface="Lato Black" panose="020F0A02020204030203" pitchFamily="34" charset="0"/>
              </a:defRPr>
            </a:lvl1pPr>
            <a:lvl3pPr marL="914400" indent="0">
              <a:buNone/>
              <a:defRPr/>
            </a:lvl3pPr>
          </a:lstStyle>
          <a:p>
            <a:pPr lvl="0"/>
            <a:r>
              <a:rPr lang="en-US"/>
              <a:t>Please contact</a:t>
            </a:r>
            <a:endParaRPr lang="en-GB"/>
          </a:p>
        </p:txBody>
      </p:sp>
      <p:sp>
        <p:nvSpPr>
          <p:cNvPr id="19" name="Text Placeholder 10">
            <a:extLst>
              <a:ext uri="{FF2B5EF4-FFF2-40B4-BE49-F238E27FC236}">
                <a16:creationId xmlns:a16="http://schemas.microsoft.com/office/drawing/2014/main" id="{C846E1F0-63EE-4595-98B3-6C9F1F90492A}"/>
              </a:ext>
            </a:extLst>
          </p:cNvPr>
          <p:cNvSpPr>
            <a:spLocks noGrp="1"/>
          </p:cNvSpPr>
          <p:nvPr>
            <p:ph type="body" sz="quarter" idx="18" hasCustomPrompt="1"/>
          </p:nvPr>
        </p:nvSpPr>
        <p:spPr>
          <a:xfrm>
            <a:off x="466406" y="5250984"/>
            <a:ext cx="4150359" cy="390831"/>
          </a:xfrm>
        </p:spPr>
        <p:txBody>
          <a:bodyPr>
            <a:noAutofit/>
          </a:bodyPr>
          <a:lstStyle>
            <a:lvl1pPr marL="0" indent="0" algn="l">
              <a:buNone/>
              <a:defRPr sz="1600">
                <a:solidFill>
                  <a:schemeClr val="bg1"/>
                </a:solidFill>
                <a:latin typeface="Lato Black" panose="020F0A02020204030203" pitchFamily="34" charset="0"/>
              </a:defRPr>
            </a:lvl1pPr>
            <a:lvl3pPr marL="914400" indent="0">
              <a:buNone/>
              <a:defRPr/>
            </a:lvl3pPr>
          </a:lstStyle>
          <a:p>
            <a:pPr lvl="0"/>
            <a:r>
              <a:rPr lang="en-US"/>
              <a:t>Email</a:t>
            </a:r>
            <a:endParaRPr lang="en-GB"/>
          </a:p>
        </p:txBody>
      </p:sp>
    </p:spTree>
    <p:extLst>
      <p:ext uri="{BB962C8B-B14F-4D97-AF65-F5344CB8AC3E}">
        <p14:creationId xmlns:p14="http://schemas.microsoft.com/office/powerpoint/2010/main" val="3566723133"/>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p>
        </p:txBody>
      </p:sp>
      <p:sp>
        <p:nvSpPr>
          <p:cNvPr id="3" name="Content Placeholder 2"/>
          <p:cNvSpPr>
            <a:spLocks noGrp="1"/>
          </p:cNvSpPr>
          <p:nvPr>
            <p:ph idx="1"/>
          </p:nvPr>
        </p:nvSpPr>
        <p:spPr>
          <a:xfrm>
            <a:off x="557601" y="1086719"/>
            <a:ext cx="11110523" cy="501684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23404353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and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2"/>
          <p:cNvSpPr>
            <a:spLocks noGrp="1"/>
          </p:cNvSpPr>
          <p:nvPr>
            <p:ph type="body" idx="1" hasCustomPrompt="1"/>
          </p:nvPr>
        </p:nvSpPr>
        <p:spPr>
          <a:xfrm>
            <a:off x="557602" y="972010"/>
            <a:ext cx="11110522" cy="394082"/>
          </a:xfrm>
          <a:prstGeom prst="rect">
            <a:avLst/>
          </a:prstGeom>
        </p:spPr>
        <p:txBody>
          <a:bodyPr anchor="ctr">
            <a:normAutofit/>
          </a:bodyPr>
          <a:lstStyle>
            <a:lvl1pPr marL="0" indent="0">
              <a:buNone/>
              <a:defRPr sz="1800" b="0">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subtitle</a:t>
            </a:r>
          </a:p>
        </p:txBody>
      </p:sp>
      <p:sp>
        <p:nvSpPr>
          <p:cNvPr id="7" name="Content Placeholder 2"/>
          <p:cNvSpPr>
            <a:spLocks noGrp="1"/>
          </p:cNvSpPr>
          <p:nvPr>
            <p:ph idx="13"/>
          </p:nvPr>
        </p:nvSpPr>
        <p:spPr>
          <a:xfrm>
            <a:off x="557601" y="1459757"/>
            <a:ext cx="11110523" cy="4643804"/>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7371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0_Title Slide">
    <p:bg>
      <p:bgPr>
        <a:solidFill>
          <a:schemeClr val="tx2"/>
        </a:solidFill>
        <a:effectLst/>
      </p:bgPr>
    </p:bg>
    <p:spTree>
      <p:nvGrpSpPr>
        <p:cNvPr id="1" name=""/>
        <p:cNvGrpSpPr/>
        <p:nvPr/>
      </p:nvGrpSpPr>
      <p:grpSpPr>
        <a:xfrm>
          <a:off x="0" y="0"/>
          <a:ext cx="0" cy="0"/>
          <a:chOff x="0" y="0"/>
          <a:chExt cx="0" cy="0"/>
        </a:xfrm>
      </p:grpSpPr>
      <p:sp>
        <p:nvSpPr>
          <p:cNvPr id="76" name="Freeform: Shape 75">
            <a:extLst>
              <a:ext uri="{FF2B5EF4-FFF2-40B4-BE49-F238E27FC236}">
                <a16:creationId xmlns:a16="http://schemas.microsoft.com/office/drawing/2014/main" id="{762905D1-0B9C-41FE-AC8B-73C5A8108E9D}"/>
              </a:ext>
            </a:extLst>
          </p:cNvPr>
          <p:cNvSpPr/>
          <p:nvPr userDrawn="1"/>
        </p:nvSpPr>
        <p:spPr>
          <a:xfrm>
            <a:off x="0" y="-1"/>
            <a:ext cx="9228094" cy="6858000"/>
          </a:xfrm>
          <a:custGeom>
            <a:avLst/>
            <a:gdLst>
              <a:gd name="connsiteX0" fmla="*/ 0 w 9228094"/>
              <a:gd name="connsiteY0" fmla="*/ 0 h 6858000"/>
              <a:gd name="connsiteX1" fmla="*/ 9228094 w 9228094"/>
              <a:gd name="connsiteY1" fmla="*/ 0 h 6858000"/>
              <a:gd name="connsiteX2" fmla="*/ 6595555 w 9228094"/>
              <a:gd name="connsiteY2" fmla="*/ 6858000 h 6858000"/>
              <a:gd name="connsiteX3" fmla="*/ 0 w 9228094"/>
              <a:gd name="connsiteY3" fmla="*/ 6858000 h 6858000"/>
              <a:gd name="connsiteX4" fmla="*/ 0 w 922809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8094" h="6858000">
                <a:moveTo>
                  <a:pt x="0" y="0"/>
                </a:moveTo>
                <a:lnTo>
                  <a:pt x="9228094" y="0"/>
                </a:lnTo>
                <a:lnTo>
                  <a:pt x="6595555" y="6858000"/>
                </a:lnTo>
                <a:lnTo>
                  <a:pt x="0" y="68580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3" name="Picture Placeholder 82">
            <a:extLst>
              <a:ext uri="{FF2B5EF4-FFF2-40B4-BE49-F238E27FC236}">
                <a16:creationId xmlns:a16="http://schemas.microsoft.com/office/drawing/2014/main" id="{CAA866B6-AC0A-4811-A38D-BA48AE11F9FD}"/>
              </a:ext>
            </a:extLst>
          </p:cNvPr>
          <p:cNvSpPr>
            <a:spLocks noGrp="1"/>
          </p:cNvSpPr>
          <p:nvPr>
            <p:ph type="pic" sz="quarter" idx="18"/>
          </p:nvPr>
        </p:nvSpPr>
        <p:spPr>
          <a:xfrm>
            <a:off x="6595554" y="0"/>
            <a:ext cx="5596446" cy="6858000"/>
          </a:xfrm>
          <a:custGeom>
            <a:avLst/>
            <a:gdLst>
              <a:gd name="connsiteX0" fmla="*/ 2632539 w 5596446"/>
              <a:gd name="connsiteY0" fmla="*/ 0 h 6858000"/>
              <a:gd name="connsiteX1" fmla="*/ 5596446 w 5596446"/>
              <a:gd name="connsiteY1" fmla="*/ 0 h 6858000"/>
              <a:gd name="connsiteX2" fmla="*/ 5596446 w 5596446"/>
              <a:gd name="connsiteY2" fmla="*/ 2223843 h 6858000"/>
              <a:gd name="connsiteX3" fmla="*/ 3817560 w 5596446"/>
              <a:gd name="connsiteY3" fmla="*/ 6858000 h 6858000"/>
              <a:gd name="connsiteX4" fmla="*/ 0 w 559644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6446" h="6858000">
                <a:moveTo>
                  <a:pt x="2632539" y="0"/>
                </a:moveTo>
                <a:lnTo>
                  <a:pt x="5596446" y="0"/>
                </a:lnTo>
                <a:lnTo>
                  <a:pt x="5596446" y="2223843"/>
                </a:lnTo>
                <a:lnTo>
                  <a:pt x="3817560" y="6858000"/>
                </a:lnTo>
                <a:lnTo>
                  <a:pt x="0" y="6858000"/>
                </a:lnTo>
                <a:close/>
              </a:path>
            </a:pathLst>
          </a:custGeom>
        </p:spPr>
        <p:txBody>
          <a:bodyPr wrap="square">
            <a:noAutofit/>
          </a:bodyPr>
          <a:lstStyle>
            <a:lvl1pPr marL="0" indent="0">
              <a:buNone/>
              <a:defRPr/>
            </a:lvl1pPr>
          </a:lstStyle>
          <a:p>
            <a:endParaRPr lang="en-GB"/>
          </a:p>
        </p:txBody>
      </p:sp>
      <p:sp>
        <p:nvSpPr>
          <p:cNvPr id="75" name="Freeform: Shape 74">
            <a:extLst>
              <a:ext uri="{FF2B5EF4-FFF2-40B4-BE49-F238E27FC236}">
                <a16:creationId xmlns:a16="http://schemas.microsoft.com/office/drawing/2014/main" id="{7044C51D-169C-4548-92B0-1B1D54FB01BF}"/>
              </a:ext>
            </a:extLst>
          </p:cNvPr>
          <p:cNvSpPr/>
          <p:nvPr userDrawn="1"/>
        </p:nvSpPr>
        <p:spPr>
          <a:xfrm>
            <a:off x="10413114" y="2223843"/>
            <a:ext cx="1778886" cy="4634157"/>
          </a:xfrm>
          <a:custGeom>
            <a:avLst/>
            <a:gdLst>
              <a:gd name="connsiteX0" fmla="*/ 1778886 w 1778886"/>
              <a:gd name="connsiteY0" fmla="*/ 0 h 4634157"/>
              <a:gd name="connsiteX1" fmla="*/ 1778886 w 1778886"/>
              <a:gd name="connsiteY1" fmla="*/ 4634157 h 4634157"/>
              <a:gd name="connsiteX2" fmla="*/ 0 w 1778886"/>
              <a:gd name="connsiteY2" fmla="*/ 4634157 h 4634157"/>
              <a:gd name="connsiteX3" fmla="*/ 1778886 w 1778886"/>
              <a:gd name="connsiteY3" fmla="*/ 0 h 4634157"/>
            </a:gdLst>
            <a:ahLst/>
            <a:cxnLst>
              <a:cxn ang="0">
                <a:pos x="connsiteX0" y="connsiteY0"/>
              </a:cxn>
              <a:cxn ang="0">
                <a:pos x="connsiteX1" y="connsiteY1"/>
              </a:cxn>
              <a:cxn ang="0">
                <a:pos x="connsiteX2" y="connsiteY2"/>
              </a:cxn>
              <a:cxn ang="0">
                <a:pos x="connsiteX3" y="connsiteY3"/>
              </a:cxn>
            </a:cxnLst>
            <a:rect l="l" t="t" r="r" b="b"/>
            <a:pathLst>
              <a:path w="1778886" h="4634157">
                <a:moveTo>
                  <a:pt x="1778886" y="0"/>
                </a:moveTo>
                <a:lnTo>
                  <a:pt x="1778886" y="4634157"/>
                </a:lnTo>
                <a:lnTo>
                  <a:pt x="0" y="4634157"/>
                </a:lnTo>
                <a:lnTo>
                  <a:pt x="1778886"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7" name="Text Placeholder 86">
            <a:extLst>
              <a:ext uri="{FF2B5EF4-FFF2-40B4-BE49-F238E27FC236}">
                <a16:creationId xmlns:a16="http://schemas.microsoft.com/office/drawing/2014/main" id="{309F1CFB-77D7-4F3C-9917-E3AE4340A51F}"/>
              </a:ext>
            </a:extLst>
          </p:cNvPr>
          <p:cNvSpPr>
            <a:spLocks noGrp="1"/>
          </p:cNvSpPr>
          <p:nvPr>
            <p:ph type="body" sz="quarter" idx="19"/>
          </p:nvPr>
        </p:nvSpPr>
        <p:spPr>
          <a:xfrm>
            <a:off x="466725" y="3816000"/>
            <a:ext cx="6129338" cy="2020697"/>
          </a:xfrm>
        </p:spPr>
        <p:txBody>
          <a:bodyPr lIns="0" tIns="0" rIns="0" bIns="0">
            <a:noAutofit/>
          </a:bodyPr>
          <a:lstStyle>
            <a:lvl1pPr>
              <a:lnSpc>
                <a:spcPct val="100000"/>
              </a:lnSpc>
              <a:spcBef>
                <a:spcPts val="1200"/>
              </a:spcBef>
              <a:buClr>
                <a:schemeClr val="accent4"/>
              </a:buCl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9" name="Subtitle 2">
            <a:extLst>
              <a:ext uri="{FF2B5EF4-FFF2-40B4-BE49-F238E27FC236}">
                <a16:creationId xmlns:a16="http://schemas.microsoft.com/office/drawing/2014/main" id="{80D481A7-9EEC-430C-8A81-141246176AA3}"/>
              </a:ext>
            </a:extLst>
          </p:cNvPr>
          <p:cNvSpPr>
            <a:spLocks noGrp="1"/>
          </p:cNvSpPr>
          <p:nvPr>
            <p:ph type="subTitle" idx="1" hasCustomPrompt="1"/>
          </p:nvPr>
        </p:nvSpPr>
        <p:spPr>
          <a:xfrm>
            <a:off x="467360" y="2124000"/>
            <a:ext cx="5419090" cy="1305000"/>
          </a:xfrm>
          <a:prstGeom prst="rect">
            <a:avLst/>
          </a:prstGeom>
        </p:spPr>
        <p:txBody>
          <a:bodyPr>
            <a:noAutofit/>
          </a:bodyPr>
          <a:lstStyle>
            <a:lvl1pPr marL="0" indent="0" algn="l">
              <a:lnSpc>
                <a:spcPct val="100000"/>
              </a:lnSpc>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endParaRPr lang="en-GB"/>
          </a:p>
        </p:txBody>
      </p:sp>
      <p:sp>
        <p:nvSpPr>
          <p:cNvPr id="11" name="Slide Number Placeholder 2">
            <a:extLst>
              <a:ext uri="{FF2B5EF4-FFF2-40B4-BE49-F238E27FC236}">
                <a16:creationId xmlns:a16="http://schemas.microsoft.com/office/drawing/2014/main" id="{A1421E3C-EFB1-4278-80B9-1DC85DD83F87}"/>
              </a:ext>
            </a:extLst>
          </p:cNvPr>
          <p:cNvSpPr>
            <a:spLocks noGrp="1"/>
          </p:cNvSpPr>
          <p:nvPr>
            <p:ph type="sldNum" sz="quarter" idx="21"/>
          </p:nvPr>
        </p:nvSpPr>
        <p:spPr>
          <a:xfrm>
            <a:off x="11353800" y="6419728"/>
            <a:ext cx="574848" cy="252000"/>
          </a:xfrm>
        </p:spPr>
        <p:txBody>
          <a:bodyPr/>
          <a:lstStyle>
            <a:lvl1pPr>
              <a:defRPr sz="1050">
                <a:solidFill>
                  <a:schemeClr val="tx2"/>
                </a:solidFill>
              </a:defRPr>
            </a:lvl1pPr>
          </a:lstStyle>
          <a:p>
            <a:fld id="{4483779D-C340-494C-9B53-38C528D6A960}" type="slidenum">
              <a:rPr lang="en-GB" smtClean="0"/>
              <a:pPr/>
              <a:t>‹#›</a:t>
            </a:fld>
            <a:endParaRPr lang="en-GB"/>
          </a:p>
        </p:txBody>
      </p:sp>
      <p:sp>
        <p:nvSpPr>
          <p:cNvPr id="12" name="Title 3">
            <a:extLst>
              <a:ext uri="{FF2B5EF4-FFF2-40B4-BE49-F238E27FC236}">
                <a16:creationId xmlns:a16="http://schemas.microsoft.com/office/drawing/2014/main" id="{739AD16C-673B-4C10-9EC7-EA0AD6D08B39}"/>
              </a:ext>
            </a:extLst>
          </p:cNvPr>
          <p:cNvSpPr>
            <a:spLocks noGrp="1"/>
          </p:cNvSpPr>
          <p:nvPr>
            <p:ph type="title"/>
          </p:nvPr>
        </p:nvSpPr>
        <p:spPr>
          <a:xfrm>
            <a:off x="442913" y="549274"/>
            <a:ext cx="8101359" cy="1042989"/>
          </a:xfrm>
        </p:spPr>
        <p:txBody>
          <a:bodyPr/>
          <a:lstStyle>
            <a:lvl1pPr>
              <a:defRPr>
                <a:solidFill>
                  <a:schemeClr val="bg1"/>
                </a:solidFill>
              </a:defRPr>
            </a:lvl1pPr>
          </a:lstStyle>
          <a:p>
            <a:r>
              <a:rPr lang="en-US"/>
              <a:t>Click to edit Master title style</a:t>
            </a:r>
            <a:endParaRPr lang="en-GB"/>
          </a:p>
        </p:txBody>
      </p:sp>
      <p:pic>
        <p:nvPicPr>
          <p:cNvPr id="13" name="Picture 12" descr="Logo&#10;&#10;Description automatically generated">
            <a:extLst>
              <a:ext uri="{FF2B5EF4-FFF2-40B4-BE49-F238E27FC236}">
                <a16:creationId xmlns:a16="http://schemas.microsoft.com/office/drawing/2014/main" id="{44C002B7-3F94-4032-C99E-9420BDE7A8E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93266" y="6312694"/>
            <a:ext cx="808547" cy="474664"/>
          </a:xfrm>
          <a:prstGeom prst="rect">
            <a:avLst/>
          </a:prstGeom>
        </p:spPr>
      </p:pic>
    </p:spTree>
    <p:extLst>
      <p:ext uri="{BB962C8B-B14F-4D97-AF65-F5344CB8AC3E}">
        <p14:creationId xmlns:p14="http://schemas.microsoft.com/office/powerpoint/2010/main" val="1342555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2_Section Divider">
    <p:bg>
      <p:bgRef idx="1003">
        <a:schemeClr val="bg2"/>
      </p:bgRef>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7E383227-7DF5-C7DD-29E0-86C04726F684}"/>
              </a:ext>
            </a:extLst>
          </p:cNvPr>
          <p:cNvSpPr>
            <a:spLocks noGrp="1"/>
          </p:cNvSpPr>
          <p:nvPr>
            <p:ph type="pic" sz="quarter" idx="18"/>
          </p:nvPr>
        </p:nvSpPr>
        <p:spPr>
          <a:xfrm>
            <a:off x="4442818" y="-1"/>
            <a:ext cx="7749182" cy="6864380"/>
          </a:xfrm>
          <a:custGeom>
            <a:avLst/>
            <a:gdLst>
              <a:gd name="connsiteX0" fmla="*/ 2581927 w 7749182"/>
              <a:gd name="connsiteY0" fmla="*/ 0 h 6864380"/>
              <a:gd name="connsiteX1" fmla="*/ 7749182 w 7749182"/>
              <a:gd name="connsiteY1" fmla="*/ 0 h 6864380"/>
              <a:gd name="connsiteX2" fmla="*/ 7749182 w 7749182"/>
              <a:gd name="connsiteY2" fmla="*/ 2279180 h 6864380"/>
              <a:gd name="connsiteX3" fmla="*/ 7553790 w 7749182"/>
              <a:gd name="connsiteY3" fmla="*/ 2872632 h 6864380"/>
              <a:gd name="connsiteX4" fmla="*/ 6056647 w 7749182"/>
              <a:gd name="connsiteY4" fmla="*/ 6864380 h 6864380"/>
              <a:gd name="connsiteX5" fmla="*/ 0 w 7749182"/>
              <a:gd name="connsiteY5" fmla="*/ 6864380 h 6864380"/>
              <a:gd name="connsiteX6" fmla="*/ 805903 w 7749182"/>
              <a:gd name="connsiteY6" fmla="*/ 4781249 h 6864380"/>
              <a:gd name="connsiteX7" fmla="*/ 2458111 w 7749182"/>
              <a:gd name="connsiteY7" fmla="*/ 376057 h 686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9182" h="6864380">
                <a:moveTo>
                  <a:pt x="2581927" y="0"/>
                </a:moveTo>
                <a:lnTo>
                  <a:pt x="7749182" y="0"/>
                </a:lnTo>
                <a:lnTo>
                  <a:pt x="7749182" y="2279180"/>
                </a:lnTo>
                <a:lnTo>
                  <a:pt x="7553790" y="2872632"/>
                </a:lnTo>
                <a:lnTo>
                  <a:pt x="6056647" y="6864380"/>
                </a:lnTo>
                <a:lnTo>
                  <a:pt x="0" y="6864380"/>
                </a:lnTo>
                <a:lnTo>
                  <a:pt x="805903" y="4781249"/>
                </a:lnTo>
                <a:lnTo>
                  <a:pt x="2458111" y="376057"/>
                </a:lnTo>
                <a:close/>
              </a:path>
            </a:pathLst>
          </a:custGeom>
        </p:spPr>
        <p:txBody>
          <a:bodyPr wrap="square">
            <a:noAutofit/>
          </a:bodyPr>
          <a:lstStyle/>
          <a:p>
            <a:endParaRPr lang="en-GB"/>
          </a:p>
        </p:txBody>
      </p:sp>
      <p:sp>
        <p:nvSpPr>
          <p:cNvPr id="43" name="Freeform: Shape 42">
            <a:extLst>
              <a:ext uri="{FF2B5EF4-FFF2-40B4-BE49-F238E27FC236}">
                <a16:creationId xmlns:a16="http://schemas.microsoft.com/office/drawing/2014/main" id="{6384218E-2CDB-E5F5-40A4-C06A011643DE}"/>
              </a:ext>
            </a:extLst>
          </p:cNvPr>
          <p:cNvSpPr/>
          <p:nvPr userDrawn="1"/>
        </p:nvSpPr>
        <p:spPr>
          <a:xfrm>
            <a:off x="0" y="0"/>
            <a:ext cx="7013985" cy="6860392"/>
          </a:xfrm>
          <a:custGeom>
            <a:avLst/>
            <a:gdLst>
              <a:gd name="connsiteX0" fmla="*/ 0 w 7013985"/>
              <a:gd name="connsiteY0" fmla="*/ 0 h 6860392"/>
              <a:gd name="connsiteX1" fmla="*/ 7013985 w 7013985"/>
              <a:gd name="connsiteY1" fmla="*/ 0 h 6860392"/>
              <a:gd name="connsiteX2" fmla="*/ 6891655 w 7013985"/>
              <a:gd name="connsiteY2" fmla="*/ 371545 h 6860392"/>
              <a:gd name="connsiteX3" fmla="*/ 5259273 w 7013985"/>
              <a:gd name="connsiteY3" fmla="*/ 4723876 h 6860392"/>
              <a:gd name="connsiteX4" fmla="*/ 4440849 w 7013985"/>
              <a:gd name="connsiteY4" fmla="*/ 6839372 h 6860392"/>
              <a:gd name="connsiteX5" fmla="*/ 0 w 7013985"/>
              <a:gd name="connsiteY5" fmla="*/ 6860392 h 686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13985" h="6860392">
                <a:moveTo>
                  <a:pt x="0" y="0"/>
                </a:moveTo>
                <a:lnTo>
                  <a:pt x="7013985" y="0"/>
                </a:lnTo>
                <a:lnTo>
                  <a:pt x="6891655" y="371545"/>
                </a:lnTo>
                <a:lnTo>
                  <a:pt x="5259273" y="4723876"/>
                </a:lnTo>
                <a:lnTo>
                  <a:pt x="4440849" y="6839372"/>
                </a:lnTo>
                <a:lnTo>
                  <a:pt x="0" y="6860392"/>
                </a:lnTo>
                <a:close/>
              </a:path>
            </a:pathLst>
          </a:custGeom>
          <a:solidFill>
            <a:srgbClr val="0F1232"/>
          </a:solidFill>
          <a:ln>
            <a:solidFill>
              <a:srgbClr val="0F123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8" name="Rectangle 10">
            <a:extLst>
              <a:ext uri="{FF2B5EF4-FFF2-40B4-BE49-F238E27FC236}">
                <a16:creationId xmlns:a16="http://schemas.microsoft.com/office/drawing/2014/main" id="{D8C95E26-4D17-4048-2F94-224FF0192DDC}"/>
              </a:ext>
            </a:extLst>
          </p:cNvPr>
          <p:cNvSpPr/>
          <p:nvPr userDrawn="1"/>
        </p:nvSpPr>
        <p:spPr>
          <a:xfrm>
            <a:off x="10499465" y="2279177"/>
            <a:ext cx="1692536" cy="4585203"/>
          </a:xfrm>
          <a:custGeom>
            <a:avLst/>
            <a:gdLst>
              <a:gd name="connsiteX0" fmla="*/ 0 w 2661492"/>
              <a:gd name="connsiteY0" fmla="*/ 0 h 5483224"/>
              <a:gd name="connsiteX1" fmla="*/ 2661492 w 2661492"/>
              <a:gd name="connsiteY1" fmla="*/ 0 h 5483224"/>
              <a:gd name="connsiteX2" fmla="*/ 2661492 w 2661492"/>
              <a:gd name="connsiteY2" fmla="*/ 5483224 h 5483224"/>
              <a:gd name="connsiteX3" fmla="*/ 0 w 2661492"/>
              <a:gd name="connsiteY3" fmla="*/ 5483224 h 5483224"/>
              <a:gd name="connsiteX4" fmla="*/ 0 w 2661492"/>
              <a:gd name="connsiteY4" fmla="*/ 0 h 5483224"/>
              <a:gd name="connsiteX0" fmla="*/ 2354239 w 2661492"/>
              <a:gd name="connsiteY0" fmla="*/ 709684 h 5483224"/>
              <a:gd name="connsiteX1" fmla="*/ 2661492 w 2661492"/>
              <a:gd name="connsiteY1" fmla="*/ 0 h 5483224"/>
              <a:gd name="connsiteX2" fmla="*/ 2661492 w 2661492"/>
              <a:gd name="connsiteY2" fmla="*/ 5483224 h 5483224"/>
              <a:gd name="connsiteX3" fmla="*/ 0 w 2661492"/>
              <a:gd name="connsiteY3" fmla="*/ 5483224 h 5483224"/>
              <a:gd name="connsiteX4" fmla="*/ 2354239 w 2661492"/>
              <a:gd name="connsiteY4" fmla="*/ 709684 h 54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492" h="5483224">
                <a:moveTo>
                  <a:pt x="2354239" y="709684"/>
                </a:moveTo>
                <a:lnTo>
                  <a:pt x="2661492" y="0"/>
                </a:lnTo>
                <a:lnTo>
                  <a:pt x="2661492" y="5483224"/>
                </a:lnTo>
                <a:lnTo>
                  <a:pt x="0" y="5483224"/>
                </a:lnTo>
                <a:lnTo>
                  <a:pt x="2354239" y="709684"/>
                </a:lnTo>
                <a:close/>
              </a:path>
            </a:pathLst>
          </a:custGeom>
          <a:solidFill>
            <a:srgbClr val="0EF2B2"/>
          </a:solidFill>
          <a:ln>
            <a:solidFill>
              <a:srgbClr val="0EF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a:extLst>
              <a:ext uri="{FF2B5EF4-FFF2-40B4-BE49-F238E27FC236}">
                <a16:creationId xmlns:a16="http://schemas.microsoft.com/office/drawing/2014/main" id="{C0F3AB85-3CC8-48C2-830C-829F58CB3217}"/>
              </a:ext>
            </a:extLst>
          </p:cNvPr>
          <p:cNvSpPr>
            <a:spLocks noGrp="1"/>
          </p:cNvSpPr>
          <p:nvPr>
            <p:ph type="ctrTitle" hasCustomPrompt="1"/>
          </p:nvPr>
        </p:nvSpPr>
        <p:spPr>
          <a:xfrm>
            <a:off x="2315043" y="2827935"/>
            <a:ext cx="3461813" cy="1325880"/>
          </a:xfrm>
        </p:spPr>
        <p:txBody>
          <a:bodyPr anchor="t">
            <a:normAutofit/>
          </a:bodyPr>
          <a:lstStyle>
            <a:lvl1pPr algn="l">
              <a:defRPr sz="3600" b="0">
                <a:solidFill>
                  <a:schemeClr val="accent3"/>
                </a:solidFill>
                <a:latin typeface="Lato Black" panose="020F0A02020204030203" pitchFamily="34" charset="0"/>
              </a:defRPr>
            </a:lvl1pPr>
          </a:lstStyle>
          <a:p>
            <a:r>
              <a:rPr lang="en-US"/>
              <a:t>Service divider slide</a:t>
            </a:r>
            <a:endParaRPr lang="en-GB"/>
          </a:p>
        </p:txBody>
      </p:sp>
      <p:pic>
        <p:nvPicPr>
          <p:cNvPr id="4" name="Picture 3" descr="Logo&#10;&#10;Description automatically generated">
            <a:extLst>
              <a:ext uri="{FF2B5EF4-FFF2-40B4-BE49-F238E27FC236}">
                <a16:creationId xmlns:a16="http://schemas.microsoft.com/office/drawing/2014/main" id="{A09C589E-B59E-011C-1538-870E05CB360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93266" y="6312694"/>
            <a:ext cx="808547" cy="474664"/>
          </a:xfrm>
          <a:prstGeom prst="rect">
            <a:avLst/>
          </a:prstGeom>
        </p:spPr>
      </p:pic>
      <p:sp>
        <p:nvSpPr>
          <p:cNvPr id="3" name="TextBox 2">
            <a:extLst>
              <a:ext uri="{FF2B5EF4-FFF2-40B4-BE49-F238E27FC236}">
                <a16:creationId xmlns:a16="http://schemas.microsoft.com/office/drawing/2014/main" id="{30521FC8-BD95-8DF5-7C7F-1313F0AC3E51}"/>
              </a:ext>
            </a:extLst>
          </p:cNvPr>
          <p:cNvSpPr txBox="1"/>
          <p:nvPr userDrawn="1"/>
        </p:nvSpPr>
        <p:spPr>
          <a:xfrm>
            <a:off x="2315043" y="2433911"/>
            <a:ext cx="1234440" cy="304635"/>
          </a:xfrm>
          <a:prstGeom prst="rect">
            <a:avLst/>
          </a:prstGeom>
          <a:noFill/>
          <a:ln w="25400">
            <a:noFill/>
            <a:miter lim="800000"/>
          </a:ln>
        </p:spPr>
        <p:txBody>
          <a:bodyPr wrap="none" lIns="0" tIns="0" rIns="0" bIns="0" rtlCol="0" anchor="ctr">
            <a:noAutofit/>
          </a:bodyPr>
          <a:lstStyle/>
          <a:p>
            <a:pPr algn="l"/>
            <a:r>
              <a:rPr lang="en-US" sz="1400">
                <a:solidFill>
                  <a:schemeClr val="accent3"/>
                </a:solidFill>
                <a:latin typeface="+mj-lt"/>
              </a:rPr>
              <a:t>Service</a:t>
            </a:r>
          </a:p>
        </p:txBody>
      </p:sp>
    </p:spTree>
    <p:extLst>
      <p:ext uri="{BB962C8B-B14F-4D97-AF65-F5344CB8AC3E}">
        <p14:creationId xmlns:p14="http://schemas.microsoft.com/office/powerpoint/2010/main" val="3761601530"/>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Content Dark Background">
    <p:bg>
      <p:bgRef idx="1001">
        <a:schemeClr val="bg2"/>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39D657-D740-48A0-8E34-977D80A1831C}"/>
              </a:ext>
            </a:extLst>
          </p:cNvPr>
          <p:cNvSpPr>
            <a:spLocks noGrp="1"/>
          </p:cNvSpPr>
          <p:nvPr>
            <p:ph type="sldNum" sz="quarter" idx="11"/>
          </p:nvPr>
        </p:nvSpPr>
        <p:spPr/>
        <p:txBody>
          <a:bodyPr/>
          <a:lstStyle>
            <a:lvl1pPr>
              <a:defRPr>
                <a:solidFill>
                  <a:schemeClr val="tx1">
                    <a:lumMod val="85000"/>
                  </a:schemeClr>
                </a:solidFill>
              </a:defRPr>
            </a:lvl1pPr>
          </a:lstStyle>
          <a:p>
            <a:fld id="{4483779D-C340-494C-9B53-38C528D6A960}" type="slidenum">
              <a:rPr lang="en-GB" smtClean="0"/>
              <a:pPr/>
              <a:t>‹#›</a:t>
            </a:fld>
            <a:endParaRPr lang="en-GB"/>
          </a:p>
        </p:txBody>
      </p:sp>
      <p:sp>
        <p:nvSpPr>
          <p:cNvPr id="7" name="Subtitle 2">
            <a:extLst>
              <a:ext uri="{FF2B5EF4-FFF2-40B4-BE49-F238E27FC236}">
                <a16:creationId xmlns:a16="http://schemas.microsoft.com/office/drawing/2014/main" id="{E1CB76F0-EE26-49D5-8601-68F641381545}"/>
              </a:ext>
            </a:extLst>
          </p:cNvPr>
          <p:cNvSpPr>
            <a:spLocks noGrp="1"/>
          </p:cNvSpPr>
          <p:nvPr>
            <p:ph type="subTitle" idx="1" hasCustomPrompt="1"/>
          </p:nvPr>
        </p:nvSpPr>
        <p:spPr>
          <a:xfrm>
            <a:off x="442799" y="1177200"/>
            <a:ext cx="10909413" cy="391264"/>
          </a:xfrm>
          <a:prstGeom prst="rect">
            <a:avLst/>
          </a:prstGeom>
        </p:spPr>
        <p:txBody>
          <a:bodyPr>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Subheader</a:t>
            </a:r>
            <a:r>
              <a:rPr lang="en-US"/>
              <a:t> if needed </a:t>
            </a:r>
            <a:endParaRPr lang="en-GB"/>
          </a:p>
        </p:txBody>
      </p:sp>
      <p:pic>
        <p:nvPicPr>
          <p:cNvPr id="10" name="Picture 9" descr="Logo&#10;&#10;Description automatically generated">
            <a:extLst>
              <a:ext uri="{FF2B5EF4-FFF2-40B4-BE49-F238E27FC236}">
                <a16:creationId xmlns:a16="http://schemas.microsoft.com/office/drawing/2014/main" id="{FCAF079E-B4B9-BD23-6878-72C3F902313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93266" y="6312694"/>
            <a:ext cx="808547" cy="474664"/>
          </a:xfrm>
          <a:prstGeom prst="rect">
            <a:avLst/>
          </a:prstGeom>
        </p:spPr>
      </p:pic>
      <p:sp>
        <p:nvSpPr>
          <p:cNvPr id="2" name="Content Placeholder 13">
            <a:extLst>
              <a:ext uri="{FF2B5EF4-FFF2-40B4-BE49-F238E27FC236}">
                <a16:creationId xmlns:a16="http://schemas.microsoft.com/office/drawing/2014/main" id="{FC15257D-7C52-6481-3ACF-A3E7B4BB8F79}"/>
              </a:ext>
            </a:extLst>
          </p:cNvPr>
          <p:cNvSpPr>
            <a:spLocks noGrp="1"/>
          </p:cNvSpPr>
          <p:nvPr>
            <p:ph sz="quarter" idx="12"/>
          </p:nvPr>
        </p:nvSpPr>
        <p:spPr>
          <a:xfrm>
            <a:off x="441326" y="1844675"/>
            <a:ext cx="10909413" cy="4032250"/>
          </a:xfr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25E9895E-138C-342E-B6CB-DA92EB6DF500}"/>
              </a:ext>
            </a:extLst>
          </p:cNvPr>
          <p:cNvSpPr>
            <a:spLocks noGrp="1"/>
          </p:cNvSpPr>
          <p:nvPr>
            <p:ph type="title"/>
          </p:nvPr>
        </p:nvSpPr>
        <p:spPr>
          <a:xfrm>
            <a:off x="442913" y="549275"/>
            <a:ext cx="10908000" cy="627926"/>
          </a:xfrm>
        </p:spPr>
        <p:txBody>
          <a:bodyPr/>
          <a:lstStyle/>
          <a:p>
            <a:r>
              <a:rPr lang="en-GB"/>
              <a:t>Click to edit Master title style</a:t>
            </a:r>
          </a:p>
        </p:txBody>
      </p:sp>
      <p:sp>
        <p:nvSpPr>
          <p:cNvPr id="5" name="Footer Placeholder 4">
            <a:extLst>
              <a:ext uri="{FF2B5EF4-FFF2-40B4-BE49-F238E27FC236}">
                <a16:creationId xmlns:a16="http://schemas.microsoft.com/office/drawing/2014/main" id="{04DAEB9D-6C27-AB7C-E0AE-4AF8DAE0FCD8}"/>
              </a:ext>
            </a:extLst>
          </p:cNvPr>
          <p:cNvSpPr>
            <a:spLocks noGrp="1"/>
          </p:cNvSpPr>
          <p:nvPr>
            <p:ph type="ftr" sz="quarter" idx="3"/>
          </p:nvPr>
        </p:nvSpPr>
        <p:spPr>
          <a:xfrm>
            <a:off x="7680176" y="6419728"/>
            <a:ext cx="3672036" cy="252000"/>
          </a:xfrm>
          <a:prstGeom prst="rect">
            <a:avLst/>
          </a:prstGeom>
        </p:spPr>
        <p:txBody>
          <a:bodyPr vert="horz" wrap="none" lIns="0" tIns="0" rIns="0" bIns="0" rtlCol="0" anchor="ctr"/>
          <a:lstStyle>
            <a:lvl1pPr algn="r">
              <a:defRPr sz="1050" b="1">
                <a:solidFill>
                  <a:schemeClr val="tx1">
                    <a:lumMod val="85000"/>
                  </a:schemeClr>
                </a:solidFill>
                <a:latin typeface="+mn-lt"/>
              </a:defRPr>
            </a:lvl1pPr>
          </a:lstStyle>
          <a:p>
            <a:r>
              <a:rPr lang="en-GB"/>
              <a:t>Presentation title goes here</a:t>
            </a:r>
          </a:p>
        </p:txBody>
      </p:sp>
      <p:sp>
        <p:nvSpPr>
          <p:cNvPr id="6" name="Right Triangle 5">
            <a:extLst>
              <a:ext uri="{FF2B5EF4-FFF2-40B4-BE49-F238E27FC236}">
                <a16:creationId xmlns:a16="http://schemas.microsoft.com/office/drawing/2014/main" id="{5CE4C829-9B4B-593A-8A08-78AC593B2FA9}"/>
              </a:ext>
            </a:extLst>
          </p:cNvPr>
          <p:cNvSpPr>
            <a:spLocks noChangeAspect="1"/>
          </p:cNvSpPr>
          <p:nvPr userDrawn="1"/>
        </p:nvSpPr>
        <p:spPr>
          <a:xfrm flipH="1">
            <a:off x="11950434" y="6228000"/>
            <a:ext cx="241566" cy="6300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70478610"/>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0_Sales Content">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783AE4-0FDD-B96B-C395-127229D7B11E}"/>
              </a:ext>
            </a:extLst>
          </p:cNvPr>
          <p:cNvSpPr/>
          <p:nvPr userDrawn="1"/>
        </p:nvSpPr>
        <p:spPr>
          <a:xfrm>
            <a:off x="-21786" y="-1"/>
            <a:ext cx="3478306" cy="6858001"/>
          </a:xfrm>
          <a:prstGeom prst="rect">
            <a:avLst/>
          </a:prstGeom>
          <a:gradFill>
            <a:gsLst>
              <a:gs pos="100000">
                <a:schemeClr val="tx1">
                  <a:alpha val="0"/>
                </a:schemeClr>
              </a:gs>
              <a:gs pos="0">
                <a:schemeClr val="tx1">
                  <a:alpha val="80000"/>
                </a:scheme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0" rtlCol="0" anchor="t">
            <a:noAutofit/>
          </a:bodyPr>
          <a:lstStyle/>
          <a:p>
            <a:pPr algn="l">
              <a:lnSpc>
                <a:spcPct val="90000"/>
              </a:lnSpc>
              <a:spcBef>
                <a:spcPts val="600"/>
              </a:spcBef>
            </a:pPr>
            <a:endParaRPr lang="en-GB" sz="1600" b="1">
              <a:solidFill>
                <a:schemeClr val="bg1"/>
              </a:solidFill>
            </a:endParaRPr>
          </a:p>
        </p:txBody>
      </p:sp>
      <p:sp>
        <p:nvSpPr>
          <p:cNvPr id="4" name="Title 3">
            <a:extLst>
              <a:ext uri="{FF2B5EF4-FFF2-40B4-BE49-F238E27FC236}">
                <a16:creationId xmlns:a16="http://schemas.microsoft.com/office/drawing/2014/main" id="{660EFE3F-A987-4216-8C50-01E192434F2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5" name="Footer Placeholder 4">
            <a:extLst>
              <a:ext uri="{FF2B5EF4-FFF2-40B4-BE49-F238E27FC236}">
                <a16:creationId xmlns:a16="http://schemas.microsoft.com/office/drawing/2014/main" id="{127EE255-D581-44F9-8751-82C594A12859}"/>
              </a:ext>
            </a:extLst>
          </p:cNvPr>
          <p:cNvSpPr>
            <a:spLocks noGrp="1"/>
          </p:cNvSpPr>
          <p:nvPr>
            <p:ph type="ftr" sz="quarter" idx="10"/>
          </p:nvPr>
        </p:nvSpPr>
        <p:spPr/>
        <p:txBody>
          <a:bodyPr/>
          <a:lstStyle/>
          <a:p>
            <a:endParaRPr lang="en-GB"/>
          </a:p>
        </p:txBody>
      </p:sp>
      <p:sp>
        <p:nvSpPr>
          <p:cNvPr id="6" name="Slide Number Placeholder 5">
            <a:extLst>
              <a:ext uri="{FF2B5EF4-FFF2-40B4-BE49-F238E27FC236}">
                <a16:creationId xmlns:a16="http://schemas.microsoft.com/office/drawing/2014/main" id="{14500FBB-31DF-483A-91E9-7B9E0DC81948}"/>
              </a:ext>
            </a:extLst>
          </p:cNvPr>
          <p:cNvSpPr>
            <a:spLocks noGrp="1"/>
          </p:cNvSpPr>
          <p:nvPr>
            <p:ph type="sldNum" sz="quarter" idx="11"/>
          </p:nvPr>
        </p:nvSpPr>
        <p:spPr/>
        <p:txBody>
          <a:bodyPr/>
          <a:lstStyle/>
          <a:p>
            <a:fld id="{4483779D-C340-494C-9B53-38C528D6A960}" type="slidenum">
              <a:rPr lang="en-GB" smtClean="0"/>
              <a:pPr/>
              <a:t>‹#›</a:t>
            </a:fld>
            <a:endParaRPr lang="en-GB"/>
          </a:p>
        </p:txBody>
      </p:sp>
      <p:sp>
        <p:nvSpPr>
          <p:cNvPr id="9" name="Right Triangle 8">
            <a:extLst>
              <a:ext uri="{FF2B5EF4-FFF2-40B4-BE49-F238E27FC236}">
                <a16:creationId xmlns:a16="http://schemas.microsoft.com/office/drawing/2014/main" id="{FADFB1CD-A23E-45BD-9C82-2BAB0616BA93}"/>
              </a:ext>
            </a:extLst>
          </p:cNvPr>
          <p:cNvSpPr>
            <a:spLocks noChangeAspect="1"/>
          </p:cNvSpPr>
          <p:nvPr userDrawn="1"/>
        </p:nvSpPr>
        <p:spPr>
          <a:xfrm flipH="1">
            <a:off x="11950434" y="6228000"/>
            <a:ext cx="241566" cy="6300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24058373-0106-AEC0-6A4C-D187203F80E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93266" y="6312694"/>
            <a:ext cx="808547" cy="474664"/>
          </a:xfrm>
          <a:prstGeom prst="rect">
            <a:avLst/>
          </a:prstGeom>
        </p:spPr>
      </p:pic>
    </p:spTree>
    <p:extLst>
      <p:ext uri="{BB962C8B-B14F-4D97-AF65-F5344CB8AC3E}">
        <p14:creationId xmlns:p14="http://schemas.microsoft.com/office/powerpoint/2010/main" val="37814005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Basic Conten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6CC5C-3FEF-2944-4935-F8D567DB0D9B}"/>
              </a:ext>
            </a:extLst>
          </p:cNvPr>
          <p:cNvSpPr>
            <a:spLocks noGrp="1"/>
          </p:cNvSpPr>
          <p:nvPr>
            <p:ph type="title"/>
          </p:nvPr>
        </p:nvSpPr>
        <p:spPr>
          <a:xfrm>
            <a:off x="468000" y="385200"/>
            <a:ext cx="10908000" cy="576264"/>
          </a:xfrm>
        </p:spPr>
        <p:txBody>
          <a:bodyPr lIns="90000"/>
          <a:lstStyle>
            <a:lvl1pPr>
              <a:defRPr sz="3200"/>
            </a:lvl1pPr>
          </a:lstStyle>
          <a:p>
            <a:r>
              <a:rPr lang="en-US"/>
              <a:t>Click to edit Master title style</a:t>
            </a:r>
            <a:endParaRPr lang="en-GB"/>
          </a:p>
        </p:txBody>
      </p:sp>
      <p:sp>
        <p:nvSpPr>
          <p:cNvPr id="4" name="Slide Number Placeholder 3">
            <a:extLst>
              <a:ext uri="{FF2B5EF4-FFF2-40B4-BE49-F238E27FC236}">
                <a16:creationId xmlns:a16="http://schemas.microsoft.com/office/drawing/2014/main" id="{AF71FE26-CE46-21B0-4B98-16FBDEC709C5}"/>
              </a:ext>
            </a:extLst>
          </p:cNvPr>
          <p:cNvSpPr>
            <a:spLocks noGrp="1"/>
          </p:cNvSpPr>
          <p:nvPr>
            <p:ph type="sldNum" sz="quarter" idx="11"/>
          </p:nvPr>
        </p:nvSpPr>
        <p:spPr/>
        <p:txBody>
          <a:bodyPr/>
          <a:lstStyle/>
          <a:p>
            <a:fld id="{4483779D-C340-494C-9B53-38C528D6A960}" type="slidenum">
              <a:rPr lang="en-GB" smtClean="0"/>
              <a:pPr/>
              <a:t>‹#›</a:t>
            </a:fld>
            <a:endParaRPr lang="en-GB"/>
          </a:p>
        </p:txBody>
      </p:sp>
      <p:sp>
        <p:nvSpPr>
          <p:cNvPr id="14" name="Content Placeholder 13">
            <a:extLst>
              <a:ext uri="{FF2B5EF4-FFF2-40B4-BE49-F238E27FC236}">
                <a16:creationId xmlns:a16="http://schemas.microsoft.com/office/drawing/2014/main" id="{BFF4FAEA-F559-D5E5-64E9-4EADEF4A8DD9}"/>
              </a:ext>
            </a:extLst>
          </p:cNvPr>
          <p:cNvSpPr>
            <a:spLocks noGrp="1"/>
          </p:cNvSpPr>
          <p:nvPr>
            <p:ph sz="quarter" idx="12"/>
          </p:nvPr>
        </p:nvSpPr>
        <p:spPr>
          <a:xfrm>
            <a:off x="468000" y="1844675"/>
            <a:ext cx="10910889"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80B9252C-49FE-FF91-6A7D-A67F162130BA}"/>
              </a:ext>
            </a:extLst>
          </p:cNvPr>
          <p:cNvSpPr>
            <a:spLocks noGrp="1"/>
          </p:cNvSpPr>
          <p:nvPr>
            <p:ph type="body" sz="quarter" idx="13"/>
          </p:nvPr>
        </p:nvSpPr>
        <p:spPr>
          <a:xfrm>
            <a:off x="468000" y="936000"/>
            <a:ext cx="10909299" cy="296598"/>
          </a:xfrm>
        </p:spPr>
        <p:txBody>
          <a:bodyPr lIns="90000" tIns="46800" rIns="90000" bIns="46800"/>
          <a:lstStyle>
            <a:lvl1pPr marL="0" indent="0">
              <a:buFontTx/>
              <a:buNone/>
              <a:defRPr sz="1800">
                <a:solidFill>
                  <a:schemeClr val="accent2"/>
                </a:solidFill>
              </a:defRPr>
            </a:lvl1pPr>
          </a:lstStyle>
          <a:p>
            <a:pPr lvl="0"/>
            <a:r>
              <a:rPr lang="en-US"/>
              <a:t>Click to edit Master text styles</a:t>
            </a:r>
            <a:endParaRPr lang="en-GB"/>
          </a:p>
        </p:txBody>
      </p:sp>
      <p:sp>
        <p:nvSpPr>
          <p:cNvPr id="3" name="Footer Placeholder 4">
            <a:extLst>
              <a:ext uri="{FF2B5EF4-FFF2-40B4-BE49-F238E27FC236}">
                <a16:creationId xmlns:a16="http://schemas.microsoft.com/office/drawing/2014/main" id="{098F2211-795F-D991-0DF1-BDE06F22EA1F}"/>
              </a:ext>
            </a:extLst>
          </p:cNvPr>
          <p:cNvSpPr>
            <a:spLocks noGrp="1"/>
          </p:cNvSpPr>
          <p:nvPr>
            <p:ph type="ftr" sz="quarter" idx="3"/>
          </p:nvPr>
        </p:nvSpPr>
        <p:spPr>
          <a:xfrm>
            <a:off x="7680176" y="6419728"/>
            <a:ext cx="3672036" cy="252000"/>
          </a:xfrm>
          <a:prstGeom prst="rect">
            <a:avLst/>
          </a:prstGeom>
        </p:spPr>
        <p:txBody>
          <a:bodyPr vert="horz" wrap="none" lIns="0" tIns="0" rIns="0" bIns="0" rtlCol="0" anchor="ctr"/>
          <a:lstStyle>
            <a:lvl1pPr algn="r">
              <a:defRPr sz="1050" b="1">
                <a:solidFill>
                  <a:schemeClr val="bg1">
                    <a:lumMod val="85000"/>
                  </a:schemeClr>
                </a:solidFill>
                <a:latin typeface="+mn-lt"/>
              </a:defRPr>
            </a:lvl1pPr>
          </a:lstStyle>
          <a:p>
            <a:endParaRPr lang="en-GB"/>
          </a:p>
        </p:txBody>
      </p:sp>
    </p:spTree>
    <p:extLst>
      <p:ext uri="{BB962C8B-B14F-4D97-AF65-F5344CB8AC3E}">
        <p14:creationId xmlns:p14="http://schemas.microsoft.com/office/powerpoint/2010/main" val="10959221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00119-D9D1-F6A9-5940-AA409BEB3081}"/>
              </a:ext>
            </a:extLst>
          </p:cNvPr>
          <p:cNvSpPr>
            <a:spLocks noGrp="1"/>
          </p:cNvSpPr>
          <p:nvPr>
            <p:ph type="title"/>
          </p:nvPr>
        </p:nvSpPr>
        <p:spPr/>
        <p:txBody>
          <a:bodyPr/>
          <a:lstStyle/>
          <a:p>
            <a:r>
              <a:rPr lang="en-US"/>
              <a:t>Click to edit Master title style</a:t>
            </a:r>
            <a:endParaRPr lang="en-GB"/>
          </a:p>
        </p:txBody>
      </p:sp>
      <p:sp>
        <p:nvSpPr>
          <p:cNvPr id="4" name="Slide Number Placeholder 3">
            <a:extLst>
              <a:ext uri="{FF2B5EF4-FFF2-40B4-BE49-F238E27FC236}">
                <a16:creationId xmlns:a16="http://schemas.microsoft.com/office/drawing/2014/main" id="{93FBC98E-272A-9B1F-E038-D16B2A0BD939}"/>
              </a:ext>
            </a:extLst>
          </p:cNvPr>
          <p:cNvSpPr>
            <a:spLocks noGrp="1"/>
          </p:cNvSpPr>
          <p:nvPr>
            <p:ph type="sldNum" sz="quarter" idx="11"/>
          </p:nvPr>
        </p:nvSpPr>
        <p:spPr/>
        <p:txBody>
          <a:bodyPr/>
          <a:lstStyle/>
          <a:p>
            <a:fld id="{4483779D-C340-494C-9B53-38C528D6A960}" type="slidenum">
              <a:rPr lang="en-GB"/>
              <a:pPr/>
              <a:t>‹#›</a:t>
            </a:fld>
            <a:endParaRPr lang="en-GB"/>
          </a:p>
        </p:txBody>
      </p:sp>
      <p:sp>
        <p:nvSpPr>
          <p:cNvPr id="3" name="Footer Placeholder 4">
            <a:extLst>
              <a:ext uri="{FF2B5EF4-FFF2-40B4-BE49-F238E27FC236}">
                <a16:creationId xmlns:a16="http://schemas.microsoft.com/office/drawing/2014/main" id="{D5D81BEE-A0D0-152C-1BC0-CA3FD874179A}"/>
              </a:ext>
            </a:extLst>
          </p:cNvPr>
          <p:cNvSpPr>
            <a:spLocks noGrp="1"/>
          </p:cNvSpPr>
          <p:nvPr>
            <p:ph type="ftr" sz="quarter" idx="3"/>
          </p:nvPr>
        </p:nvSpPr>
        <p:spPr>
          <a:xfrm>
            <a:off x="7680176" y="6419728"/>
            <a:ext cx="3672036" cy="252000"/>
          </a:xfrm>
          <a:prstGeom prst="rect">
            <a:avLst/>
          </a:prstGeom>
        </p:spPr>
        <p:txBody>
          <a:bodyPr vert="horz" wrap="none" lIns="0" tIns="0" rIns="0" bIns="0" rtlCol="0" anchor="ctr"/>
          <a:lstStyle>
            <a:lvl1pPr algn="r">
              <a:defRPr sz="1050" b="1">
                <a:solidFill>
                  <a:schemeClr val="bg1">
                    <a:lumMod val="85000"/>
                  </a:schemeClr>
                </a:solidFill>
                <a:latin typeface="+mn-lt"/>
              </a:defRPr>
            </a:lvl1pPr>
          </a:lstStyle>
          <a:p>
            <a:r>
              <a:rPr lang="en-GB"/>
              <a:t>Confidential and not for onward distribution</a:t>
            </a:r>
          </a:p>
        </p:txBody>
      </p:sp>
    </p:spTree>
    <p:extLst>
      <p:ext uri="{BB962C8B-B14F-4D97-AF65-F5344CB8AC3E}">
        <p14:creationId xmlns:p14="http://schemas.microsoft.com/office/powerpoint/2010/main" val="23348477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and intro">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608014"/>
            <a:ext cx="11379200" cy="458787"/>
          </a:xfrm>
          <a:prstGeom prst="rect">
            <a:avLst/>
          </a:prstGeom>
          <a:noFill/>
          <a:ln w="9525">
            <a:noFill/>
            <a:miter lim="800000"/>
            <a:headEnd/>
            <a:tailEnd/>
          </a:ln>
          <a:effectLst/>
        </p:spPr>
        <p:txBody>
          <a:bodyPr vert="horz" wrap="square" lIns="0" tIns="45720" rIns="91440" bIns="45720" numCol="1" anchor="t" anchorCtr="0" compatLnSpc="1">
            <a:prstTxWarp prst="textNoShape">
              <a:avLst/>
            </a:prstTxWarp>
          </a:bodyPr>
          <a:lstStyle/>
          <a:p>
            <a:pPr lvl="0"/>
            <a:r>
              <a:rPr lang="en-US"/>
              <a:t>Click to edit Master title style</a:t>
            </a:r>
          </a:p>
        </p:txBody>
      </p:sp>
      <p:sp>
        <p:nvSpPr>
          <p:cNvPr id="5" name="Text Placeholder 3"/>
          <p:cNvSpPr>
            <a:spLocks noGrp="1"/>
          </p:cNvSpPr>
          <p:nvPr>
            <p:ph type="body" sz="quarter" idx="23" hasCustomPrompt="1"/>
          </p:nvPr>
        </p:nvSpPr>
        <p:spPr>
          <a:xfrm>
            <a:off x="406403" y="1066800"/>
            <a:ext cx="11377084" cy="685800"/>
          </a:xfrm>
        </p:spPr>
        <p:txBody>
          <a:bodyPr lIns="0" rIns="91440" anchor="t" anchorCtr="0"/>
          <a:lstStyle>
            <a:lvl1pPr marL="0" indent="0">
              <a:buNone/>
              <a:defRPr sz="1500" baseline="0"/>
            </a:lvl1pPr>
          </a:lstStyle>
          <a:p>
            <a:pPr lvl="0"/>
            <a:r>
              <a:rPr lang="en-US"/>
              <a:t>Click to insert introductory text here</a:t>
            </a:r>
          </a:p>
        </p:txBody>
      </p:sp>
      <p:sp>
        <p:nvSpPr>
          <p:cNvPr id="6" name="Text Placeholder 3"/>
          <p:cNvSpPr>
            <a:spLocks noGrp="1"/>
          </p:cNvSpPr>
          <p:nvPr>
            <p:ph type="body" sz="quarter" idx="12" hasCustomPrompt="1"/>
          </p:nvPr>
        </p:nvSpPr>
        <p:spPr>
          <a:xfrm>
            <a:off x="406400" y="6521199"/>
            <a:ext cx="10058400" cy="222503"/>
          </a:xfrm>
        </p:spPr>
        <p:txBody>
          <a:bodyPr anchor="b" anchorCtr="0"/>
          <a:lstStyle>
            <a:lvl1pPr marL="0" indent="0">
              <a:spcBef>
                <a:spcPts val="0"/>
              </a:spcBef>
              <a:buFont typeface="Arial"/>
              <a:buNone/>
              <a:defRPr sz="900"/>
            </a:lvl1pPr>
            <a:lvl2pPr>
              <a:defRPr sz="900"/>
            </a:lvl2pPr>
          </a:lstStyle>
          <a:p>
            <a:pPr lvl="0"/>
            <a:r>
              <a:rPr lang="en-US"/>
              <a:t>Click to add Sources/Notes</a:t>
            </a:r>
          </a:p>
        </p:txBody>
      </p:sp>
      <p:sp>
        <p:nvSpPr>
          <p:cNvPr id="8" name="Slide Number Placeholder 5"/>
          <p:cNvSpPr>
            <a:spLocks noGrp="1"/>
          </p:cNvSpPr>
          <p:nvPr>
            <p:ph type="sldNum" sz="quarter" idx="4"/>
          </p:nvPr>
        </p:nvSpPr>
        <p:spPr>
          <a:xfrm>
            <a:off x="10972800" y="6515100"/>
            <a:ext cx="812800" cy="228600"/>
          </a:xfrm>
          <a:prstGeom prst="rect">
            <a:avLst/>
          </a:prstGeom>
        </p:spPr>
        <p:txBody>
          <a:bodyPr vert="horz" lIns="91440" tIns="45720" rIns="91440" bIns="45720" rtlCol="0" anchor="ctr"/>
          <a:lstStyle>
            <a:lvl1pPr algn="r">
              <a:defRPr sz="825">
                <a:solidFill>
                  <a:schemeClr val="tx1">
                    <a:tint val="75000"/>
                  </a:schemeClr>
                </a:solidFill>
              </a:defRPr>
            </a:lvl1pPr>
          </a:lstStyle>
          <a:p>
            <a:fld id="{0AE9827F-5103-4963-9894-8DB31F624144}" type="slidenum">
              <a:rPr lang="en-US" smtClean="0"/>
              <a:pPr/>
              <a:t>‹#›</a:t>
            </a:fld>
            <a:endParaRPr lang="en-US"/>
          </a:p>
        </p:txBody>
      </p:sp>
    </p:spTree>
    <p:extLst>
      <p:ext uri="{BB962C8B-B14F-4D97-AF65-F5344CB8AC3E}">
        <p14:creationId xmlns:p14="http://schemas.microsoft.com/office/powerpoint/2010/main" val="20344887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ext Blocks: Three Column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AE9827F-5103-4963-9894-8DB31F624144}" type="slidenum">
              <a:rPr lang="en-US" smtClean="0"/>
              <a:pPr/>
              <a:t>‹#›</a:t>
            </a:fld>
            <a:endParaRPr lang="en-US"/>
          </a:p>
        </p:txBody>
      </p:sp>
      <p:sp>
        <p:nvSpPr>
          <p:cNvPr id="12" name="Text Placeholder 9"/>
          <p:cNvSpPr>
            <a:spLocks noGrp="1"/>
          </p:cNvSpPr>
          <p:nvPr>
            <p:ph type="body" sz="quarter" idx="14" hasCustomPrompt="1"/>
          </p:nvPr>
        </p:nvSpPr>
        <p:spPr>
          <a:xfrm>
            <a:off x="406401" y="2133600"/>
            <a:ext cx="3657600" cy="522360"/>
          </a:xfrm>
          <a:solidFill>
            <a:schemeClr val="accent1"/>
          </a:solidFill>
        </p:spPr>
        <p:txBody>
          <a:bodyPr tIns="45720" anchor="ctr" anchorCtr="0">
            <a:noAutofit/>
          </a:bodyPr>
          <a:lstStyle>
            <a:lvl1pPr marL="0" indent="0" algn="ctr">
              <a:buNone/>
              <a:defRPr sz="1800" b="0">
                <a:solidFill>
                  <a:schemeClr val="bg1"/>
                </a:solidFill>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a:t>Click to add text</a:t>
            </a:r>
          </a:p>
        </p:txBody>
      </p:sp>
      <p:sp>
        <p:nvSpPr>
          <p:cNvPr id="22" name="Text Placeholder 9"/>
          <p:cNvSpPr>
            <a:spLocks noGrp="1"/>
          </p:cNvSpPr>
          <p:nvPr>
            <p:ph type="body" sz="quarter" idx="19" hasCustomPrompt="1"/>
          </p:nvPr>
        </p:nvSpPr>
        <p:spPr>
          <a:xfrm>
            <a:off x="8128000" y="2133600"/>
            <a:ext cx="3657600" cy="522360"/>
          </a:xfrm>
          <a:solidFill>
            <a:schemeClr val="accent1"/>
          </a:solidFill>
        </p:spPr>
        <p:txBody>
          <a:bodyPr tIns="45720" anchor="ctr" anchorCtr="0">
            <a:noAutofit/>
          </a:bodyPr>
          <a:lstStyle>
            <a:lvl1pPr marL="0" indent="0" algn="ctr">
              <a:buNone/>
              <a:defRPr sz="1800" b="0">
                <a:solidFill>
                  <a:schemeClr val="bg1"/>
                </a:solidFill>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a:t>Click to add text</a:t>
            </a:r>
          </a:p>
        </p:txBody>
      </p:sp>
      <p:sp>
        <p:nvSpPr>
          <p:cNvPr id="25" name="Text Placeholder 9"/>
          <p:cNvSpPr>
            <a:spLocks noGrp="1"/>
          </p:cNvSpPr>
          <p:nvPr>
            <p:ph type="body" sz="quarter" idx="21" hasCustomPrompt="1"/>
          </p:nvPr>
        </p:nvSpPr>
        <p:spPr>
          <a:xfrm>
            <a:off x="4267200" y="2133600"/>
            <a:ext cx="3657600" cy="522360"/>
          </a:xfrm>
          <a:solidFill>
            <a:schemeClr val="accent1"/>
          </a:solidFill>
        </p:spPr>
        <p:txBody>
          <a:bodyPr tIns="45720" anchor="ctr" anchorCtr="0">
            <a:noAutofit/>
          </a:bodyPr>
          <a:lstStyle>
            <a:lvl1pPr marL="0" indent="0" algn="ctr">
              <a:buNone/>
              <a:defRPr sz="1800" b="0">
                <a:solidFill>
                  <a:schemeClr val="bg1"/>
                </a:solidFill>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a:t>Click to add text</a:t>
            </a:r>
          </a:p>
        </p:txBody>
      </p:sp>
      <p:sp>
        <p:nvSpPr>
          <p:cNvPr id="4" name="Text Placeholder 3"/>
          <p:cNvSpPr>
            <a:spLocks noGrp="1"/>
          </p:cNvSpPr>
          <p:nvPr>
            <p:ph type="body" sz="quarter" idx="24"/>
          </p:nvPr>
        </p:nvSpPr>
        <p:spPr>
          <a:xfrm>
            <a:off x="406400" y="2667000"/>
            <a:ext cx="3657600" cy="3581400"/>
          </a:xfrm>
        </p:spPr>
        <p:txBody>
          <a:bodyPr/>
          <a:lstStyle>
            <a:lvl1pPr>
              <a:defRPr sz="18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15" name="Text Placeholder 3"/>
          <p:cNvSpPr>
            <a:spLocks noGrp="1"/>
          </p:cNvSpPr>
          <p:nvPr>
            <p:ph type="body" sz="quarter" idx="25"/>
          </p:nvPr>
        </p:nvSpPr>
        <p:spPr>
          <a:xfrm>
            <a:off x="4267200" y="2667000"/>
            <a:ext cx="3657600" cy="3581400"/>
          </a:xfrm>
        </p:spPr>
        <p:txBody>
          <a:bodyPr/>
          <a:lstStyle>
            <a:lvl1pPr>
              <a:defRPr sz="18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16" name="Text Placeholder 3"/>
          <p:cNvSpPr>
            <a:spLocks noGrp="1"/>
          </p:cNvSpPr>
          <p:nvPr>
            <p:ph type="body" sz="quarter" idx="26"/>
          </p:nvPr>
        </p:nvSpPr>
        <p:spPr>
          <a:xfrm>
            <a:off x="8128000" y="2667000"/>
            <a:ext cx="3657600" cy="3581400"/>
          </a:xfrm>
        </p:spPr>
        <p:txBody>
          <a:bodyPr/>
          <a:lstStyle>
            <a:lvl1pPr>
              <a:defRPr sz="18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11" name="Text Placeholder 3"/>
          <p:cNvSpPr>
            <a:spLocks noGrp="1"/>
          </p:cNvSpPr>
          <p:nvPr>
            <p:ph type="body" sz="quarter" idx="23" hasCustomPrompt="1"/>
          </p:nvPr>
        </p:nvSpPr>
        <p:spPr>
          <a:xfrm>
            <a:off x="406406" y="1151467"/>
            <a:ext cx="11377084" cy="685800"/>
          </a:xfrm>
        </p:spPr>
        <p:txBody>
          <a:bodyPr lIns="0" rIns="91440" anchor="t" anchorCtr="0"/>
          <a:lstStyle>
            <a:lvl1pPr marL="0" indent="0">
              <a:buNone/>
              <a:defRPr sz="1800" baseline="0"/>
            </a:lvl1pPr>
          </a:lstStyle>
          <a:p>
            <a:pPr lvl="0"/>
            <a:r>
              <a:rPr lang="en-US"/>
              <a:t>Click to insert introductory text here</a:t>
            </a:r>
          </a:p>
        </p:txBody>
      </p:sp>
      <p:sp>
        <p:nvSpPr>
          <p:cNvPr id="13" name="Title 12"/>
          <p:cNvSpPr>
            <a:spLocks noGrp="1" noChangeArrowheads="1"/>
          </p:cNvSpPr>
          <p:nvPr>
            <p:ph type="title"/>
          </p:nvPr>
        </p:nvSpPr>
        <p:spPr bwMode="auto">
          <a:xfrm>
            <a:off x="406400" y="608014"/>
            <a:ext cx="11379200" cy="458787"/>
          </a:xfrm>
          <a:prstGeom prst="rect">
            <a:avLst/>
          </a:prstGeom>
          <a:noFill/>
          <a:ln w="9525">
            <a:noFill/>
            <a:miter lim="800000"/>
            <a:headEnd/>
            <a:tailEnd/>
          </a:ln>
          <a:effectLst/>
        </p:spPr>
        <p:txBody>
          <a:bodyPr vert="horz" wrap="square" lIns="0" tIns="45720" rIns="91440" bIns="45720" numCol="1" anchor="t" anchorCtr="0" compatLnSpc="1">
            <a:prstTxWarp prst="textNoShape">
              <a:avLst/>
            </a:prstTxWarp>
          </a:bodyPr>
          <a:lstStyle>
            <a:lvl1pPr>
              <a:defRPr sz="2700"/>
            </a:lvl1pPr>
          </a:lstStyle>
          <a:p>
            <a:pPr lvl="0"/>
            <a:r>
              <a:rPr lang="en-US"/>
              <a:t>Click to add title</a:t>
            </a:r>
          </a:p>
        </p:txBody>
      </p:sp>
    </p:spTree>
    <p:extLst>
      <p:ext uri="{BB962C8B-B14F-4D97-AF65-F5344CB8AC3E}">
        <p14:creationId xmlns:p14="http://schemas.microsoft.com/office/powerpoint/2010/main" val="21680577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Slanted Photo">
    <p:bg>
      <p:bgRef idx="1001">
        <a:schemeClr val="bg1"/>
      </p:bgRef>
    </p:bg>
    <p:spTree>
      <p:nvGrpSpPr>
        <p:cNvPr id="1" name=""/>
        <p:cNvGrpSpPr/>
        <p:nvPr/>
      </p:nvGrpSpPr>
      <p:grpSpPr>
        <a:xfrm>
          <a:off x="0" y="0"/>
          <a:ext cx="0" cy="0"/>
          <a:chOff x="0" y="0"/>
          <a:chExt cx="0" cy="0"/>
        </a:xfrm>
      </p:grpSpPr>
      <p:sp>
        <p:nvSpPr>
          <p:cNvPr id="83" name="Picture Placeholder 82">
            <a:extLst>
              <a:ext uri="{FF2B5EF4-FFF2-40B4-BE49-F238E27FC236}">
                <a16:creationId xmlns:a16="http://schemas.microsoft.com/office/drawing/2014/main" id="{CAA866B6-AC0A-4811-A38D-BA48AE11F9FD}"/>
              </a:ext>
            </a:extLst>
          </p:cNvPr>
          <p:cNvSpPr>
            <a:spLocks noGrp="1"/>
          </p:cNvSpPr>
          <p:nvPr>
            <p:ph type="pic" sz="quarter" idx="18"/>
          </p:nvPr>
        </p:nvSpPr>
        <p:spPr>
          <a:xfrm>
            <a:off x="6595554" y="0"/>
            <a:ext cx="5596446" cy="6858000"/>
          </a:xfrm>
          <a:custGeom>
            <a:avLst/>
            <a:gdLst>
              <a:gd name="connsiteX0" fmla="*/ 2632539 w 5596446"/>
              <a:gd name="connsiteY0" fmla="*/ 0 h 6858000"/>
              <a:gd name="connsiteX1" fmla="*/ 5596446 w 5596446"/>
              <a:gd name="connsiteY1" fmla="*/ 0 h 6858000"/>
              <a:gd name="connsiteX2" fmla="*/ 5596446 w 5596446"/>
              <a:gd name="connsiteY2" fmla="*/ 2223843 h 6858000"/>
              <a:gd name="connsiteX3" fmla="*/ 3817560 w 5596446"/>
              <a:gd name="connsiteY3" fmla="*/ 6858000 h 6858000"/>
              <a:gd name="connsiteX4" fmla="*/ 0 w 559644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6446" h="6858000">
                <a:moveTo>
                  <a:pt x="2632539" y="0"/>
                </a:moveTo>
                <a:lnTo>
                  <a:pt x="5596446" y="0"/>
                </a:lnTo>
                <a:lnTo>
                  <a:pt x="5596446" y="2223843"/>
                </a:lnTo>
                <a:lnTo>
                  <a:pt x="3817560" y="6858000"/>
                </a:lnTo>
                <a:lnTo>
                  <a:pt x="0" y="6858000"/>
                </a:lnTo>
                <a:close/>
              </a:path>
            </a:pathLst>
          </a:custGeom>
          <a:solidFill>
            <a:schemeClr val="bg1">
              <a:lumMod val="85000"/>
            </a:schemeClr>
          </a:solidFill>
        </p:spPr>
        <p:txBody>
          <a:bodyPr wrap="square" lIns="0">
            <a:noAutofit/>
          </a:bodyPr>
          <a:lstStyle>
            <a:lvl1pPr marL="0" indent="0" algn="ctr">
              <a:buNone/>
              <a:defRPr/>
            </a:lvl1pPr>
          </a:lstStyle>
          <a:p>
            <a:endParaRPr lang="en-GB"/>
          </a:p>
        </p:txBody>
      </p:sp>
      <p:sp>
        <p:nvSpPr>
          <p:cNvPr id="75" name="Freeform: Shape 74">
            <a:extLst>
              <a:ext uri="{FF2B5EF4-FFF2-40B4-BE49-F238E27FC236}">
                <a16:creationId xmlns:a16="http://schemas.microsoft.com/office/drawing/2014/main" id="{7044C51D-169C-4548-92B0-1B1D54FB01BF}"/>
              </a:ext>
            </a:extLst>
          </p:cNvPr>
          <p:cNvSpPr/>
          <p:nvPr userDrawn="1"/>
        </p:nvSpPr>
        <p:spPr>
          <a:xfrm>
            <a:off x="10413114" y="2223843"/>
            <a:ext cx="1778886" cy="4634157"/>
          </a:xfrm>
          <a:custGeom>
            <a:avLst/>
            <a:gdLst>
              <a:gd name="connsiteX0" fmla="*/ 1778886 w 1778886"/>
              <a:gd name="connsiteY0" fmla="*/ 0 h 4634157"/>
              <a:gd name="connsiteX1" fmla="*/ 1778886 w 1778886"/>
              <a:gd name="connsiteY1" fmla="*/ 4634157 h 4634157"/>
              <a:gd name="connsiteX2" fmla="*/ 0 w 1778886"/>
              <a:gd name="connsiteY2" fmla="*/ 4634157 h 4634157"/>
              <a:gd name="connsiteX3" fmla="*/ 1778886 w 1778886"/>
              <a:gd name="connsiteY3" fmla="*/ 0 h 4634157"/>
            </a:gdLst>
            <a:ahLst/>
            <a:cxnLst>
              <a:cxn ang="0">
                <a:pos x="connsiteX0" y="connsiteY0"/>
              </a:cxn>
              <a:cxn ang="0">
                <a:pos x="connsiteX1" y="connsiteY1"/>
              </a:cxn>
              <a:cxn ang="0">
                <a:pos x="connsiteX2" y="connsiteY2"/>
              </a:cxn>
              <a:cxn ang="0">
                <a:pos x="connsiteX3" y="connsiteY3"/>
              </a:cxn>
            </a:cxnLst>
            <a:rect l="l" t="t" r="r" b="b"/>
            <a:pathLst>
              <a:path w="1778886" h="4634157">
                <a:moveTo>
                  <a:pt x="1778886" y="0"/>
                </a:moveTo>
                <a:lnTo>
                  <a:pt x="1778886" y="4634157"/>
                </a:lnTo>
                <a:lnTo>
                  <a:pt x="0" y="4634157"/>
                </a:lnTo>
                <a:lnTo>
                  <a:pt x="1778886"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Slide Number Placeholder 2">
            <a:extLst>
              <a:ext uri="{FF2B5EF4-FFF2-40B4-BE49-F238E27FC236}">
                <a16:creationId xmlns:a16="http://schemas.microsoft.com/office/drawing/2014/main" id="{A1421E3C-EFB1-4278-80B9-1DC85DD83F87}"/>
              </a:ext>
            </a:extLst>
          </p:cNvPr>
          <p:cNvSpPr>
            <a:spLocks noGrp="1"/>
          </p:cNvSpPr>
          <p:nvPr>
            <p:ph type="sldNum" sz="quarter" idx="21"/>
          </p:nvPr>
        </p:nvSpPr>
        <p:spPr>
          <a:xfrm>
            <a:off x="11353800" y="6419728"/>
            <a:ext cx="574848" cy="252000"/>
          </a:xfrm>
        </p:spPr>
        <p:txBody>
          <a:bodyPr/>
          <a:lstStyle>
            <a:lvl1pPr>
              <a:defRPr sz="1050">
                <a:solidFill>
                  <a:schemeClr val="tx2"/>
                </a:solidFill>
              </a:defRPr>
            </a:lvl1pPr>
          </a:lstStyle>
          <a:p>
            <a:fld id="{4483779D-C340-494C-9B53-38C528D6A960}" type="slidenum">
              <a:rPr lang="en-GB" smtClean="0"/>
              <a:pPr/>
              <a:t>‹#›</a:t>
            </a:fld>
            <a:endParaRPr lang="en-GB"/>
          </a:p>
        </p:txBody>
      </p:sp>
      <p:sp>
        <p:nvSpPr>
          <p:cNvPr id="4" name="Content Placeholder 13">
            <a:extLst>
              <a:ext uri="{FF2B5EF4-FFF2-40B4-BE49-F238E27FC236}">
                <a16:creationId xmlns:a16="http://schemas.microsoft.com/office/drawing/2014/main" id="{971C0628-80F1-A9F6-FB40-7A0FC326171B}"/>
              </a:ext>
            </a:extLst>
          </p:cNvPr>
          <p:cNvSpPr>
            <a:spLocks noGrp="1"/>
          </p:cNvSpPr>
          <p:nvPr>
            <p:ph sz="quarter" idx="12"/>
          </p:nvPr>
        </p:nvSpPr>
        <p:spPr>
          <a:xfrm>
            <a:off x="441327" y="1290638"/>
            <a:ext cx="6154228" cy="4586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a:extLst>
              <a:ext uri="{FF2B5EF4-FFF2-40B4-BE49-F238E27FC236}">
                <a16:creationId xmlns:a16="http://schemas.microsoft.com/office/drawing/2014/main" id="{1AC41D12-4201-6EFF-389F-80DAF6A892CE}"/>
              </a:ext>
            </a:extLst>
          </p:cNvPr>
          <p:cNvSpPr>
            <a:spLocks noGrp="1"/>
          </p:cNvSpPr>
          <p:nvPr>
            <p:ph type="title"/>
          </p:nvPr>
        </p:nvSpPr>
        <p:spPr>
          <a:xfrm>
            <a:off x="442913" y="432487"/>
            <a:ext cx="8064000" cy="383059"/>
          </a:xfrm>
        </p:spPr>
        <p:txBody>
          <a:bodyPr/>
          <a:lstStyle/>
          <a:p>
            <a:r>
              <a:rPr lang="en-GB"/>
              <a:t>Click to edit Master title style</a:t>
            </a:r>
          </a:p>
        </p:txBody>
      </p:sp>
      <p:sp>
        <p:nvSpPr>
          <p:cNvPr id="6" name="Text Placeholder 5">
            <a:extLst>
              <a:ext uri="{FF2B5EF4-FFF2-40B4-BE49-F238E27FC236}">
                <a16:creationId xmlns:a16="http://schemas.microsoft.com/office/drawing/2014/main" id="{0C79A82D-39AE-3E4C-CE1D-B7D4329E432C}"/>
              </a:ext>
            </a:extLst>
          </p:cNvPr>
          <p:cNvSpPr>
            <a:spLocks noGrp="1"/>
          </p:cNvSpPr>
          <p:nvPr>
            <p:ph type="body" sz="quarter" idx="20"/>
          </p:nvPr>
        </p:nvSpPr>
        <p:spPr>
          <a:xfrm>
            <a:off x="442912" y="858118"/>
            <a:ext cx="8064000" cy="296598"/>
          </a:xfrm>
        </p:spPr>
        <p:txBody>
          <a:bodyPr/>
          <a:lstStyle>
            <a:lvl1pPr marL="0" indent="0">
              <a:buFontTx/>
              <a:buNone/>
              <a:defRPr sz="1800">
                <a:solidFill>
                  <a:schemeClr val="accent2"/>
                </a:solidFill>
              </a:defRPr>
            </a:lvl1pPr>
          </a:lstStyle>
          <a:p>
            <a:pPr lvl="0"/>
            <a:r>
              <a:rPr lang="en-US"/>
              <a:t>Click to edit Master text styles</a:t>
            </a:r>
            <a:endParaRPr lang="en-GB"/>
          </a:p>
        </p:txBody>
      </p:sp>
    </p:spTree>
    <p:extLst>
      <p:ext uri="{BB962C8B-B14F-4D97-AF65-F5344CB8AC3E}">
        <p14:creationId xmlns:p14="http://schemas.microsoft.com/office/powerpoint/2010/main" val="4191272285"/>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D316B957-AA31-4AA5-9179-28E1F5AE207E}"/>
              </a:ext>
            </a:extLst>
          </p:cNvPr>
          <p:cNvGrpSpPr/>
          <p:nvPr userDrawn="1"/>
        </p:nvGrpSpPr>
        <p:grpSpPr>
          <a:xfrm>
            <a:off x="-1" y="6343601"/>
            <a:ext cx="12192001" cy="514399"/>
            <a:chOff x="-1" y="6659313"/>
            <a:chExt cx="12239626" cy="540000"/>
          </a:xfrm>
        </p:grpSpPr>
        <p:sp>
          <p:nvSpPr>
            <p:cNvPr id="22" name="Rectangle 21">
              <a:extLst>
                <a:ext uri="{FF2B5EF4-FFF2-40B4-BE49-F238E27FC236}">
                  <a16:creationId xmlns:a16="http://schemas.microsoft.com/office/drawing/2014/main" id="{F2872557-738F-419D-9FC8-0B12E901C6B1}"/>
                </a:ext>
              </a:extLst>
            </p:cNvPr>
            <p:cNvSpPr/>
            <p:nvPr userDrawn="1"/>
          </p:nvSpPr>
          <p:spPr>
            <a:xfrm>
              <a:off x="-1" y="6659313"/>
              <a:ext cx="12239625" cy="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15"/>
            </a:p>
          </p:txBody>
        </p:sp>
        <p:sp>
          <p:nvSpPr>
            <p:cNvPr id="23" name="Freeform: Shape 22">
              <a:extLst>
                <a:ext uri="{FF2B5EF4-FFF2-40B4-BE49-F238E27FC236}">
                  <a16:creationId xmlns:a16="http://schemas.microsoft.com/office/drawing/2014/main" id="{17A1FDEA-D492-4291-9633-C8644E4E890B}"/>
                </a:ext>
              </a:extLst>
            </p:cNvPr>
            <p:cNvSpPr>
              <a:spLocks noChangeAspect="1"/>
            </p:cNvSpPr>
            <p:nvPr userDrawn="1"/>
          </p:nvSpPr>
          <p:spPr>
            <a:xfrm flipH="1" flipV="1">
              <a:off x="12032144" y="6659313"/>
              <a:ext cx="207481" cy="540000"/>
            </a:xfrm>
            <a:custGeom>
              <a:avLst/>
              <a:gdLst>
                <a:gd name="connsiteX0" fmla="*/ 0 w 1523213"/>
                <a:gd name="connsiteY0" fmla="*/ 3964384 h 3964384"/>
                <a:gd name="connsiteX1" fmla="*/ 0 w 1523213"/>
                <a:gd name="connsiteY1" fmla="*/ 0 h 3964384"/>
                <a:gd name="connsiteX2" fmla="*/ 1523213 w 1523213"/>
                <a:gd name="connsiteY2" fmla="*/ 0 h 3964384"/>
              </a:gdLst>
              <a:ahLst/>
              <a:cxnLst>
                <a:cxn ang="0">
                  <a:pos x="connsiteX0" y="connsiteY0"/>
                </a:cxn>
                <a:cxn ang="0">
                  <a:pos x="connsiteX1" y="connsiteY1"/>
                </a:cxn>
                <a:cxn ang="0">
                  <a:pos x="connsiteX2" y="connsiteY2"/>
                </a:cxn>
              </a:cxnLst>
              <a:rect l="l" t="t" r="r" b="b"/>
              <a:pathLst>
                <a:path w="1523213" h="3964384">
                  <a:moveTo>
                    <a:pt x="0" y="3964384"/>
                  </a:moveTo>
                  <a:lnTo>
                    <a:pt x="0" y="0"/>
                  </a:lnTo>
                  <a:lnTo>
                    <a:pt x="152321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715">
                <a:solidFill>
                  <a:schemeClr val="bg1"/>
                </a:solidFill>
              </a:endParaRPr>
            </a:p>
          </p:txBody>
        </p:sp>
        <p:pic>
          <p:nvPicPr>
            <p:cNvPr id="24" name="Picture 23" descr="Logo&#10;&#10;Description automatically generated">
              <a:extLst>
                <a:ext uri="{FF2B5EF4-FFF2-40B4-BE49-F238E27FC236}">
                  <a16:creationId xmlns:a16="http://schemas.microsoft.com/office/drawing/2014/main" id="{06F479CD-54B5-42BE-A1A7-D88FC57D588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1708" y="6753633"/>
              <a:ext cx="885576" cy="360000"/>
            </a:xfrm>
            <a:prstGeom prst="rect">
              <a:avLst/>
            </a:prstGeom>
          </p:spPr>
        </p:pic>
      </p:grpSp>
      <p:sp>
        <p:nvSpPr>
          <p:cNvPr id="2" name="Title 1"/>
          <p:cNvSpPr>
            <a:spLocks noGrp="1"/>
          </p:cNvSpPr>
          <p:nvPr>
            <p:ph type="title"/>
          </p:nvPr>
        </p:nvSpPr>
        <p:spPr>
          <a:xfrm>
            <a:off x="365511" y="350040"/>
            <a:ext cx="9323580" cy="685865"/>
          </a:xfrm>
        </p:spPr>
        <p:txBody>
          <a:bodyPr lIns="0" tIns="0" rIns="0" bIns="0">
            <a:noAutofit/>
          </a:bodyPr>
          <a:lstStyle/>
          <a:p>
            <a:r>
              <a:rPr lang="en-US"/>
              <a:t>Click to edit Master title style</a:t>
            </a:r>
          </a:p>
        </p:txBody>
      </p:sp>
      <p:sp>
        <p:nvSpPr>
          <p:cNvPr id="10" name="Content Placeholder 9">
            <a:extLst>
              <a:ext uri="{FF2B5EF4-FFF2-40B4-BE49-F238E27FC236}">
                <a16:creationId xmlns:a16="http://schemas.microsoft.com/office/drawing/2014/main" id="{0052B57F-552D-4EBB-BE31-0E21BBA7CBCB}"/>
              </a:ext>
            </a:extLst>
          </p:cNvPr>
          <p:cNvSpPr>
            <a:spLocks noGrp="1"/>
          </p:cNvSpPr>
          <p:nvPr>
            <p:ph sz="quarter" idx="13"/>
          </p:nvPr>
        </p:nvSpPr>
        <p:spPr>
          <a:xfrm>
            <a:off x="357379" y="1048265"/>
            <a:ext cx="7172881" cy="342933"/>
          </a:xfrm>
        </p:spPr>
        <p:txBody>
          <a:bodyPr wrap="none" lIns="0" tIns="0" rIns="0" bIns="0">
            <a:noAutofit/>
          </a:bodyPr>
          <a:lstStyle>
            <a:lvl1pPr marL="0" indent="0">
              <a:buNone/>
              <a:defRPr>
                <a:solidFill>
                  <a:schemeClr val="accent1"/>
                </a:solidFill>
              </a:defRPr>
            </a:lvl1pPr>
          </a:lstStyle>
          <a:p>
            <a:pPr lvl="0"/>
            <a:r>
              <a:rPr lang="en-US"/>
              <a:t>Click to edit Master text styles</a:t>
            </a:r>
          </a:p>
        </p:txBody>
      </p:sp>
      <p:sp>
        <p:nvSpPr>
          <p:cNvPr id="6" name="Footer Placeholder 4">
            <a:extLst>
              <a:ext uri="{FF2B5EF4-FFF2-40B4-BE49-F238E27FC236}">
                <a16:creationId xmlns:a16="http://schemas.microsoft.com/office/drawing/2014/main" id="{7DA01CC7-15AE-E05B-9C54-4DDF167C2051}"/>
              </a:ext>
            </a:extLst>
          </p:cNvPr>
          <p:cNvSpPr txBox="1">
            <a:spLocks/>
          </p:cNvSpPr>
          <p:nvPr userDrawn="1"/>
        </p:nvSpPr>
        <p:spPr>
          <a:xfrm>
            <a:off x="7680176" y="6419728"/>
            <a:ext cx="3406924" cy="252000"/>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rgbClr val="FFFFFF"/>
                </a:solidFill>
                <a:latin typeface="Lato Black" panose="020F0A02020204030203" pitchFamily="34" charset="0"/>
              </a:rPr>
              <a:t>Customer SMETA Audit RFP</a:t>
            </a:r>
            <a:endParaRPr lang="en-GB"/>
          </a:p>
        </p:txBody>
      </p:sp>
      <p:sp>
        <p:nvSpPr>
          <p:cNvPr id="7" name="Slide Number Placeholder 5">
            <a:extLst>
              <a:ext uri="{FF2B5EF4-FFF2-40B4-BE49-F238E27FC236}">
                <a16:creationId xmlns:a16="http://schemas.microsoft.com/office/drawing/2014/main" id="{382E8E91-D909-DCE2-6C4F-C054E82DE758}"/>
              </a:ext>
            </a:extLst>
          </p:cNvPr>
          <p:cNvSpPr>
            <a:spLocks noGrp="1"/>
          </p:cNvSpPr>
          <p:nvPr>
            <p:ph type="sldNum" sz="quarter" idx="4"/>
          </p:nvPr>
        </p:nvSpPr>
        <p:spPr>
          <a:xfrm>
            <a:off x="11353800" y="6419728"/>
            <a:ext cx="574848" cy="252000"/>
          </a:xfrm>
          <a:prstGeom prst="rect">
            <a:avLst/>
          </a:prstGeom>
        </p:spPr>
        <p:txBody>
          <a:bodyPr vert="horz" lIns="0" tIns="0" rIns="0" bIns="0" rtlCol="0" anchor="ctr"/>
          <a:lstStyle>
            <a:lvl1pPr algn="r">
              <a:defRPr sz="1050">
                <a:solidFill>
                  <a:schemeClr val="bg1">
                    <a:lumMod val="85000"/>
                  </a:schemeClr>
                </a:solidFill>
                <a:latin typeface="+mn-lt"/>
              </a:defRPr>
            </a:lvl1pPr>
          </a:lstStyle>
          <a:p>
            <a:fld id="{4483779D-C340-494C-9B53-38C528D6A960}" type="slidenum">
              <a:rPr lang="en-GB" smtClean="0"/>
              <a:pPr/>
              <a:t>‹#›</a:t>
            </a:fld>
            <a:endParaRPr lang="en-GB"/>
          </a:p>
        </p:txBody>
      </p:sp>
    </p:spTree>
    <p:extLst>
      <p:ext uri="{BB962C8B-B14F-4D97-AF65-F5344CB8AC3E}">
        <p14:creationId xmlns:p14="http://schemas.microsoft.com/office/powerpoint/2010/main" val="2138423006"/>
      </p:ext>
    </p:extLst>
  </p:cSld>
  <p:clrMapOvr>
    <a:masterClrMapping/>
  </p:clrMapOvr>
  <p:extLst>
    <p:ext uri="{DCECCB84-F9BA-43D5-87BE-67443E8EF086}">
      <p15:sldGuideLst xmlns:p15="http://schemas.microsoft.com/office/powerpoint/2012/main">
        <p15:guide id="1" pos="3855">
          <p15:clr>
            <a:srgbClr val="FBAE40"/>
          </p15:clr>
        </p15:guide>
        <p15:guide id="2" pos="4309">
          <p15:clr>
            <a:srgbClr val="FBAE40"/>
          </p15:clr>
        </p15:guide>
        <p15:guide id="3" pos="4762">
          <p15:clr>
            <a:srgbClr val="FBAE40"/>
          </p15:clr>
        </p15:guide>
        <p15:guide id="4" pos="5216">
          <p15:clr>
            <a:srgbClr val="FBAE40"/>
          </p15:clr>
        </p15:guide>
        <p15:guide id="5" pos="5669">
          <p15:clr>
            <a:srgbClr val="FBAE40"/>
          </p15:clr>
        </p15:guide>
        <p15:guide id="6" pos="6123">
          <p15:clr>
            <a:srgbClr val="FBAE40"/>
          </p15:clr>
        </p15:guide>
        <p15:guide id="7" pos="6577">
          <p15:clr>
            <a:srgbClr val="FBAE40"/>
          </p15:clr>
        </p15:guide>
        <p15:guide id="8" pos="7030">
          <p15:clr>
            <a:srgbClr val="FBAE40"/>
          </p15:clr>
        </p15:guide>
        <p15:guide id="9" pos="7484">
          <p15:clr>
            <a:srgbClr val="FBAE40"/>
          </p15:clr>
        </p15:guide>
        <p15:guide id="10" pos="3401">
          <p15:clr>
            <a:srgbClr val="FBAE40"/>
          </p15:clr>
        </p15:guide>
        <p15:guide id="11" pos="2948">
          <p15:clr>
            <a:srgbClr val="FBAE40"/>
          </p15:clr>
        </p15:guide>
        <p15:guide id="12" pos="2494">
          <p15:clr>
            <a:srgbClr val="FBAE40"/>
          </p15:clr>
        </p15:guide>
        <p15:guide id="13" pos="2041">
          <p15:clr>
            <a:srgbClr val="FBAE40"/>
          </p15:clr>
        </p15:guide>
        <p15:guide id="14" pos="1587">
          <p15:clr>
            <a:srgbClr val="FBAE40"/>
          </p15:clr>
        </p15:guide>
        <p15:guide id="15" pos="1133">
          <p15:clr>
            <a:srgbClr val="FBAE40"/>
          </p15:clr>
        </p15:guide>
        <p15:guide id="16" pos="680">
          <p15:clr>
            <a:srgbClr val="FBAE40"/>
          </p15:clr>
        </p15:guide>
        <p15:guide id="17" pos="226">
          <p15:clr>
            <a:srgbClr val="FBAE40"/>
          </p15:clr>
        </p15:guide>
        <p15:guide id="19" orient="horz" pos="2041">
          <p15:clr>
            <a:srgbClr val="FBAE40"/>
          </p15:clr>
        </p15:guide>
        <p15:guide id="20" orient="horz" pos="1587">
          <p15:clr>
            <a:srgbClr val="FBAE40"/>
          </p15:clr>
        </p15:guide>
        <p15:guide id="21" orient="horz" pos="1134">
          <p15:clr>
            <a:srgbClr val="FBAE40"/>
          </p15:clr>
        </p15:guide>
        <p15:guide id="22" orient="horz" pos="907">
          <p15:clr>
            <a:srgbClr val="FBAE40"/>
          </p15:clr>
        </p15:guide>
        <p15:guide id="23" orient="horz" pos="680">
          <p15:clr>
            <a:srgbClr val="FBAE40"/>
          </p15:clr>
        </p15:guide>
        <p15:guide id="24" orient="horz" pos="226">
          <p15:clr>
            <a:srgbClr val="FBAE40"/>
          </p15:clr>
        </p15:guide>
        <p15:guide id="25" orient="horz" pos="2494">
          <p15:clr>
            <a:srgbClr val="FBAE40"/>
          </p15:clr>
        </p15:guide>
        <p15:guide id="26" orient="horz" pos="2948">
          <p15:clr>
            <a:srgbClr val="FBAE40"/>
          </p15:clr>
        </p15:guide>
        <p15:guide id="27" orient="horz" pos="3401">
          <p15:clr>
            <a:srgbClr val="FBAE40"/>
          </p15:clr>
        </p15:guide>
        <p15:guide id="28" orient="horz" pos="3855">
          <p15:clr>
            <a:srgbClr val="FBAE40"/>
          </p15:clr>
        </p15:guide>
        <p15:guide id="29" orient="horz" pos="4082">
          <p15:clr>
            <a:srgbClr val="FBAE40"/>
          </p15:clr>
        </p15:guide>
        <p15:guide id="30" orient="horz" pos="4309">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Dark">
    <p:bg>
      <p:bgPr>
        <a:gradFill>
          <a:gsLst>
            <a:gs pos="0">
              <a:srgbClr val="4B4C5D">
                <a:lumMod val="98000"/>
                <a:lumOff val="2000"/>
              </a:srgbClr>
            </a:gs>
            <a:gs pos="50000">
              <a:srgbClr val="272941">
                <a:lumMod val="97000"/>
                <a:lumOff val="3000"/>
              </a:srgbClr>
            </a:gs>
            <a:gs pos="100000">
              <a:srgbClr val="070A2A"/>
            </a:gs>
          </a:gsLst>
          <a:lin ang="5400000" scaled="0"/>
        </a:gra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9613D32-A783-718F-3DDF-26112280BFF7}"/>
              </a:ext>
            </a:extLst>
          </p:cNvPr>
          <p:cNvSpPr>
            <a:spLocks noGrp="1"/>
          </p:cNvSpPr>
          <p:nvPr>
            <p:ph type="pic" sz="quarter" idx="18"/>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2279176 h 6858000"/>
              <a:gd name="connsiteX3" fmla="*/ 12024074 w 12192000"/>
              <a:gd name="connsiteY3" fmla="*/ 2789207 h 6858000"/>
              <a:gd name="connsiteX4" fmla="*/ 10737389 w 12192000"/>
              <a:gd name="connsiteY4" fmla="*/ 6219823 h 6858000"/>
              <a:gd name="connsiteX5" fmla="*/ 12192000 w 12192000"/>
              <a:gd name="connsiteY5" fmla="*/ 6219823 h 6858000"/>
              <a:gd name="connsiteX6" fmla="*/ 12192000 w 12192000"/>
              <a:gd name="connsiteY6" fmla="*/ 6858000 h 6858000"/>
              <a:gd name="connsiteX7" fmla="*/ 0 w 12192000"/>
              <a:gd name="connsiteY7" fmla="*/ 6858000 h 6858000"/>
              <a:gd name="connsiteX8" fmla="*/ 0 w 12192000"/>
              <a:gd name="connsiteY8" fmla="*/ 6426026 h 6858000"/>
              <a:gd name="connsiteX9" fmla="*/ 4637008 w 12192000"/>
              <a:gd name="connsiteY9" fmla="*/ 6404077 h 6858000"/>
              <a:gd name="connsiteX10" fmla="*/ 5345592 w 12192000"/>
              <a:gd name="connsiteY10" fmla="*/ 4572496 h 6858000"/>
              <a:gd name="connsiteX11" fmla="*/ 6758896 w 12192000"/>
              <a:gd name="connsiteY11" fmla="*/ 804281 h 6858000"/>
              <a:gd name="connsiteX12" fmla="*/ 6864809 w 12192000"/>
              <a:gd name="connsiteY12" fmla="*/ 482600 h 6858000"/>
              <a:gd name="connsiteX13" fmla="*/ 0 w 12192000"/>
              <a:gd name="connsiteY13" fmla="*/ 482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2192000" y="0"/>
                </a:lnTo>
                <a:lnTo>
                  <a:pt x="12192000" y="2279176"/>
                </a:lnTo>
                <a:lnTo>
                  <a:pt x="12024074" y="2789207"/>
                </a:lnTo>
                <a:lnTo>
                  <a:pt x="10737389" y="6219823"/>
                </a:lnTo>
                <a:lnTo>
                  <a:pt x="12192000" y="6219823"/>
                </a:lnTo>
                <a:lnTo>
                  <a:pt x="12192000" y="6858000"/>
                </a:lnTo>
                <a:lnTo>
                  <a:pt x="0" y="6858000"/>
                </a:lnTo>
                <a:lnTo>
                  <a:pt x="0" y="6426026"/>
                </a:lnTo>
                <a:lnTo>
                  <a:pt x="4637008" y="6404077"/>
                </a:lnTo>
                <a:lnTo>
                  <a:pt x="5345592" y="4572496"/>
                </a:lnTo>
                <a:lnTo>
                  <a:pt x="6758896" y="804281"/>
                </a:lnTo>
                <a:lnTo>
                  <a:pt x="6864809" y="482600"/>
                </a:lnTo>
                <a:lnTo>
                  <a:pt x="0" y="482600"/>
                </a:lnTo>
                <a:close/>
              </a:path>
            </a:pathLst>
          </a:custGeom>
        </p:spPr>
        <p:txBody>
          <a:bodyPr wrap="square">
            <a:noAutofit/>
          </a:bodyPr>
          <a:lstStyle>
            <a:lvl1pPr marL="0" indent="0" algn="ctr">
              <a:buFontTx/>
              <a:buNone/>
              <a:defRPr/>
            </a:lvl1pPr>
          </a:lstStyle>
          <a:p>
            <a:endParaRPr lang="en-GB"/>
          </a:p>
        </p:txBody>
      </p:sp>
      <p:sp>
        <p:nvSpPr>
          <p:cNvPr id="17" name="Freeform: Shape 16">
            <a:extLst>
              <a:ext uri="{FF2B5EF4-FFF2-40B4-BE49-F238E27FC236}">
                <a16:creationId xmlns:a16="http://schemas.microsoft.com/office/drawing/2014/main" id="{FA7B5611-E042-B1D0-CC75-2D68687FA506}"/>
              </a:ext>
            </a:extLst>
          </p:cNvPr>
          <p:cNvSpPr/>
          <p:nvPr userDrawn="1"/>
        </p:nvSpPr>
        <p:spPr>
          <a:xfrm>
            <a:off x="1" y="482600"/>
            <a:ext cx="6864809" cy="5943426"/>
          </a:xfrm>
          <a:custGeom>
            <a:avLst/>
            <a:gdLst>
              <a:gd name="connsiteX0" fmla="*/ 0 w 6864809"/>
              <a:gd name="connsiteY0" fmla="*/ 0 h 5943426"/>
              <a:gd name="connsiteX1" fmla="*/ 6864809 w 6864809"/>
              <a:gd name="connsiteY1" fmla="*/ 0 h 5943426"/>
              <a:gd name="connsiteX2" fmla="*/ 6758896 w 6864809"/>
              <a:gd name="connsiteY2" fmla="*/ 321681 h 5943426"/>
              <a:gd name="connsiteX3" fmla="*/ 5345592 w 6864809"/>
              <a:gd name="connsiteY3" fmla="*/ 4089896 h 5943426"/>
              <a:gd name="connsiteX4" fmla="*/ 4637007 w 6864809"/>
              <a:gd name="connsiteY4" fmla="*/ 5921477 h 5943426"/>
              <a:gd name="connsiteX5" fmla="*/ 0 w 6864809"/>
              <a:gd name="connsiteY5" fmla="*/ 5943426 h 594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4809" h="5943426">
                <a:moveTo>
                  <a:pt x="0" y="0"/>
                </a:moveTo>
                <a:lnTo>
                  <a:pt x="6864809" y="0"/>
                </a:lnTo>
                <a:lnTo>
                  <a:pt x="6758896" y="321681"/>
                </a:lnTo>
                <a:lnTo>
                  <a:pt x="5345592" y="4089896"/>
                </a:lnTo>
                <a:lnTo>
                  <a:pt x="4637007" y="5921477"/>
                </a:lnTo>
                <a:lnTo>
                  <a:pt x="0" y="5943426"/>
                </a:lnTo>
                <a:close/>
              </a:path>
            </a:pathLst>
          </a:custGeom>
          <a:solidFill>
            <a:srgbClr val="0F123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3" name="Rectangle 10">
            <a:extLst>
              <a:ext uri="{FF2B5EF4-FFF2-40B4-BE49-F238E27FC236}">
                <a16:creationId xmlns:a16="http://schemas.microsoft.com/office/drawing/2014/main" id="{3FF0AFA9-6C50-D812-1CDF-5F87A720C76F}"/>
              </a:ext>
            </a:extLst>
          </p:cNvPr>
          <p:cNvSpPr/>
          <p:nvPr userDrawn="1"/>
        </p:nvSpPr>
        <p:spPr>
          <a:xfrm>
            <a:off x="10737389" y="2279176"/>
            <a:ext cx="1454611" cy="3940647"/>
          </a:xfrm>
          <a:custGeom>
            <a:avLst/>
            <a:gdLst>
              <a:gd name="connsiteX0" fmla="*/ 0 w 2661492"/>
              <a:gd name="connsiteY0" fmla="*/ 0 h 5483224"/>
              <a:gd name="connsiteX1" fmla="*/ 2661492 w 2661492"/>
              <a:gd name="connsiteY1" fmla="*/ 0 h 5483224"/>
              <a:gd name="connsiteX2" fmla="*/ 2661492 w 2661492"/>
              <a:gd name="connsiteY2" fmla="*/ 5483224 h 5483224"/>
              <a:gd name="connsiteX3" fmla="*/ 0 w 2661492"/>
              <a:gd name="connsiteY3" fmla="*/ 5483224 h 5483224"/>
              <a:gd name="connsiteX4" fmla="*/ 0 w 2661492"/>
              <a:gd name="connsiteY4" fmla="*/ 0 h 5483224"/>
              <a:gd name="connsiteX0" fmla="*/ 2354239 w 2661492"/>
              <a:gd name="connsiteY0" fmla="*/ 709684 h 5483224"/>
              <a:gd name="connsiteX1" fmla="*/ 2661492 w 2661492"/>
              <a:gd name="connsiteY1" fmla="*/ 0 h 5483224"/>
              <a:gd name="connsiteX2" fmla="*/ 2661492 w 2661492"/>
              <a:gd name="connsiteY2" fmla="*/ 5483224 h 5483224"/>
              <a:gd name="connsiteX3" fmla="*/ 0 w 2661492"/>
              <a:gd name="connsiteY3" fmla="*/ 5483224 h 5483224"/>
              <a:gd name="connsiteX4" fmla="*/ 2354239 w 2661492"/>
              <a:gd name="connsiteY4" fmla="*/ 709684 h 54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492" h="5483224">
                <a:moveTo>
                  <a:pt x="2354239" y="709684"/>
                </a:moveTo>
                <a:lnTo>
                  <a:pt x="2661492" y="0"/>
                </a:lnTo>
                <a:lnTo>
                  <a:pt x="2661492" y="5483224"/>
                </a:lnTo>
                <a:lnTo>
                  <a:pt x="0" y="5483224"/>
                </a:lnTo>
                <a:lnTo>
                  <a:pt x="2354239" y="709684"/>
                </a:lnTo>
                <a:close/>
              </a:path>
            </a:pathLst>
          </a:custGeom>
          <a:solidFill>
            <a:srgbClr val="0EF2B2"/>
          </a:solidFill>
          <a:ln>
            <a:solidFill>
              <a:srgbClr val="0EF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4DEC4AE-0E7C-4CAA-990A-600C47283B8C}"/>
              </a:ext>
            </a:extLst>
          </p:cNvPr>
          <p:cNvSpPr>
            <a:spLocks noGrp="1"/>
          </p:cNvSpPr>
          <p:nvPr>
            <p:ph type="ctrTitle" hasCustomPrompt="1"/>
          </p:nvPr>
        </p:nvSpPr>
        <p:spPr>
          <a:xfrm>
            <a:off x="442799" y="2336800"/>
            <a:ext cx="4150800" cy="1325880"/>
          </a:xfrm>
        </p:spPr>
        <p:txBody>
          <a:bodyPr anchor="t">
            <a:normAutofit/>
          </a:bodyPr>
          <a:lstStyle>
            <a:lvl1pPr algn="l">
              <a:defRPr sz="3600" b="0">
                <a:solidFill>
                  <a:schemeClr val="bg2"/>
                </a:solidFill>
                <a:latin typeface="Lato Black" panose="020F0A02020204030203" pitchFamily="34" charset="0"/>
              </a:defRPr>
            </a:lvl1pPr>
          </a:lstStyle>
          <a:p>
            <a:r>
              <a:rPr lang="en-US"/>
              <a:t>Title here</a:t>
            </a:r>
            <a:endParaRPr lang="en-GB"/>
          </a:p>
        </p:txBody>
      </p:sp>
      <p:sp>
        <p:nvSpPr>
          <p:cNvPr id="3" name="Subtitle 2">
            <a:extLst>
              <a:ext uri="{FF2B5EF4-FFF2-40B4-BE49-F238E27FC236}">
                <a16:creationId xmlns:a16="http://schemas.microsoft.com/office/drawing/2014/main" id="{F061853F-D752-4764-9739-CA18B7FD3A42}"/>
              </a:ext>
            </a:extLst>
          </p:cNvPr>
          <p:cNvSpPr>
            <a:spLocks noGrp="1"/>
          </p:cNvSpPr>
          <p:nvPr>
            <p:ph type="subTitle" idx="1" hasCustomPrompt="1"/>
          </p:nvPr>
        </p:nvSpPr>
        <p:spPr>
          <a:xfrm>
            <a:off x="442800" y="3784599"/>
            <a:ext cx="4150800" cy="1206497"/>
          </a:xfrm>
          <a:prstGeom prst="rect">
            <a:avLst/>
          </a:prstGeo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endParaRPr lang="en-GB"/>
          </a:p>
        </p:txBody>
      </p:sp>
      <p:sp>
        <p:nvSpPr>
          <p:cNvPr id="20" name="Text Placeholder 5">
            <a:extLst>
              <a:ext uri="{FF2B5EF4-FFF2-40B4-BE49-F238E27FC236}">
                <a16:creationId xmlns:a16="http://schemas.microsoft.com/office/drawing/2014/main" id="{A7495A34-AD56-4356-B737-E79362E091C2}"/>
              </a:ext>
            </a:extLst>
          </p:cNvPr>
          <p:cNvSpPr>
            <a:spLocks noGrp="1"/>
          </p:cNvSpPr>
          <p:nvPr>
            <p:ph type="body" sz="quarter" idx="10" hasCustomPrompt="1"/>
          </p:nvPr>
        </p:nvSpPr>
        <p:spPr>
          <a:xfrm>
            <a:off x="442800" y="5415844"/>
            <a:ext cx="4150800" cy="799939"/>
          </a:xfrm>
          <a:prstGeom prst="rect">
            <a:avLst/>
          </a:prstGeom>
        </p:spPr>
        <p:txBody>
          <a:bodyPr>
            <a:normAutofit/>
          </a:bodyPr>
          <a:lstStyle>
            <a:lvl1pPr marL="0" indent="0">
              <a:buNone/>
              <a:defRPr sz="1600">
                <a:solidFill>
                  <a:schemeClr val="bg1"/>
                </a:solidFill>
              </a:defRPr>
            </a:lvl1pPr>
          </a:lstStyle>
          <a:p>
            <a:pPr>
              <a:spcBef>
                <a:spcPts val="0"/>
              </a:spcBef>
            </a:pPr>
            <a:r>
              <a:rPr lang="en-US"/>
              <a:t>Date</a:t>
            </a:r>
            <a:endParaRPr lang="en-GB"/>
          </a:p>
          <a:p>
            <a:pPr lvl="0"/>
            <a:endParaRPr lang="en-GB"/>
          </a:p>
        </p:txBody>
      </p:sp>
      <p:sp>
        <p:nvSpPr>
          <p:cNvPr id="21" name="Text Placeholder 10">
            <a:extLst>
              <a:ext uri="{FF2B5EF4-FFF2-40B4-BE49-F238E27FC236}">
                <a16:creationId xmlns:a16="http://schemas.microsoft.com/office/drawing/2014/main" id="{9D6E94EB-F454-4CE9-96A8-BC31C3F39CA7}"/>
              </a:ext>
            </a:extLst>
          </p:cNvPr>
          <p:cNvSpPr>
            <a:spLocks noGrp="1"/>
          </p:cNvSpPr>
          <p:nvPr>
            <p:ph type="body" sz="quarter" idx="17" hasCustomPrompt="1"/>
          </p:nvPr>
        </p:nvSpPr>
        <p:spPr>
          <a:xfrm>
            <a:off x="442800" y="5088367"/>
            <a:ext cx="4150800" cy="327477"/>
          </a:xfrm>
          <a:prstGeom prst="rect">
            <a:avLst/>
          </a:prstGeom>
        </p:spPr>
        <p:txBody>
          <a:bodyPr>
            <a:noAutofit/>
          </a:bodyPr>
          <a:lstStyle>
            <a:lvl1pPr marL="0" indent="0" algn="l">
              <a:buNone/>
              <a:defRPr sz="1600">
                <a:solidFill>
                  <a:schemeClr val="bg1"/>
                </a:solidFill>
                <a:latin typeface="Source Sans Pro Black" panose="020B0803030403020204" pitchFamily="34" charset="0"/>
                <a:ea typeface="Source Sans Pro Black" panose="020B0803030403020204" pitchFamily="34" charset="0"/>
              </a:defRPr>
            </a:lvl1pPr>
            <a:lvl3pPr marL="914400" indent="0">
              <a:buNone/>
              <a:defRPr/>
            </a:lvl3pPr>
          </a:lstStyle>
          <a:p>
            <a:pPr lvl="0"/>
            <a:r>
              <a:rPr lang="en-US"/>
              <a:t>CONFIDENTIAL MATERIAL</a:t>
            </a:r>
            <a:endParaRPr lang="en-GB"/>
          </a:p>
        </p:txBody>
      </p:sp>
      <p:pic>
        <p:nvPicPr>
          <p:cNvPr id="10" name="Picture 9" descr="Text, logo&#10;&#10;Description automatically generated">
            <a:extLst>
              <a:ext uri="{FF2B5EF4-FFF2-40B4-BE49-F238E27FC236}">
                <a16:creationId xmlns:a16="http://schemas.microsoft.com/office/drawing/2014/main" id="{BBE22765-E042-271E-E92F-E814F935B0C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2800" y="1026792"/>
            <a:ext cx="1005839" cy="1004423"/>
          </a:xfrm>
          <a:prstGeom prst="rect">
            <a:avLst/>
          </a:prstGeom>
        </p:spPr>
      </p:pic>
    </p:spTree>
    <p:extLst>
      <p:ext uri="{BB962C8B-B14F-4D97-AF65-F5344CB8AC3E}">
        <p14:creationId xmlns:p14="http://schemas.microsoft.com/office/powerpoint/2010/main" val="513574015"/>
      </p:ext>
    </p:extLst>
  </p:cSld>
  <p:clrMapOvr>
    <a:masterClrMapping/>
  </p:clrMapOvr>
  <p:extLst>
    <p:ext uri="{DCECCB84-F9BA-43D5-87BE-67443E8EF086}">
      <p15:sldGuideLst xmlns:p15="http://schemas.microsoft.com/office/powerpoint/2012/main">
        <p15:guide id="1" orient="horz" pos="2160">
          <p15:clr>
            <a:srgbClr val="FBAE40"/>
          </p15:clr>
        </p15:guide>
        <p15:guide id="2" pos="5226">
          <p15:clr>
            <a:srgbClr val="FBAE40"/>
          </p15:clr>
        </p15:guide>
        <p15:guide id="3" pos="6720">
          <p15:clr>
            <a:srgbClr val="FBAE40"/>
          </p15:clr>
        </p15:guide>
        <p15:guide id="4" orient="horz" pos="163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8_Title Slide">
    <p:bg>
      <p:bgPr>
        <a:solidFill>
          <a:schemeClr val="bg1">
            <a:lumMod val="85000"/>
          </a:schemeClr>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368DEAF-D83C-4F55-81C2-C41DB8A19A2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37929"/>
          <a:stretch/>
        </p:blipFill>
        <p:spPr>
          <a:xfrm flipH="1">
            <a:off x="1396852" y="0"/>
            <a:ext cx="10795148" cy="6858000"/>
          </a:xfrm>
          <a:prstGeom prst="rect">
            <a:avLst/>
          </a:prstGeom>
        </p:spPr>
      </p:pic>
      <p:sp>
        <p:nvSpPr>
          <p:cNvPr id="76" name="Freeform: Shape 75">
            <a:extLst>
              <a:ext uri="{FF2B5EF4-FFF2-40B4-BE49-F238E27FC236}">
                <a16:creationId xmlns:a16="http://schemas.microsoft.com/office/drawing/2014/main" id="{762905D1-0B9C-41FE-AC8B-73C5A8108E9D}"/>
              </a:ext>
            </a:extLst>
          </p:cNvPr>
          <p:cNvSpPr/>
          <p:nvPr userDrawn="1"/>
        </p:nvSpPr>
        <p:spPr>
          <a:xfrm>
            <a:off x="-1773" y="-1"/>
            <a:ext cx="9228094" cy="6858000"/>
          </a:xfrm>
          <a:custGeom>
            <a:avLst/>
            <a:gdLst>
              <a:gd name="connsiteX0" fmla="*/ 0 w 9228094"/>
              <a:gd name="connsiteY0" fmla="*/ 0 h 6858000"/>
              <a:gd name="connsiteX1" fmla="*/ 9228094 w 9228094"/>
              <a:gd name="connsiteY1" fmla="*/ 0 h 6858000"/>
              <a:gd name="connsiteX2" fmla="*/ 6595555 w 9228094"/>
              <a:gd name="connsiteY2" fmla="*/ 6858000 h 6858000"/>
              <a:gd name="connsiteX3" fmla="*/ 0 w 9228094"/>
              <a:gd name="connsiteY3" fmla="*/ 6858000 h 6858000"/>
              <a:gd name="connsiteX4" fmla="*/ 0 w 922809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8094" h="6858000">
                <a:moveTo>
                  <a:pt x="0" y="0"/>
                </a:moveTo>
                <a:lnTo>
                  <a:pt x="9228094" y="0"/>
                </a:lnTo>
                <a:lnTo>
                  <a:pt x="6595555" y="6858000"/>
                </a:lnTo>
                <a:lnTo>
                  <a:pt x="0" y="68580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5" name="Freeform: Shape 74">
            <a:extLst>
              <a:ext uri="{FF2B5EF4-FFF2-40B4-BE49-F238E27FC236}">
                <a16:creationId xmlns:a16="http://schemas.microsoft.com/office/drawing/2014/main" id="{7044C51D-169C-4548-92B0-1B1D54FB01BF}"/>
              </a:ext>
            </a:extLst>
          </p:cNvPr>
          <p:cNvSpPr/>
          <p:nvPr userDrawn="1"/>
        </p:nvSpPr>
        <p:spPr>
          <a:xfrm>
            <a:off x="10413114" y="2223844"/>
            <a:ext cx="1778886" cy="4634157"/>
          </a:xfrm>
          <a:custGeom>
            <a:avLst/>
            <a:gdLst>
              <a:gd name="connsiteX0" fmla="*/ 1778886 w 1778886"/>
              <a:gd name="connsiteY0" fmla="*/ 0 h 4634157"/>
              <a:gd name="connsiteX1" fmla="*/ 1778886 w 1778886"/>
              <a:gd name="connsiteY1" fmla="*/ 4634157 h 4634157"/>
              <a:gd name="connsiteX2" fmla="*/ 0 w 1778886"/>
              <a:gd name="connsiteY2" fmla="*/ 4634157 h 4634157"/>
              <a:gd name="connsiteX3" fmla="*/ 1778886 w 1778886"/>
              <a:gd name="connsiteY3" fmla="*/ 0 h 4634157"/>
            </a:gdLst>
            <a:ahLst/>
            <a:cxnLst>
              <a:cxn ang="0">
                <a:pos x="connsiteX0" y="connsiteY0"/>
              </a:cxn>
              <a:cxn ang="0">
                <a:pos x="connsiteX1" y="connsiteY1"/>
              </a:cxn>
              <a:cxn ang="0">
                <a:pos x="connsiteX2" y="connsiteY2"/>
              </a:cxn>
              <a:cxn ang="0">
                <a:pos x="connsiteX3" y="connsiteY3"/>
              </a:cxn>
            </a:cxnLst>
            <a:rect l="l" t="t" r="r" b="b"/>
            <a:pathLst>
              <a:path w="1778886" h="4634157">
                <a:moveTo>
                  <a:pt x="1778886" y="0"/>
                </a:moveTo>
                <a:lnTo>
                  <a:pt x="1778886" y="4634157"/>
                </a:lnTo>
                <a:lnTo>
                  <a:pt x="0" y="4634157"/>
                </a:lnTo>
                <a:lnTo>
                  <a:pt x="1778886"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7" name="Text Placeholder 86">
            <a:extLst>
              <a:ext uri="{FF2B5EF4-FFF2-40B4-BE49-F238E27FC236}">
                <a16:creationId xmlns:a16="http://schemas.microsoft.com/office/drawing/2014/main" id="{309F1CFB-77D7-4F3C-9917-E3AE4340A51F}"/>
              </a:ext>
            </a:extLst>
          </p:cNvPr>
          <p:cNvSpPr>
            <a:spLocks noGrp="1"/>
          </p:cNvSpPr>
          <p:nvPr>
            <p:ph type="body" sz="quarter" idx="19"/>
          </p:nvPr>
        </p:nvSpPr>
        <p:spPr>
          <a:xfrm>
            <a:off x="466725" y="3816000"/>
            <a:ext cx="6129338" cy="2020697"/>
          </a:xfrm>
        </p:spPr>
        <p:txBody>
          <a:bodyPr lIns="0" tIns="0" rIns="0" bIns="0">
            <a:noAutofit/>
          </a:bodyPr>
          <a:lstStyle>
            <a:lvl1pPr>
              <a:lnSpc>
                <a:spcPct val="100000"/>
              </a:lnSpc>
              <a:spcBef>
                <a:spcPts val="1200"/>
              </a:spcBef>
              <a:buClr>
                <a:schemeClr val="accent4"/>
              </a:buCl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9" name="Subtitle 2">
            <a:extLst>
              <a:ext uri="{FF2B5EF4-FFF2-40B4-BE49-F238E27FC236}">
                <a16:creationId xmlns:a16="http://schemas.microsoft.com/office/drawing/2014/main" id="{80D481A7-9EEC-430C-8A81-141246176AA3}"/>
              </a:ext>
            </a:extLst>
          </p:cNvPr>
          <p:cNvSpPr>
            <a:spLocks noGrp="1"/>
          </p:cNvSpPr>
          <p:nvPr>
            <p:ph type="subTitle" idx="1" hasCustomPrompt="1"/>
          </p:nvPr>
        </p:nvSpPr>
        <p:spPr>
          <a:xfrm>
            <a:off x="467360" y="2124000"/>
            <a:ext cx="5419090" cy="1305000"/>
          </a:xfrm>
          <a:prstGeom prst="rect">
            <a:avLst/>
          </a:prstGeom>
        </p:spPr>
        <p:txBody>
          <a:bodyPr>
            <a:noAutofit/>
          </a:bodyPr>
          <a:lstStyle>
            <a:lvl1pPr marL="0" indent="0" algn="l">
              <a:lnSpc>
                <a:spcPct val="100000"/>
              </a:lnSpc>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endParaRPr lang="en-GB"/>
          </a:p>
        </p:txBody>
      </p:sp>
      <p:sp>
        <p:nvSpPr>
          <p:cNvPr id="11" name="Slide Number Placeholder 2">
            <a:extLst>
              <a:ext uri="{FF2B5EF4-FFF2-40B4-BE49-F238E27FC236}">
                <a16:creationId xmlns:a16="http://schemas.microsoft.com/office/drawing/2014/main" id="{A1421E3C-EFB1-4278-80B9-1DC85DD83F87}"/>
              </a:ext>
            </a:extLst>
          </p:cNvPr>
          <p:cNvSpPr>
            <a:spLocks noGrp="1"/>
          </p:cNvSpPr>
          <p:nvPr>
            <p:ph type="sldNum" sz="quarter" idx="21"/>
          </p:nvPr>
        </p:nvSpPr>
        <p:spPr>
          <a:xfrm>
            <a:off x="11353800" y="6419728"/>
            <a:ext cx="574848" cy="252000"/>
          </a:xfrm>
        </p:spPr>
        <p:txBody>
          <a:bodyPr/>
          <a:lstStyle>
            <a:lvl1pPr>
              <a:defRPr sz="1050">
                <a:solidFill>
                  <a:schemeClr val="bg1"/>
                </a:solidFill>
              </a:defRPr>
            </a:lvl1pPr>
          </a:lstStyle>
          <a:p>
            <a:fld id="{4483779D-C340-494C-9B53-38C528D6A960}" type="slidenum">
              <a:rPr lang="en-GB" smtClean="0"/>
              <a:pPr/>
              <a:t>‹#›</a:t>
            </a:fld>
            <a:endParaRPr lang="en-GB"/>
          </a:p>
        </p:txBody>
      </p:sp>
      <p:sp>
        <p:nvSpPr>
          <p:cNvPr id="12" name="Title 3">
            <a:extLst>
              <a:ext uri="{FF2B5EF4-FFF2-40B4-BE49-F238E27FC236}">
                <a16:creationId xmlns:a16="http://schemas.microsoft.com/office/drawing/2014/main" id="{739AD16C-673B-4C10-9EC7-EA0AD6D08B39}"/>
              </a:ext>
            </a:extLst>
          </p:cNvPr>
          <p:cNvSpPr>
            <a:spLocks noGrp="1"/>
          </p:cNvSpPr>
          <p:nvPr>
            <p:ph type="title"/>
          </p:nvPr>
        </p:nvSpPr>
        <p:spPr>
          <a:xfrm>
            <a:off x="442913" y="549274"/>
            <a:ext cx="8101359" cy="1042989"/>
          </a:xfrm>
        </p:spPr>
        <p:txBody>
          <a:bodyPr/>
          <a:lstStyle>
            <a:lvl1pPr>
              <a:defRPr>
                <a:solidFill>
                  <a:schemeClr val="bg1"/>
                </a:solidFill>
              </a:defRPr>
            </a:lvl1pPr>
          </a:lstStyle>
          <a:p>
            <a:r>
              <a:rPr lang="en-US"/>
              <a:t>Click to edit Master title style</a:t>
            </a:r>
            <a:endParaRPr lang="en-GB"/>
          </a:p>
        </p:txBody>
      </p:sp>
      <p:pic>
        <p:nvPicPr>
          <p:cNvPr id="14" name="Picture 13" descr="Logo&#10;&#10;Description automatically generated">
            <a:extLst>
              <a:ext uri="{FF2B5EF4-FFF2-40B4-BE49-F238E27FC236}">
                <a16:creationId xmlns:a16="http://schemas.microsoft.com/office/drawing/2014/main" id="{4FF50389-3102-F2B2-1AED-362012FAC10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93266" y="6312694"/>
            <a:ext cx="808547" cy="474664"/>
          </a:xfrm>
          <a:prstGeom prst="rect">
            <a:avLst/>
          </a:prstGeom>
        </p:spPr>
      </p:pic>
    </p:spTree>
    <p:extLst>
      <p:ext uri="{BB962C8B-B14F-4D97-AF65-F5344CB8AC3E}">
        <p14:creationId xmlns:p14="http://schemas.microsoft.com/office/powerpoint/2010/main" val="3529077186"/>
      </p:ext>
    </p:extLst>
  </p:cSld>
  <p:clrMapOvr>
    <a:masterClrMapping/>
  </p:clrMapOvr>
  <p:extLst>
    <p:ext uri="{DCECCB84-F9BA-43D5-87BE-67443E8EF086}">
      <p15:sldGuideLst xmlns:p15="http://schemas.microsoft.com/office/powerpoint/2012/main">
        <p15:guide id="1" pos="5870" userDrawn="1">
          <p15:clr>
            <a:srgbClr val="FBAE40"/>
          </p15:clr>
        </p15:guide>
        <p15:guide id="2" pos="6335" userDrawn="1">
          <p15:clr>
            <a:srgbClr val="FBAE40"/>
          </p15:clr>
        </p15:guide>
        <p15:guide id="3" orient="horz" pos="2103" userDrawn="1">
          <p15:clr>
            <a:srgbClr val="FBAE40"/>
          </p15:clr>
        </p15:guide>
        <p15:guide id="4" orient="horz" pos="2455"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gradFill>
          <a:gsLst>
            <a:gs pos="0">
              <a:srgbClr val="4B4C5D">
                <a:lumMod val="98000"/>
                <a:lumOff val="2000"/>
              </a:srgbClr>
            </a:gs>
            <a:gs pos="50000">
              <a:srgbClr val="272941">
                <a:lumMod val="97000"/>
                <a:lumOff val="3000"/>
              </a:srgbClr>
            </a:gs>
            <a:gs pos="100000">
              <a:srgbClr val="070A2A"/>
            </a:gs>
          </a:gsLst>
          <a:lin ang="5400000" scaled="0"/>
        </a:gra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9613D32-A783-718F-3DDF-26112280BFF7}"/>
              </a:ext>
            </a:extLst>
          </p:cNvPr>
          <p:cNvSpPr>
            <a:spLocks noGrp="1"/>
          </p:cNvSpPr>
          <p:nvPr>
            <p:ph type="pic" sz="quarter" idx="18"/>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2279176 h 6858000"/>
              <a:gd name="connsiteX3" fmla="*/ 12024074 w 12192000"/>
              <a:gd name="connsiteY3" fmla="*/ 2789207 h 6858000"/>
              <a:gd name="connsiteX4" fmla="*/ 10737389 w 12192000"/>
              <a:gd name="connsiteY4" fmla="*/ 6219823 h 6858000"/>
              <a:gd name="connsiteX5" fmla="*/ 12192000 w 12192000"/>
              <a:gd name="connsiteY5" fmla="*/ 6219823 h 6858000"/>
              <a:gd name="connsiteX6" fmla="*/ 12192000 w 12192000"/>
              <a:gd name="connsiteY6" fmla="*/ 6858000 h 6858000"/>
              <a:gd name="connsiteX7" fmla="*/ 0 w 12192000"/>
              <a:gd name="connsiteY7" fmla="*/ 6858000 h 6858000"/>
              <a:gd name="connsiteX8" fmla="*/ 0 w 12192000"/>
              <a:gd name="connsiteY8" fmla="*/ 6426026 h 6858000"/>
              <a:gd name="connsiteX9" fmla="*/ 4637008 w 12192000"/>
              <a:gd name="connsiteY9" fmla="*/ 6404077 h 6858000"/>
              <a:gd name="connsiteX10" fmla="*/ 5345592 w 12192000"/>
              <a:gd name="connsiteY10" fmla="*/ 4572496 h 6858000"/>
              <a:gd name="connsiteX11" fmla="*/ 6758896 w 12192000"/>
              <a:gd name="connsiteY11" fmla="*/ 804281 h 6858000"/>
              <a:gd name="connsiteX12" fmla="*/ 6864809 w 12192000"/>
              <a:gd name="connsiteY12" fmla="*/ 482600 h 6858000"/>
              <a:gd name="connsiteX13" fmla="*/ 0 w 12192000"/>
              <a:gd name="connsiteY13" fmla="*/ 482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2192000" y="0"/>
                </a:lnTo>
                <a:lnTo>
                  <a:pt x="12192000" y="2279176"/>
                </a:lnTo>
                <a:lnTo>
                  <a:pt x="12024074" y="2789207"/>
                </a:lnTo>
                <a:lnTo>
                  <a:pt x="10737389" y="6219823"/>
                </a:lnTo>
                <a:lnTo>
                  <a:pt x="12192000" y="6219823"/>
                </a:lnTo>
                <a:lnTo>
                  <a:pt x="12192000" y="6858000"/>
                </a:lnTo>
                <a:lnTo>
                  <a:pt x="0" y="6858000"/>
                </a:lnTo>
                <a:lnTo>
                  <a:pt x="0" y="6426026"/>
                </a:lnTo>
                <a:lnTo>
                  <a:pt x="4637008" y="6404077"/>
                </a:lnTo>
                <a:lnTo>
                  <a:pt x="5345592" y="4572496"/>
                </a:lnTo>
                <a:lnTo>
                  <a:pt x="6758896" y="804281"/>
                </a:lnTo>
                <a:lnTo>
                  <a:pt x="6864809" y="482600"/>
                </a:lnTo>
                <a:lnTo>
                  <a:pt x="0" y="482600"/>
                </a:lnTo>
                <a:close/>
              </a:path>
            </a:pathLst>
          </a:custGeom>
        </p:spPr>
        <p:txBody>
          <a:bodyPr wrap="square">
            <a:noAutofit/>
          </a:bodyPr>
          <a:lstStyle>
            <a:lvl1pPr marL="0" indent="0" algn="ctr">
              <a:buFontTx/>
              <a:buNone/>
              <a:defRPr/>
            </a:lvl1pPr>
          </a:lstStyle>
          <a:p>
            <a:endParaRPr lang="en-GB"/>
          </a:p>
        </p:txBody>
      </p:sp>
      <p:sp>
        <p:nvSpPr>
          <p:cNvPr id="7" name="Freeform: Shape 6">
            <a:extLst>
              <a:ext uri="{FF2B5EF4-FFF2-40B4-BE49-F238E27FC236}">
                <a16:creationId xmlns:a16="http://schemas.microsoft.com/office/drawing/2014/main" id="{9AE9014A-2C3D-5394-47DA-292AA66692E6}"/>
              </a:ext>
            </a:extLst>
          </p:cNvPr>
          <p:cNvSpPr/>
          <p:nvPr userDrawn="1"/>
        </p:nvSpPr>
        <p:spPr>
          <a:xfrm>
            <a:off x="1" y="482600"/>
            <a:ext cx="6864809" cy="5943426"/>
          </a:xfrm>
          <a:custGeom>
            <a:avLst/>
            <a:gdLst>
              <a:gd name="connsiteX0" fmla="*/ 0 w 6864809"/>
              <a:gd name="connsiteY0" fmla="*/ 0 h 5943426"/>
              <a:gd name="connsiteX1" fmla="*/ 6864809 w 6864809"/>
              <a:gd name="connsiteY1" fmla="*/ 0 h 5943426"/>
              <a:gd name="connsiteX2" fmla="*/ 6758896 w 6864809"/>
              <a:gd name="connsiteY2" fmla="*/ 321681 h 5943426"/>
              <a:gd name="connsiteX3" fmla="*/ 5345592 w 6864809"/>
              <a:gd name="connsiteY3" fmla="*/ 4089896 h 5943426"/>
              <a:gd name="connsiteX4" fmla="*/ 4637007 w 6864809"/>
              <a:gd name="connsiteY4" fmla="*/ 5921477 h 5943426"/>
              <a:gd name="connsiteX5" fmla="*/ 0 w 6864809"/>
              <a:gd name="connsiteY5" fmla="*/ 5943426 h 594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4809" h="5943426">
                <a:moveTo>
                  <a:pt x="0" y="0"/>
                </a:moveTo>
                <a:lnTo>
                  <a:pt x="6864809" y="0"/>
                </a:lnTo>
                <a:lnTo>
                  <a:pt x="6758896" y="321681"/>
                </a:lnTo>
                <a:lnTo>
                  <a:pt x="5345592" y="4089896"/>
                </a:lnTo>
                <a:lnTo>
                  <a:pt x="4637007" y="5921477"/>
                </a:lnTo>
                <a:lnTo>
                  <a:pt x="0" y="594342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3" name="Rectangle 10">
            <a:extLst>
              <a:ext uri="{FF2B5EF4-FFF2-40B4-BE49-F238E27FC236}">
                <a16:creationId xmlns:a16="http://schemas.microsoft.com/office/drawing/2014/main" id="{3FF0AFA9-6C50-D812-1CDF-5F87A720C76F}"/>
              </a:ext>
            </a:extLst>
          </p:cNvPr>
          <p:cNvSpPr/>
          <p:nvPr userDrawn="1"/>
        </p:nvSpPr>
        <p:spPr>
          <a:xfrm>
            <a:off x="10737389" y="2279176"/>
            <a:ext cx="1454611" cy="3940647"/>
          </a:xfrm>
          <a:custGeom>
            <a:avLst/>
            <a:gdLst>
              <a:gd name="connsiteX0" fmla="*/ 0 w 2661492"/>
              <a:gd name="connsiteY0" fmla="*/ 0 h 5483224"/>
              <a:gd name="connsiteX1" fmla="*/ 2661492 w 2661492"/>
              <a:gd name="connsiteY1" fmla="*/ 0 h 5483224"/>
              <a:gd name="connsiteX2" fmla="*/ 2661492 w 2661492"/>
              <a:gd name="connsiteY2" fmla="*/ 5483224 h 5483224"/>
              <a:gd name="connsiteX3" fmla="*/ 0 w 2661492"/>
              <a:gd name="connsiteY3" fmla="*/ 5483224 h 5483224"/>
              <a:gd name="connsiteX4" fmla="*/ 0 w 2661492"/>
              <a:gd name="connsiteY4" fmla="*/ 0 h 5483224"/>
              <a:gd name="connsiteX0" fmla="*/ 2354239 w 2661492"/>
              <a:gd name="connsiteY0" fmla="*/ 709684 h 5483224"/>
              <a:gd name="connsiteX1" fmla="*/ 2661492 w 2661492"/>
              <a:gd name="connsiteY1" fmla="*/ 0 h 5483224"/>
              <a:gd name="connsiteX2" fmla="*/ 2661492 w 2661492"/>
              <a:gd name="connsiteY2" fmla="*/ 5483224 h 5483224"/>
              <a:gd name="connsiteX3" fmla="*/ 0 w 2661492"/>
              <a:gd name="connsiteY3" fmla="*/ 5483224 h 5483224"/>
              <a:gd name="connsiteX4" fmla="*/ 2354239 w 2661492"/>
              <a:gd name="connsiteY4" fmla="*/ 709684 h 54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492" h="5483224">
                <a:moveTo>
                  <a:pt x="2354239" y="709684"/>
                </a:moveTo>
                <a:lnTo>
                  <a:pt x="2661492" y="0"/>
                </a:lnTo>
                <a:lnTo>
                  <a:pt x="2661492" y="5483224"/>
                </a:lnTo>
                <a:lnTo>
                  <a:pt x="0" y="5483224"/>
                </a:lnTo>
                <a:lnTo>
                  <a:pt x="2354239" y="709684"/>
                </a:lnTo>
                <a:close/>
              </a:path>
            </a:pathLst>
          </a:custGeom>
          <a:solidFill>
            <a:srgbClr val="0EF2B2"/>
          </a:solidFill>
          <a:ln>
            <a:solidFill>
              <a:srgbClr val="0EF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4DEC4AE-0E7C-4CAA-990A-600C47283B8C}"/>
              </a:ext>
            </a:extLst>
          </p:cNvPr>
          <p:cNvSpPr>
            <a:spLocks noGrp="1"/>
          </p:cNvSpPr>
          <p:nvPr>
            <p:ph type="ctrTitle" hasCustomPrompt="1"/>
          </p:nvPr>
        </p:nvSpPr>
        <p:spPr>
          <a:xfrm>
            <a:off x="442799" y="2336800"/>
            <a:ext cx="4150800" cy="1325880"/>
          </a:xfrm>
        </p:spPr>
        <p:txBody>
          <a:bodyPr anchor="t">
            <a:normAutofit/>
          </a:bodyPr>
          <a:lstStyle>
            <a:lvl1pPr algn="l">
              <a:defRPr sz="3600" b="0">
                <a:solidFill>
                  <a:schemeClr val="tx1"/>
                </a:solidFill>
                <a:latin typeface="Lato Black" panose="020F0A02020204030203" pitchFamily="34" charset="0"/>
              </a:defRPr>
            </a:lvl1pPr>
          </a:lstStyle>
          <a:p>
            <a:r>
              <a:rPr lang="en-US"/>
              <a:t>Title here</a:t>
            </a:r>
            <a:endParaRPr lang="en-GB"/>
          </a:p>
        </p:txBody>
      </p:sp>
      <p:sp>
        <p:nvSpPr>
          <p:cNvPr id="3" name="Subtitle 2">
            <a:extLst>
              <a:ext uri="{FF2B5EF4-FFF2-40B4-BE49-F238E27FC236}">
                <a16:creationId xmlns:a16="http://schemas.microsoft.com/office/drawing/2014/main" id="{F061853F-D752-4764-9739-CA18B7FD3A42}"/>
              </a:ext>
            </a:extLst>
          </p:cNvPr>
          <p:cNvSpPr>
            <a:spLocks noGrp="1"/>
          </p:cNvSpPr>
          <p:nvPr>
            <p:ph type="subTitle" idx="1" hasCustomPrompt="1"/>
          </p:nvPr>
        </p:nvSpPr>
        <p:spPr>
          <a:xfrm>
            <a:off x="442800" y="3784599"/>
            <a:ext cx="4150800" cy="1206497"/>
          </a:xfrm>
          <a:prstGeom prst="rect">
            <a:avLst/>
          </a:prstGeom>
        </p:spPr>
        <p:txBody>
          <a:bodyPr>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endParaRPr lang="en-GB"/>
          </a:p>
        </p:txBody>
      </p:sp>
      <p:sp>
        <p:nvSpPr>
          <p:cNvPr id="20" name="Text Placeholder 5">
            <a:extLst>
              <a:ext uri="{FF2B5EF4-FFF2-40B4-BE49-F238E27FC236}">
                <a16:creationId xmlns:a16="http://schemas.microsoft.com/office/drawing/2014/main" id="{A7495A34-AD56-4356-B737-E79362E091C2}"/>
              </a:ext>
            </a:extLst>
          </p:cNvPr>
          <p:cNvSpPr>
            <a:spLocks noGrp="1"/>
          </p:cNvSpPr>
          <p:nvPr>
            <p:ph type="body" sz="quarter" idx="10" hasCustomPrompt="1"/>
          </p:nvPr>
        </p:nvSpPr>
        <p:spPr>
          <a:xfrm>
            <a:off x="442800" y="5415844"/>
            <a:ext cx="4151313" cy="799939"/>
          </a:xfrm>
          <a:prstGeom prst="rect">
            <a:avLst/>
          </a:prstGeom>
        </p:spPr>
        <p:txBody>
          <a:bodyPr>
            <a:normAutofit/>
          </a:bodyPr>
          <a:lstStyle>
            <a:lvl1pPr marL="0" indent="0">
              <a:buNone/>
              <a:defRPr sz="1600">
                <a:solidFill>
                  <a:schemeClr val="tx2"/>
                </a:solidFill>
              </a:defRPr>
            </a:lvl1pPr>
          </a:lstStyle>
          <a:p>
            <a:pPr>
              <a:spcBef>
                <a:spcPts val="0"/>
              </a:spcBef>
            </a:pPr>
            <a:r>
              <a:rPr lang="en-US"/>
              <a:t>Date</a:t>
            </a:r>
            <a:endParaRPr lang="en-GB"/>
          </a:p>
          <a:p>
            <a:pPr lvl="0"/>
            <a:endParaRPr lang="en-GB"/>
          </a:p>
        </p:txBody>
      </p:sp>
      <p:sp>
        <p:nvSpPr>
          <p:cNvPr id="21" name="Text Placeholder 10">
            <a:extLst>
              <a:ext uri="{FF2B5EF4-FFF2-40B4-BE49-F238E27FC236}">
                <a16:creationId xmlns:a16="http://schemas.microsoft.com/office/drawing/2014/main" id="{9D6E94EB-F454-4CE9-96A8-BC31C3F39CA7}"/>
              </a:ext>
            </a:extLst>
          </p:cNvPr>
          <p:cNvSpPr>
            <a:spLocks noGrp="1"/>
          </p:cNvSpPr>
          <p:nvPr>
            <p:ph type="body" sz="quarter" idx="17" hasCustomPrompt="1"/>
          </p:nvPr>
        </p:nvSpPr>
        <p:spPr>
          <a:xfrm>
            <a:off x="442800" y="5113015"/>
            <a:ext cx="4150800" cy="302829"/>
          </a:xfrm>
          <a:prstGeom prst="rect">
            <a:avLst/>
          </a:prstGeom>
        </p:spPr>
        <p:txBody>
          <a:bodyPr>
            <a:noAutofit/>
          </a:bodyPr>
          <a:lstStyle>
            <a:lvl1pPr marL="0" indent="0" algn="l">
              <a:buNone/>
              <a:defRPr sz="1600">
                <a:solidFill>
                  <a:schemeClr val="tx2"/>
                </a:solidFill>
                <a:latin typeface="Source Sans Pro Black" panose="020B0803030403020204" pitchFamily="34" charset="0"/>
                <a:ea typeface="Source Sans Pro Black" panose="020B0803030403020204" pitchFamily="34" charset="0"/>
              </a:defRPr>
            </a:lvl1pPr>
            <a:lvl3pPr marL="914400" indent="0">
              <a:buNone/>
              <a:defRPr/>
            </a:lvl3pPr>
          </a:lstStyle>
          <a:p>
            <a:pPr lvl="0"/>
            <a:r>
              <a:rPr lang="en-US"/>
              <a:t>CONFIDENTIAL MATERIAL</a:t>
            </a:r>
            <a:endParaRPr lang="en-GB"/>
          </a:p>
        </p:txBody>
      </p:sp>
      <p:pic>
        <p:nvPicPr>
          <p:cNvPr id="4" name="Picture 3" descr="Text&#10;&#10;Description automatically generated with medium confidence">
            <a:extLst>
              <a:ext uri="{FF2B5EF4-FFF2-40B4-BE49-F238E27FC236}">
                <a16:creationId xmlns:a16="http://schemas.microsoft.com/office/drawing/2014/main" id="{EB51C67D-E8D5-1A49-FC4C-6C3C150F45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2800" y="1026000"/>
            <a:ext cx="1005817" cy="1004400"/>
          </a:xfrm>
          <a:prstGeom prst="rect">
            <a:avLst/>
          </a:prstGeom>
        </p:spPr>
      </p:pic>
    </p:spTree>
    <p:extLst>
      <p:ext uri="{BB962C8B-B14F-4D97-AF65-F5344CB8AC3E}">
        <p14:creationId xmlns:p14="http://schemas.microsoft.com/office/powerpoint/2010/main" val="3348008207"/>
      </p:ext>
    </p:extLst>
  </p:cSld>
  <p:clrMapOvr>
    <a:masterClrMapping/>
  </p:clrMapOvr>
  <p:extLst>
    <p:ext uri="{DCECCB84-F9BA-43D5-87BE-67443E8EF086}">
      <p15:sldGuideLst xmlns:p15="http://schemas.microsoft.com/office/powerpoint/2012/main">
        <p15:guide id="1" orient="horz" pos="2160">
          <p15:clr>
            <a:srgbClr val="FBAE40"/>
          </p15:clr>
        </p15:guide>
        <p15:guide id="2" pos="5226">
          <p15:clr>
            <a:srgbClr val="FBAE40"/>
          </p15:clr>
        </p15:guide>
        <p15:guide id="3" pos="6720">
          <p15:clr>
            <a:srgbClr val="FBAE40"/>
          </p15:clr>
        </p15:guide>
        <p15:guide id="4" orient="horz" pos="1638">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s example">
    <p:bg>
      <p:bgPr>
        <a:gradFill rotWithShape="1">
          <a:gsLst>
            <a:gs pos="0">
              <a:schemeClr val="bg2">
                <a:tint val="93000"/>
                <a:satMod val="150000"/>
                <a:shade val="98000"/>
                <a:lumMod val="102000"/>
              </a:schemeClr>
            </a:gs>
            <a:gs pos="54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EFDEB2B4-52C8-2841-80D9-9688A38B9663}"/>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l="32086"/>
          <a:stretch/>
        </p:blipFill>
        <p:spPr>
          <a:xfrm>
            <a:off x="16080" y="-659034"/>
            <a:ext cx="10547884" cy="8248196"/>
          </a:xfrm>
          <a:prstGeom prst="rect">
            <a:avLst/>
          </a:prstGeom>
        </p:spPr>
      </p:pic>
      <p:sp>
        <p:nvSpPr>
          <p:cNvPr id="2" name="Title 1">
            <a:extLst>
              <a:ext uri="{FF2B5EF4-FFF2-40B4-BE49-F238E27FC236}">
                <a16:creationId xmlns:a16="http://schemas.microsoft.com/office/drawing/2014/main" id="{E4DEC4AE-0E7C-4CAA-990A-600C47283B8C}"/>
              </a:ext>
            </a:extLst>
          </p:cNvPr>
          <p:cNvSpPr>
            <a:spLocks noGrp="1"/>
          </p:cNvSpPr>
          <p:nvPr>
            <p:ph type="ctrTitle" hasCustomPrompt="1"/>
          </p:nvPr>
        </p:nvSpPr>
        <p:spPr>
          <a:xfrm>
            <a:off x="442800" y="550800"/>
            <a:ext cx="7840588" cy="563133"/>
          </a:xfrm>
        </p:spPr>
        <p:txBody>
          <a:bodyPr anchor="t">
            <a:normAutofit/>
          </a:bodyPr>
          <a:lstStyle>
            <a:lvl1pPr algn="l">
              <a:defRPr sz="3600" b="0">
                <a:solidFill>
                  <a:schemeClr val="tx1"/>
                </a:solidFill>
                <a:latin typeface="Lato Black" panose="020F0A02020204030203" pitchFamily="34" charset="0"/>
              </a:defRPr>
            </a:lvl1pPr>
          </a:lstStyle>
          <a:p>
            <a:r>
              <a:rPr lang="en-US"/>
              <a:t>Contents or agenda</a:t>
            </a:r>
            <a:endParaRPr lang="en-GB"/>
          </a:p>
        </p:txBody>
      </p:sp>
      <p:sp>
        <p:nvSpPr>
          <p:cNvPr id="3" name="Subtitle 2">
            <a:extLst>
              <a:ext uri="{FF2B5EF4-FFF2-40B4-BE49-F238E27FC236}">
                <a16:creationId xmlns:a16="http://schemas.microsoft.com/office/drawing/2014/main" id="{F061853F-D752-4764-9739-CA18B7FD3A42}"/>
              </a:ext>
            </a:extLst>
          </p:cNvPr>
          <p:cNvSpPr>
            <a:spLocks noGrp="1"/>
          </p:cNvSpPr>
          <p:nvPr>
            <p:ph type="subTitle" idx="1" hasCustomPrompt="1"/>
          </p:nvPr>
        </p:nvSpPr>
        <p:spPr>
          <a:xfrm>
            <a:off x="442800" y="1177200"/>
            <a:ext cx="7840800" cy="324754"/>
          </a:xfrm>
          <a:prstGeom prst="rect">
            <a:avLst/>
          </a:prstGeom>
        </p:spPr>
        <p:txBody>
          <a:bodyPr>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if needed </a:t>
            </a:r>
            <a:endParaRPr lang="en-GB"/>
          </a:p>
        </p:txBody>
      </p:sp>
      <p:sp>
        <p:nvSpPr>
          <p:cNvPr id="4" name="Rectangle 3">
            <a:extLst>
              <a:ext uri="{FF2B5EF4-FFF2-40B4-BE49-F238E27FC236}">
                <a16:creationId xmlns:a16="http://schemas.microsoft.com/office/drawing/2014/main" id="{50707121-EE4E-4928-A664-0A370A1BBB7B}"/>
              </a:ext>
            </a:extLst>
          </p:cNvPr>
          <p:cNvSpPr/>
          <p:nvPr userDrawn="1"/>
        </p:nvSpPr>
        <p:spPr>
          <a:xfrm>
            <a:off x="0" y="6233458"/>
            <a:ext cx="12192000" cy="62454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10">
            <a:extLst>
              <a:ext uri="{FF2B5EF4-FFF2-40B4-BE49-F238E27FC236}">
                <a16:creationId xmlns:a16="http://schemas.microsoft.com/office/drawing/2014/main" id="{4E26136B-C2F5-4B19-9403-F005BA08536A}"/>
              </a:ext>
            </a:extLst>
          </p:cNvPr>
          <p:cNvSpPr/>
          <p:nvPr userDrawn="1"/>
        </p:nvSpPr>
        <p:spPr>
          <a:xfrm>
            <a:off x="11952940" y="6233458"/>
            <a:ext cx="239059" cy="624541"/>
          </a:xfrm>
          <a:custGeom>
            <a:avLst/>
            <a:gdLst>
              <a:gd name="connsiteX0" fmla="*/ 0 w 2661492"/>
              <a:gd name="connsiteY0" fmla="*/ 0 h 5483224"/>
              <a:gd name="connsiteX1" fmla="*/ 2661492 w 2661492"/>
              <a:gd name="connsiteY1" fmla="*/ 0 h 5483224"/>
              <a:gd name="connsiteX2" fmla="*/ 2661492 w 2661492"/>
              <a:gd name="connsiteY2" fmla="*/ 5483224 h 5483224"/>
              <a:gd name="connsiteX3" fmla="*/ 0 w 2661492"/>
              <a:gd name="connsiteY3" fmla="*/ 5483224 h 5483224"/>
              <a:gd name="connsiteX4" fmla="*/ 0 w 2661492"/>
              <a:gd name="connsiteY4" fmla="*/ 0 h 5483224"/>
              <a:gd name="connsiteX0" fmla="*/ 2354239 w 2661492"/>
              <a:gd name="connsiteY0" fmla="*/ 709684 h 5483224"/>
              <a:gd name="connsiteX1" fmla="*/ 2661492 w 2661492"/>
              <a:gd name="connsiteY1" fmla="*/ 0 h 5483224"/>
              <a:gd name="connsiteX2" fmla="*/ 2661492 w 2661492"/>
              <a:gd name="connsiteY2" fmla="*/ 5483224 h 5483224"/>
              <a:gd name="connsiteX3" fmla="*/ 0 w 2661492"/>
              <a:gd name="connsiteY3" fmla="*/ 5483224 h 5483224"/>
              <a:gd name="connsiteX4" fmla="*/ 2354239 w 2661492"/>
              <a:gd name="connsiteY4" fmla="*/ 709684 h 54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492" h="5483224">
                <a:moveTo>
                  <a:pt x="2354239" y="709684"/>
                </a:moveTo>
                <a:lnTo>
                  <a:pt x="2661492" y="0"/>
                </a:lnTo>
                <a:lnTo>
                  <a:pt x="2661492" y="5483224"/>
                </a:lnTo>
                <a:lnTo>
                  <a:pt x="0" y="5483224"/>
                </a:lnTo>
                <a:lnTo>
                  <a:pt x="2354239" y="709684"/>
                </a:lnTo>
                <a:close/>
              </a:path>
            </a:pathLst>
          </a:custGeom>
          <a:solidFill>
            <a:srgbClr val="0EF2B2"/>
          </a:solidFill>
          <a:ln>
            <a:solidFill>
              <a:srgbClr val="0EF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85000"/>
                </a:schemeClr>
              </a:solidFill>
            </a:endParaRPr>
          </a:p>
        </p:txBody>
      </p:sp>
      <p:sp>
        <p:nvSpPr>
          <p:cNvPr id="7" name="Slide Number Placeholder 3">
            <a:extLst>
              <a:ext uri="{FF2B5EF4-FFF2-40B4-BE49-F238E27FC236}">
                <a16:creationId xmlns:a16="http://schemas.microsoft.com/office/drawing/2014/main" id="{9489550F-6703-6AFA-7772-364FDA4B7F71}"/>
              </a:ext>
            </a:extLst>
          </p:cNvPr>
          <p:cNvSpPr>
            <a:spLocks noGrp="1"/>
          </p:cNvSpPr>
          <p:nvPr>
            <p:ph type="sldNum" sz="quarter" idx="11"/>
          </p:nvPr>
        </p:nvSpPr>
        <p:spPr>
          <a:xfrm>
            <a:off x="11353800" y="6419728"/>
            <a:ext cx="574848" cy="252000"/>
          </a:xfrm>
        </p:spPr>
        <p:txBody>
          <a:bodyPr/>
          <a:lstStyle>
            <a:lvl1pPr>
              <a:defRPr>
                <a:solidFill>
                  <a:schemeClr val="tx1">
                    <a:lumMod val="85000"/>
                  </a:schemeClr>
                </a:solidFill>
              </a:defRPr>
            </a:lvl1pPr>
          </a:lstStyle>
          <a:p>
            <a:fld id="{4483779D-C340-494C-9B53-38C528D6A960}" type="slidenum">
              <a:rPr lang="en-GB" smtClean="0"/>
              <a:pPr/>
              <a:t>‹#›</a:t>
            </a:fld>
            <a:endParaRPr lang="en-GB"/>
          </a:p>
        </p:txBody>
      </p:sp>
      <p:sp>
        <p:nvSpPr>
          <p:cNvPr id="10" name="Text Placeholder 9">
            <a:extLst>
              <a:ext uri="{FF2B5EF4-FFF2-40B4-BE49-F238E27FC236}">
                <a16:creationId xmlns:a16="http://schemas.microsoft.com/office/drawing/2014/main" id="{5847BF0F-D467-6328-96AA-96533ECDEAAD}"/>
              </a:ext>
            </a:extLst>
          </p:cNvPr>
          <p:cNvSpPr>
            <a:spLocks noGrp="1"/>
          </p:cNvSpPr>
          <p:nvPr>
            <p:ph type="body" sz="quarter" idx="12" hasCustomPrompt="1"/>
          </p:nvPr>
        </p:nvSpPr>
        <p:spPr>
          <a:xfrm>
            <a:off x="442800" y="2323767"/>
            <a:ext cx="6786339" cy="3280967"/>
          </a:xfrm>
        </p:spPr>
        <p:txBody>
          <a:bodyPr numCol="2" spcCol="442800"/>
          <a:lstStyle>
            <a:lvl1pPr marL="0" indent="0">
              <a:spcBef>
                <a:spcPts val="1000"/>
              </a:spcBef>
              <a:buFontTx/>
              <a:buNone/>
              <a:tabLst>
                <a:tab pos="358775" algn="l"/>
                <a:tab pos="536575" algn="l"/>
              </a:tabLst>
              <a:defRPr sz="1600">
                <a:solidFill>
                  <a:schemeClr val="tx1"/>
                </a:solidFill>
              </a:defRPr>
            </a:lvl1pPr>
            <a:lvl2pPr marL="180000" indent="0">
              <a:spcBef>
                <a:spcPts val="1000"/>
              </a:spcBef>
              <a:buFontTx/>
              <a:buNone/>
              <a:defRPr sz="1600">
                <a:solidFill>
                  <a:schemeClr val="tx1"/>
                </a:solidFill>
              </a:defRPr>
            </a:lvl2pPr>
            <a:lvl3pPr marL="355600" indent="0">
              <a:spcBef>
                <a:spcPts val="1000"/>
              </a:spcBef>
              <a:buFontTx/>
              <a:buNone/>
              <a:defRPr sz="1600">
                <a:solidFill>
                  <a:schemeClr val="tx1"/>
                </a:solidFill>
              </a:defRPr>
            </a:lvl3pPr>
            <a:lvl4pPr marL="541338" indent="0">
              <a:spcBef>
                <a:spcPts val="1000"/>
              </a:spcBef>
              <a:buFontTx/>
              <a:buNone/>
              <a:defRPr sz="1600">
                <a:solidFill>
                  <a:schemeClr val="tx1"/>
                </a:solidFill>
              </a:defRPr>
            </a:lvl4pPr>
            <a:lvl5pPr marL="719138" indent="0">
              <a:spcBef>
                <a:spcPts val="1000"/>
              </a:spcBef>
              <a:buFontTx/>
              <a:buNone/>
              <a:defRPr sz="1600">
                <a:solidFill>
                  <a:schemeClr val="tx1"/>
                </a:solidFill>
              </a:defRPr>
            </a:lvl5pPr>
          </a:lstStyle>
          <a:p>
            <a:pPr lvl="0"/>
            <a:r>
              <a:rPr lang="en-US"/>
              <a:t>Section 01	Title</a:t>
            </a:r>
            <a:endParaRPr lang="en-GB"/>
          </a:p>
        </p:txBody>
      </p:sp>
      <p:pic>
        <p:nvPicPr>
          <p:cNvPr id="15" name="Picture 14" descr="Logo&#10;&#10;Description automatically generated">
            <a:extLst>
              <a:ext uri="{FF2B5EF4-FFF2-40B4-BE49-F238E27FC236}">
                <a16:creationId xmlns:a16="http://schemas.microsoft.com/office/drawing/2014/main" id="{77E4BA6D-EEE1-D951-DC9A-C17EA55B6A53}"/>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293266" y="6312694"/>
            <a:ext cx="808547" cy="474664"/>
          </a:xfrm>
          <a:prstGeom prst="rect">
            <a:avLst/>
          </a:prstGeom>
        </p:spPr>
      </p:pic>
      <p:sp>
        <p:nvSpPr>
          <p:cNvPr id="6" name="Footer Placeholder 4">
            <a:extLst>
              <a:ext uri="{FF2B5EF4-FFF2-40B4-BE49-F238E27FC236}">
                <a16:creationId xmlns:a16="http://schemas.microsoft.com/office/drawing/2014/main" id="{457BA31B-A01C-FB57-F3E9-E014DBB9FFE9}"/>
              </a:ext>
            </a:extLst>
          </p:cNvPr>
          <p:cNvSpPr>
            <a:spLocks noGrp="1"/>
          </p:cNvSpPr>
          <p:nvPr>
            <p:ph type="ftr" sz="quarter" idx="3"/>
          </p:nvPr>
        </p:nvSpPr>
        <p:spPr>
          <a:xfrm>
            <a:off x="4678680" y="6419728"/>
            <a:ext cx="6673532" cy="252000"/>
          </a:xfrm>
          <a:prstGeom prst="rect">
            <a:avLst/>
          </a:prstGeom>
        </p:spPr>
        <p:txBody>
          <a:bodyPr vert="horz" wrap="none" lIns="0" tIns="0" rIns="0" bIns="0" rtlCol="0" anchor="ctr"/>
          <a:lstStyle>
            <a:lvl1pPr algn="r">
              <a:defRPr sz="1050" b="1">
                <a:solidFill>
                  <a:schemeClr val="tx1">
                    <a:lumMod val="85000"/>
                  </a:schemeClr>
                </a:solidFill>
                <a:latin typeface="+mn-lt"/>
              </a:defRPr>
            </a:lvl1pPr>
          </a:lstStyle>
          <a:p>
            <a:endParaRPr lang="en-GB"/>
          </a:p>
        </p:txBody>
      </p:sp>
    </p:spTree>
    <p:extLst>
      <p:ext uri="{BB962C8B-B14F-4D97-AF65-F5344CB8AC3E}">
        <p14:creationId xmlns:p14="http://schemas.microsoft.com/office/powerpoint/2010/main" val="3446266520"/>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Ref idx="1003">
        <a:schemeClr val="bg2"/>
      </p:bgRef>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7E383227-7DF5-C7DD-29E0-86C04726F684}"/>
              </a:ext>
            </a:extLst>
          </p:cNvPr>
          <p:cNvSpPr>
            <a:spLocks noGrp="1"/>
          </p:cNvSpPr>
          <p:nvPr>
            <p:ph type="pic" sz="quarter" idx="18"/>
          </p:nvPr>
        </p:nvSpPr>
        <p:spPr>
          <a:xfrm>
            <a:off x="4442818" y="-1"/>
            <a:ext cx="7749182" cy="6864380"/>
          </a:xfrm>
          <a:custGeom>
            <a:avLst/>
            <a:gdLst>
              <a:gd name="connsiteX0" fmla="*/ 2581927 w 7749182"/>
              <a:gd name="connsiteY0" fmla="*/ 0 h 6864380"/>
              <a:gd name="connsiteX1" fmla="*/ 7749182 w 7749182"/>
              <a:gd name="connsiteY1" fmla="*/ 0 h 6864380"/>
              <a:gd name="connsiteX2" fmla="*/ 7749182 w 7749182"/>
              <a:gd name="connsiteY2" fmla="*/ 2279180 h 6864380"/>
              <a:gd name="connsiteX3" fmla="*/ 7553790 w 7749182"/>
              <a:gd name="connsiteY3" fmla="*/ 2872632 h 6864380"/>
              <a:gd name="connsiteX4" fmla="*/ 6056647 w 7749182"/>
              <a:gd name="connsiteY4" fmla="*/ 6864380 h 6864380"/>
              <a:gd name="connsiteX5" fmla="*/ 0 w 7749182"/>
              <a:gd name="connsiteY5" fmla="*/ 6864380 h 6864380"/>
              <a:gd name="connsiteX6" fmla="*/ 805903 w 7749182"/>
              <a:gd name="connsiteY6" fmla="*/ 4781249 h 6864380"/>
              <a:gd name="connsiteX7" fmla="*/ 2458111 w 7749182"/>
              <a:gd name="connsiteY7" fmla="*/ 376057 h 686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9182" h="6864380">
                <a:moveTo>
                  <a:pt x="2581927" y="0"/>
                </a:moveTo>
                <a:lnTo>
                  <a:pt x="7749182" y="0"/>
                </a:lnTo>
                <a:lnTo>
                  <a:pt x="7749182" y="2279180"/>
                </a:lnTo>
                <a:lnTo>
                  <a:pt x="7553790" y="2872632"/>
                </a:lnTo>
                <a:lnTo>
                  <a:pt x="6056647" y="6864380"/>
                </a:lnTo>
                <a:lnTo>
                  <a:pt x="0" y="6864380"/>
                </a:lnTo>
                <a:lnTo>
                  <a:pt x="805903" y="4781249"/>
                </a:lnTo>
                <a:lnTo>
                  <a:pt x="2458111" y="376057"/>
                </a:lnTo>
                <a:close/>
              </a:path>
            </a:pathLst>
          </a:custGeom>
        </p:spPr>
        <p:txBody>
          <a:bodyPr wrap="square">
            <a:noAutofit/>
          </a:bodyPr>
          <a:lstStyle/>
          <a:p>
            <a:endParaRPr lang="en-GB"/>
          </a:p>
        </p:txBody>
      </p:sp>
      <p:sp>
        <p:nvSpPr>
          <p:cNvPr id="43" name="Freeform: Shape 42">
            <a:extLst>
              <a:ext uri="{FF2B5EF4-FFF2-40B4-BE49-F238E27FC236}">
                <a16:creationId xmlns:a16="http://schemas.microsoft.com/office/drawing/2014/main" id="{6384218E-2CDB-E5F5-40A4-C06A011643DE}"/>
              </a:ext>
            </a:extLst>
          </p:cNvPr>
          <p:cNvSpPr/>
          <p:nvPr userDrawn="1"/>
        </p:nvSpPr>
        <p:spPr>
          <a:xfrm>
            <a:off x="0" y="0"/>
            <a:ext cx="7013985" cy="6860392"/>
          </a:xfrm>
          <a:custGeom>
            <a:avLst/>
            <a:gdLst>
              <a:gd name="connsiteX0" fmla="*/ 0 w 7013985"/>
              <a:gd name="connsiteY0" fmla="*/ 0 h 6860392"/>
              <a:gd name="connsiteX1" fmla="*/ 7013985 w 7013985"/>
              <a:gd name="connsiteY1" fmla="*/ 0 h 6860392"/>
              <a:gd name="connsiteX2" fmla="*/ 6891655 w 7013985"/>
              <a:gd name="connsiteY2" fmla="*/ 371545 h 6860392"/>
              <a:gd name="connsiteX3" fmla="*/ 5259273 w 7013985"/>
              <a:gd name="connsiteY3" fmla="*/ 4723876 h 6860392"/>
              <a:gd name="connsiteX4" fmla="*/ 4440849 w 7013985"/>
              <a:gd name="connsiteY4" fmla="*/ 6839372 h 6860392"/>
              <a:gd name="connsiteX5" fmla="*/ 0 w 7013985"/>
              <a:gd name="connsiteY5" fmla="*/ 6860392 h 686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13985" h="6860392">
                <a:moveTo>
                  <a:pt x="0" y="0"/>
                </a:moveTo>
                <a:lnTo>
                  <a:pt x="7013985" y="0"/>
                </a:lnTo>
                <a:lnTo>
                  <a:pt x="6891655" y="371545"/>
                </a:lnTo>
                <a:lnTo>
                  <a:pt x="5259273" y="4723876"/>
                </a:lnTo>
                <a:lnTo>
                  <a:pt x="4440849" y="6839372"/>
                </a:lnTo>
                <a:lnTo>
                  <a:pt x="0" y="6860392"/>
                </a:lnTo>
                <a:close/>
              </a:path>
            </a:pathLst>
          </a:custGeom>
          <a:solidFill>
            <a:srgbClr val="0F1232"/>
          </a:solidFill>
          <a:ln>
            <a:solidFill>
              <a:srgbClr val="0F123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8" name="Rectangle 10">
            <a:extLst>
              <a:ext uri="{FF2B5EF4-FFF2-40B4-BE49-F238E27FC236}">
                <a16:creationId xmlns:a16="http://schemas.microsoft.com/office/drawing/2014/main" id="{D8C95E26-4D17-4048-2F94-224FF0192DDC}"/>
              </a:ext>
            </a:extLst>
          </p:cNvPr>
          <p:cNvSpPr/>
          <p:nvPr userDrawn="1"/>
        </p:nvSpPr>
        <p:spPr>
          <a:xfrm>
            <a:off x="10499465" y="2279177"/>
            <a:ext cx="1692536" cy="4585203"/>
          </a:xfrm>
          <a:custGeom>
            <a:avLst/>
            <a:gdLst>
              <a:gd name="connsiteX0" fmla="*/ 0 w 2661492"/>
              <a:gd name="connsiteY0" fmla="*/ 0 h 5483224"/>
              <a:gd name="connsiteX1" fmla="*/ 2661492 w 2661492"/>
              <a:gd name="connsiteY1" fmla="*/ 0 h 5483224"/>
              <a:gd name="connsiteX2" fmla="*/ 2661492 w 2661492"/>
              <a:gd name="connsiteY2" fmla="*/ 5483224 h 5483224"/>
              <a:gd name="connsiteX3" fmla="*/ 0 w 2661492"/>
              <a:gd name="connsiteY3" fmla="*/ 5483224 h 5483224"/>
              <a:gd name="connsiteX4" fmla="*/ 0 w 2661492"/>
              <a:gd name="connsiteY4" fmla="*/ 0 h 5483224"/>
              <a:gd name="connsiteX0" fmla="*/ 2354239 w 2661492"/>
              <a:gd name="connsiteY0" fmla="*/ 709684 h 5483224"/>
              <a:gd name="connsiteX1" fmla="*/ 2661492 w 2661492"/>
              <a:gd name="connsiteY1" fmla="*/ 0 h 5483224"/>
              <a:gd name="connsiteX2" fmla="*/ 2661492 w 2661492"/>
              <a:gd name="connsiteY2" fmla="*/ 5483224 h 5483224"/>
              <a:gd name="connsiteX3" fmla="*/ 0 w 2661492"/>
              <a:gd name="connsiteY3" fmla="*/ 5483224 h 5483224"/>
              <a:gd name="connsiteX4" fmla="*/ 2354239 w 2661492"/>
              <a:gd name="connsiteY4" fmla="*/ 709684 h 54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492" h="5483224">
                <a:moveTo>
                  <a:pt x="2354239" y="709684"/>
                </a:moveTo>
                <a:lnTo>
                  <a:pt x="2661492" y="0"/>
                </a:lnTo>
                <a:lnTo>
                  <a:pt x="2661492" y="5483224"/>
                </a:lnTo>
                <a:lnTo>
                  <a:pt x="0" y="5483224"/>
                </a:lnTo>
                <a:lnTo>
                  <a:pt x="2354239" y="709684"/>
                </a:lnTo>
                <a:close/>
              </a:path>
            </a:pathLst>
          </a:custGeom>
          <a:solidFill>
            <a:srgbClr val="0EF2B2"/>
          </a:solidFill>
          <a:ln>
            <a:solidFill>
              <a:srgbClr val="0EF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a:extLst>
              <a:ext uri="{FF2B5EF4-FFF2-40B4-BE49-F238E27FC236}">
                <a16:creationId xmlns:a16="http://schemas.microsoft.com/office/drawing/2014/main" id="{C0F3AB85-3CC8-48C2-830C-829F58CB3217}"/>
              </a:ext>
            </a:extLst>
          </p:cNvPr>
          <p:cNvSpPr>
            <a:spLocks noGrp="1"/>
          </p:cNvSpPr>
          <p:nvPr>
            <p:ph type="ctrTitle" hasCustomPrompt="1"/>
          </p:nvPr>
        </p:nvSpPr>
        <p:spPr>
          <a:xfrm>
            <a:off x="442800" y="2336800"/>
            <a:ext cx="4150359" cy="1325880"/>
          </a:xfrm>
        </p:spPr>
        <p:txBody>
          <a:bodyPr anchor="t">
            <a:normAutofit/>
          </a:bodyPr>
          <a:lstStyle>
            <a:lvl1pPr algn="l">
              <a:defRPr sz="3600" b="0">
                <a:solidFill>
                  <a:schemeClr val="tx2"/>
                </a:solidFill>
                <a:latin typeface="Lato Black" panose="020F0A02020204030203" pitchFamily="34" charset="0"/>
              </a:defRPr>
            </a:lvl1pPr>
          </a:lstStyle>
          <a:p>
            <a:r>
              <a:rPr lang="en-US"/>
              <a:t>Section divider slide</a:t>
            </a:r>
            <a:endParaRPr lang="en-GB"/>
          </a:p>
        </p:txBody>
      </p:sp>
      <p:sp>
        <p:nvSpPr>
          <p:cNvPr id="16" name="Subtitle 2">
            <a:extLst>
              <a:ext uri="{FF2B5EF4-FFF2-40B4-BE49-F238E27FC236}">
                <a16:creationId xmlns:a16="http://schemas.microsoft.com/office/drawing/2014/main" id="{7D7767E4-9E48-4880-A3AA-6BBE07E67CC0}"/>
              </a:ext>
            </a:extLst>
          </p:cNvPr>
          <p:cNvSpPr>
            <a:spLocks noGrp="1"/>
          </p:cNvSpPr>
          <p:nvPr>
            <p:ph type="subTitle" idx="1" hasCustomPrompt="1"/>
          </p:nvPr>
        </p:nvSpPr>
        <p:spPr>
          <a:xfrm>
            <a:off x="442800" y="3784599"/>
            <a:ext cx="4150360" cy="1206497"/>
          </a:xfrm>
          <a:prstGeom prst="rect">
            <a:avLst/>
          </a:prstGeom>
        </p:spPr>
        <p:txBody>
          <a:bodyPr>
            <a:no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endParaRPr lang="en-GB"/>
          </a:p>
        </p:txBody>
      </p:sp>
      <p:sp>
        <p:nvSpPr>
          <p:cNvPr id="21" name="Text Placeholder 10">
            <a:extLst>
              <a:ext uri="{FF2B5EF4-FFF2-40B4-BE49-F238E27FC236}">
                <a16:creationId xmlns:a16="http://schemas.microsoft.com/office/drawing/2014/main" id="{B29A1A81-67FF-47E5-8CC2-7EC0D88786B3}"/>
              </a:ext>
            </a:extLst>
          </p:cNvPr>
          <p:cNvSpPr>
            <a:spLocks noGrp="1"/>
          </p:cNvSpPr>
          <p:nvPr>
            <p:ph type="body" sz="quarter" idx="17" hasCustomPrompt="1"/>
          </p:nvPr>
        </p:nvSpPr>
        <p:spPr>
          <a:xfrm>
            <a:off x="442800" y="1815534"/>
            <a:ext cx="4150359" cy="306871"/>
          </a:xfrm>
        </p:spPr>
        <p:txBody>
          <a:bodyPr>
            <a:noAutofit/>
          </a:bodyPr>
          <a:lstStyle>
            <a:lvl1pPr marL="0" indent="0" algn="l">
              <a:buNone/>
              <a:defRPr sz="1800">
                <a:solidFill>
                  <a:schemeClr val="tx1"/>
                </a:solidFill>
                <a:latin typeface="Lato Black" panose="020F0A02020204030203" pitchFamily="34" charset="0"/>
              </a:defRPr>
            </a:lvl1pPr>
            <a:lvl3pPr marL="914400" indent="0">
              <a:buNone/>
              <a:defRPr/>
            </a:lvl3pPr>
          </a:lstStyle>
          <a:p>
            <a:pPr lvl="0"/>
            <a:r>
              <a:rPr lang="en-US"/>
              <a:t>Section 01</a:t>
            </a:r>
            <a:endParaRPr lang="en-GB"/>
          </a:p>
        </p:txBody>
      </p:sp>
      <p:pic>
        <p:nvPicPr>
          <p:cNvPr id="4" name="Picture 3" descr="Logo&#10;&#10;Description automatically generated">
            <a:extLst>
              <a:ext uri="{FF2B5EF4-FFF2-40B4-BE49-F238E27FC236}">
                <a16:creationId xmlns:a16="http://schemas.microsoft.com/office/drawing/2014/main" id="{A09C589E-B59E-011C-1538-870E05CB360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93266" y="6312694"/>
            <a:ext cx="808547" cy="474664"/>
          </a:xfrm>
          <a:prstGeom prst="rect">
            <a:avLst/>
          </a:prstGeom>
        </p:spPr>
      </p:pic>
    </p:spTree>
    <p:extLst>
      <p:ext uri="{BB962C8B-B14F-4D97-AF65-F5344CB8AC3E}">
        <p14:creationId xmlns:p14="http://schemas.microsoft.com/office/powerpoint/2010/main" val="1822501125"/>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Section Divider">
    <p:bg>
      <p:bgRef idx="1003">
        <a:schemeClr val="bg2"/>
      </p:bgRef>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7E383227-7DF5-C7DD-29E0-86C04726F684}"/>
              </a:ext>
            </a:extLst>
          </p:cNvPr>
          <p:cNvSpPr>
            <a:spLocks noGrp="1"/>
          </p:cNvSpPr>
          <p:nvPr>
            <p:ph type="pic" sz="quarter" idx="18"/>
          </p:nvPr>
        </p:nvSpPr>
        <p:spPr>
          <a:xfrm>
            <a:off x="4442818" y="-1"/>
            <a:ext cx="7749182" cy="6864380"/>
          </a:xfrm>
          <a:custGeom>
            <a:avLst/>
            <a:gdLst>
              <a:gd name="connsiteX0" fmla="*/ 2581927 w 7749182"/>
              <a:gd name="connsiteY0" fmla="*/ 0 h 6864380"/>
              <a:gd name="connsiteX1" fmla="*/ 7749182 w 7749182"/>
              <a:gd name="connsiteY1" fmla="*/ 0 h 6864380"/>
              <a:gd name="connsiteX2" fmla="*/ 7749182 w 7749182"/>
              <a:gd name="connsiteY2" fmla="*/ 2279180 h 6864380"/>
              <a:gd name="connsiteX3" fmla="*/ 7553790 w 7749182"/>
              <a:gd name="connsiteY3" fmla="*/ 2872632 h 6864380"/>
              <a:gd name="connsiteX4" fmla="*/ 6056647 w 7749182"/>
              <a:gd name="connsiteY4" fmla="*/ 6864380 h 6864380"/>
              <a:gd name="connsiteX5" fmla="*/ 0 w 7749182"/>
              <a:gd name="connsiteY5" fmla="*/ 6864380 h 6864380"/>
              <a:gd name="connsiteX6" fmla="*/ 805903 w 7749182"/>
              <a:gd name="connsiteY6" fmla="*/ 4781249 h 6864380"/>
              <a:gd name="connsiteX7" fmla="*/ 2458111 w 7749182"/>
              <a:gd name="connsiteY7" fmla="*/ 376057 h 686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9182" h="6864380">
                <a:moveTo>
                  <a:pt x="2581927" y="0"/>
                </a:moveTo>
                <a:lnTo>
                  <a:pt x="7749182" y="0"/>
                </a:lnTo>
                <a:lnTo>
                  <a:pt x="7749182" y="2279180"/>
                </a:lnTo>
                <a:lnTo>
                  <a:pt x="7553790" y="2872632"/>
                </a:lnTo>
                <a:lnTo>
                  <a:pt x="6056647" y="6864380"/>
                </a:lnTo>
                <a:lnTo>
                  <a:pt x="0" y="6864380"/>
                </a:lnTo>
                <a:lnTo>
                  <a:pt x="805903" y="4781249"/>
                </a:lnTo>
                <a:lnTo>
                  <a:pt x="2458111" y="376057"/>
                </a:lnTo>
                <a:close/>
              </a:path>
            </a:pathLst>
          </a:custGeom>
        </p:spPr>
        <p:txBody>
          <a:bodyPr wrap="square">
            <a:noAutofit/>
          </a:bodyPr>
          <a:lstStyle/>
          <a:p>
            <a:endParaRPr lang="en-GB"/>
          </a:p>
        </p:txBody>
      </p:sp>
      <p:sp>
        <p:nvSpPr>
          <p:cNvPr id="43" name="Freeform: Shape 42">
            <a:extLst>
              <a:ext uri="{FF2B5EF4-FFF2-40B4-BE49-F238E27FC236}">
                <a16:creationId xmlns:a16="http://schemas.microsoft.com/office/drawing/2014/main" id="{6384218E-2CDB-E5F5-40A4-C06A011643DE}"/>
              </a:ext>
            </a:extLst>
          </p:cNvPr>
          <p:cNvSpPr/>
          <p:nvPr userDrawn="1"/>
        </p:nvSpPr>
        <p:spPr>
          <a:xfrm>
            <a:off x="0" y="0"/>
            <a:ext cx="7013985" cy="6860392"/>
          </a:xfrm>
          <a:custGeom>
            <a:avLst/>
            <a:gdLst>
              <a:gd name="connsiteX0" fmla="*/ 0 w 7013985"/>
              <a:gd name="connsiteY0" fmla="*/ 0 h 6860392"/>
              <a:gd name="connsiteX1" fmla="*/ 7013985 w 7013985"/>
              <a:gd name="connsiteY1" fmla="*/ 0 h 6860392"/>
              <a:gd name="connsiteX2" fmla="*/ 6891655 w 7013985"/>
              <a:gd name="connsiteY2" fmla="*/ 371545 h 6860392"/>
              <a:gd name="connsiteX3" fmla="*/ 5259273 w 7013985"/>
              <a:gd name="connsiteY3" fmla="*/ 4723876 h 6860392"/>
              <a:gd name="connsiteX4" fmla="*/ 4440849 w 7013985"/>
              <a:gd name="connsiteY4" fmla="*/ 6839372 h 6860392"/>
              <a:gd name="connsiteX5" fmla="*/ 0 w 7013985"/>
              <a:gd name="connsiteY5" fmla="*/ 6860392 h 686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13985" h="6860392">
                <a:moveTo>
                  <a:pt x="0" y="0"/>
                </a:moveTo>
                <a:lnTo>
                  <a:pt x="7013985" y="0"/>
                </a:lnTo>
                <a:lnTo>
                  <a:pt x="6891655" y="371545"/>
                </a:lnTo>
                <a:lnTo>
                  <a:pt x="5259273" y="4723876"/>
                </a:lnTo>
                <a:lnTo>
                  <a:pt x="4440849" y="6839372"/>
                </a:lnTo>
                <a:lnTo>
                  <a:pt x="0" y="6860392"/>
                </a:lnTo>
                <a:close/>
              </a:path>
            </a:pathLst>
          </a:custGeom>
          <a:solidFill>
            <a:srgbClr val="0F1232"/>
          </a:solidFill>
          <a:ln>
            <a:solidFill>
              <a:srgbClr val="0F123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8" name="Rectangle 10">
            <a:extLst>
              <a:ext uri="{FF2B5EF4-FFF2-40B4-BE49-F238E27FC236}">
                <a16:creationId xmlns:a16="http://schemas.microsoft.com/office/drawing/2014/main" id="{D8C95E26-4D17-4048-2F94-224FF0192DDC}"/>
              </a:ext>
            </a:extLst>
          </p:cNvPr>
          <p:cNvSpPr/>
          <p:nvPr userDrawn="1"/>
        </p:nvSpPr>
        <p:spPr>
          <a:xfrm>
            <a:off x="10499465" y="2279177"/>
            <a:ext cx="1692536" cy="4585203"/>
          </a:xfrm>
          <a:custGeom>
            <a:avLst/>
            <a:gdLst>
              <a:gd name="connsiteX0" fmla="*/ 0 w 2661492"/>
              <a:gd name="connsiteY0" fmla="*/ 0 h 5483224"/>
              <a:gd name="connsiteX1" fmla="*/ 2661492 w 2661492"/>
              <a:gd name="connsiteY1" fmla="*/ 0 h 5483224"/>
              <a:gd name="connsiteX2" fmla="*/ 2661492 w 2661492"/>
              <a:gd name="connsiteY2" fmla="*/ 5483224 h 5483224"/>
              <a:gd name="connsiteX3" fmla="*/ 0 w 2661492"/>
              <a:gd name="connsiteY3" fmla="*/ 5483224 h 5483224"/>
              <a:gd name="connsiteX4" fmla="*/ 0 w 2661492"/>
              <a:gd name="connsiteY4" fmla="*/ 0 h 5483224"/>
              <a:gd name="connsiteX0" fmla="*/ 2354239 w 2661492"/>
              <a:gd name="connsiteY0" fmla="*/ 709684 h 5483224"/>
              <a:gd name="connsiteX1" fmla="*/ 2661492 w 2661492"/>
              <a:gd name="connsiteY1" fmla="*/ 0 h 5483224"/>
              <a:gd name="connsiteX2" fmla="*/ 2661492 w 2661492"/>
              <a:gd name="connsiteY2" fmla="*/ 5483224 h 5483224"/>
              <a:gd name="connsiteX3" fmla="*/ 0 w 2661492"/>
              <a:gd name="connsiteY3" fmla="*/ 5483224 h 5483224"/>
              <a:gd name="connsiteX4" fmla="*/ 2354239 w 2661492"/>
              <a:gd name="connsiteY4" fmla="*/ 709684 h 54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492" h="5483224">
                <a:moveTo>
                  <a:pt x="2354239" y="709684"/>
                </a:moveTo>
                <a:lnTo>
                  <a:pt x="2661492" y="0"/>
                </a:lnTo>
                <a:lnTo>
                  <a:pt x="2661492" y="5483224"/>
                </a:lnTo>
                <a:lnTo>
                  <a:pt x="0" y="5483224"/>
                </a:lnTo>
                <a:lnTo>
                  <a:pt x="2354239" y="709684"/>
                </a:lnTo>
                <a:close/>
              </a:path>
            </a:pathLst>
          </a:custGeom>
          <a:solidFill>
            <a:srgbClr val="0EF2B2"/>
          </a:solidFill>
          <a:ln>
            <a:solidFill>
              <a:srgbClr val="0EF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a:extLst>
              <a:ext uri="{FF2B5EF4-FFF2-40B4-BE49-F238E27FC236}">
                <a16:creationId xmlns:a16="http://schemas.microsoft.com/office/drawing/2014/main" id="{C0F3AB85-3CC8-48C2-830C-829F58CB3217}"/>
              </a:ext>
            </a:extLst>
          </p:cNvPr>
          <p:cNvSpPr>
            <a:spLocks noGrp="1"/>
          </p:cNvSpPr>
          <p:nvPr>
            <p:ph type="ctrTitle" hasCustomPrompt="1"/>
          </p:nvPr>
        </p:nvSpPr>
        <p:spPr>
          <a:xfrm>
            <a:off x="2315043" y="2827935"/>
            <a:ext cx="3461813" cy="1325880"/>
          </a:xfrm>
        </p:spPr>
        <p:txBody>
          <a:bodyPr anchor="t">
            <a:normAutofit/>
          </a:bodyPr>
          <a:lstStyle>
            <a:lvl1pPr algn="l">
              <a:defRPr sz="3600" b="0">
                <a:solidFill>
                  <a:schemeClr val="tx2"/>
                </a:solidFill>
                <a:latin typeface="Lato Black" panose="020F0A02020204030203" pitchFamily="34" charset="0"/>
              </a:defRPr>
            </a:lvl1pPr>
          </a:lstStyle>
          <a:p>
            <a:r>
              <a:rPr lang="en-US"/>
              <a:t>Product divider slide</a:t>
            </a:r>
            <a:endParaRPr lang="en-GB"/>
          </a:p>
        </p:txBody>
      </p:sp>
      <p:pic>
        <p:nvPicPr>
          <p:cNvPr id="4" name="Picture 3" descr="Logo&#10;&#10;Description automatically generated">
            <a:extLst>
              <a:ext uri="{FF2B5EF4-FFF2-40B4-BE49-F238E27FC236}">
                <a16:creationId xmlns:a16="http://schemas.microsoft.com/office/drawing/2014/main" id="{A09C589E-B59E-011C-1538-870E05CB360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93266" y="6312694"/>
            <a:ext cx="808547" cy="474664"/>
          </a:xfrm>
          <a:prstGeom prst="rect">
            <a:avLst/>
          </a:prstGeom>
        </p:spPr>
      </p:pic>
      <p:sp>
        <p:nvSpPr>
          <p:cNvPr id="3" name="TextBox 2">
            <a:extLst>
              <a:ext uri="{FF2B5EF4-FFF2-40B4-BE49-F238E27FC236}">
                <a16:creationId xmlns:a16="http://schemas.microsoft.com/office/drawing/2014/main" id="{30521FC8-BD95-8DF5-7C7F-1313F0AC3E51}"/>
              </a:ext>
            </a:extLst>
          </p:cNvPr>
          <p:cNvSpPr txBox="1"/>
          <p:nvPr userDrawn="1"/>
        </p:nvSpPr>
        <p:spPr>
          <a:xfrm>
            <a:off x="2315043" y="2433911"/>
            <a:ext cx="1234440" cy="304635"/>
          </a:xfrm>
          <a:prstGeom prst="rect">
            <a:avLst/>
          </a:prstGeom>
          <a:noFill/>
          <a:ln w="25400">
            <a:noFill/>
            <a:miter lim="800000"/>
          </a:ln>
        </p:spPr>
        <p:txBody>
          <a:bodyPr wrap="none" lIns="0" tIns="0" rIns="0" bIns="0" rtlCol="0" anchor="ctr">
            <a:noAutofit/>
          </a:bodyPr>
          <a:lstStyle/>
          <a:p>
            <a:pPr algn="l"/>
            <a:r>
              <a:rPr lang="en-US" sz="1400">
                <a:solidFill>
                  <a:schemeClr val="tx2"/>
                </a:solidFill>
                <a:latin typeface="+mj-lt"/>
              </a:rPr>
              <a:t>PRODUCT</a:t>
            </a:r>
          </a:p>
        </p:txBody>
      </p:sp>
    </p:spTree>
    <p:extLst>
      <p:ext uri="{BB962C8B-B14F-4D97-AF65-F5344CB8AC3E}">
        <p14:creationId xmlns:p14="http://schemas.microsoft.com/office/powerpoint/2010/main" val="3687886412"/>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2_Section Divider">
    <p:bg>
      <p:bgRef idx="1003">
        <a:schemeClr val="bg2"/>
      </p:bgRef>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7E383227-7DF5-C7DD-29E0-86C04726F684}"/>
              </a:ext>
            </a:extLst>
          </p:cNvPr>
          <p:cNvSpPr>
            <a:spLocks noGrp="1"/>
          </p:cNvSpPr>
          <p:nvPr>
            <p:ph type="pic" sz="quarter" idx="18"/>
          </p:nvPr>
        </p:nvSpPr>
        <p:spPr>
          <a:xfrm>
            <a:off x="4442818" y="-1"/>
            <a:ext cx="7749182" cy="6864380"/>
          </a:xfrm>
          <a:custGeom>
            <a:avLst/>
            <a:gdLst>
              <a:gd name="connsiteX0" fmla="*/ 2581927 w 7749182"/>
              <a:gd name="connsiteY0" fmla="*/ 0 h 6864380"/>
              <a:gd name="connsiteX1" fmla="*/ 7749182 w 7749182"/>
              <a:gd name="connsiteY1" fmla="*/ 0 h 6864380"/>
              <a:gd name="connsiteX2" fmla="*/ 7749182 w 7749182"/>
              <a:gd name="connsiteY2" fmla="*/ 2279180 h 6864380"/>
              <a:gd name="connsiteX3" fmla="*/ 7553790 w 7749182"/>
              <a:gd name="connsiteY3" fmla="*/ 2872632 h 6864380"/>
              <a:gd name="connsiteX4" fmla="*/ 6056647 w 7749182"/>
              <a:gd name="connsiteY4" fmla="*/ 6864380 h 6864380"/>
              <a:gd name="connsiteX5" fmla="*/ 0 w 7749182"/>
              <a:gd name="connsiteY5" fmla="*/ 6864380 h 6864380"/>
              <a:gd name="connsiteX6" fmla="*/ 805903 w 7749182"/>
              <a:gd name="connsiteY6" fmla="*/ 4781249 h 6864380"/>
              <a:gd name="connsiteX7" fmla="*/ 2458111 w 7749182"/>
              <a:gd name="connsiteY7" fmla="*/ 376057 h 686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9182" h="6864380">
                <a:moveTo>
                  <a:pt x="2581927" y="0"/>
                </a:moveTo>
                <a:lnTo>
                  <a:pt x="7749182" y="0"/>
                </a:lnTo>
                <a:lnTo>
                  <a:pt x="7749182" y="2279180"/>
                </a:lnTo>
                <a:lnTo>
                  <a:pt x="7553790" y="2872632"/>
                </a:lnTo>
                <a:lnTo>
                  <a:pt x="6056647" y="6864380"/>
                </a:lnTo>
                <a:lnTo>
                  <a:pt x="0" y="6864380"/>
                </a:lnTo>
                <a:lnTo>
                  <a:pt x="805903" y="4781249"/>
                </a:lnTo>
                <a:lnTo>
                  <a:pt x="2458111" y="376057"/>
                </a:lnTo>
                <a:close/>
              </a:path>
            </a:pathLst>
          </a:custGeom>
        </p:spPr>
        <p:txBody>
          <a:bodyPr wrap="square">
            <a:noAutofit/>
          </a:bodyPr>
          <a:lstStyle/>
          <a:p>
            <a:endParaRPr lang="en-GB"/>
          </a:p>
        </p:txBody>
      </p:sp>
      <p:sp>
        <p:nvSpPr>
          <p:cNvPr id="43" name="Freeform: Shape 42">
            <a:extLst>
              <a:ext uri="{FF2B5EF4-FFF2-40B4-BE49-F238E27FC236}">
                <a16:creationId xmlns:a16="http://schemas.microsoft.com/office/drawing/2014/main" id="{6384218E-2CDB-E5F5-40A4-C06A011643DE}"/>
              </a:ext>
            </a:extLst>
          </p:cNvPr>
          <p:cNvSpPr/>
          <p:nvPr userDrawn="1"/>
        </p:nvSpPr>
        <p:spPr>
          <a:xfrm>
            <a:off x="0" y="0"/>
            <a:ext cx="7013985" cy="6860392"/>
          </a:xfrm>
          <a:custGeom>
            <a:avLst/>
            <a:gdLst>
              <a:gd name="connsiteX0" fmla="*/ 0 w 7013985"/>
              <a:gd name="connsiteY0" fmla="*/ 0 h 6860392"/>
              <a:gd name="connsiteX1" fmla="*/ 7013985 w 7013985"/>
              <a:gd name="connsiteY1" fmla="*/ 0 h 6860392"/>
              <a:gd name="connsiteX2" fmla="*/ 6891655 w 7013985"/>
              <a:gd name="connsiteY2" fmla="*/ 371545 h 6860392"/>
              <a:gd name="connsiteX3" fmla="*/ 5259273 w 7013985"/>
              <a:gd name="connsiteY3" fmla="*/ 4723876 h 6860392"/>
              <a:gd name="connsiteX4" fmla="*/ 4440849 w 7013985"/>
              <a:gd name="connsiteY4" fmla="*/ 6839372 h 6860392"/>
              <a:gd name="connsiteX5" fmla="*/ 0 w 7013985"/>
              <a:gd name="connsiteY5" fmla="*/ 6860392 h 686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13985" h="6860392">
                <a:moveTo>
                  <a:pt x="0" y="0"/>
                </a:moveTo>
                <a:lnTo>
                  <a:pt x="7013985" y="0"/>
                </a:lnTo>
                <a:lnTo>
                  <a:pt x="6891655" y="371545"/>
                </a:lnTo>
                <a:lnTo>
                  <a:pt x="5259273" y="4723876"/>
                </a:lnTo>
                <a:lnTo>
                  <a:pt x="4440849" y="6839372"/>
                </a:lnTo>
                <a:lnTo>
                  <a:pt x="0" y="6860392"/>
                </a:lnTo>
                <a:close/>
              </a:path>
            </a:pathLst>
          </a:custGeom>
          <a:solidFill>
            <a:srgbClr val="0F1232"/>
          </a:solidFill>
          <a:ln>
            <a:solidFill>
              <a:srgbClr val="0F123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8" name="Rectangle 10">
            <a:extLst>
              <a:ext uri="{FF2B5EF4-FFF2-40B4-BE49-F238E27FC236}">
                <a16:creationId xmlns:a16="http://schemas.microsoft.com/office/drawing/2014/main" id="{D8C95E26-4D17-4048-2F94-224FF0192DDC}"/>
              </a:ext>
            </a:extLst>
          </p:cNvPr>
          <p:cNvSpPr/>
          <p:nvPr userDrawn="1"/>
        </p:nvSpPr>
        <p:spPr>
          <a:xfrm>
            <a:off x="10499465" y="2279177"/>
            <a:ext cx="1692536" cy="4585203"/>
          </a:xfrm>
          <a:custGeom>
            <a:avLst/>
            <a:gdLst>
              <a:gd name="connsiteX0" fmla="*/ 0 w 2661492"/>
              <a:gd name="connsiteY0" fmla="*/ 0 h 5483224"/>
              <a:gd name="connsiteX1" fmla="*/ 2661492 w 2661492"/>
              <a:gd name="connsiteY1" fmla="*/ 0 h 5483224"/>
              <a:gd name="connsiteX2" fmla="*/ 2661492 w 2661492"/>
              <a:gd name="connsiteY2" fmla="*/ 5483224 h 5483224"/>
              <a:gd name="connsiteX3" fmla="*/ 0 w 2661492"/>
              <a:gd name="connsiteY3" fmla="*/ 5483224 h 5483224"/>
              <a:gd name="connsiteX4" fmla="*/ 0 w 2661492"/>
              <a:gd name="connsiteY4" fmla="*/ 0 h 5483224"/>
              <a:gd name="connsiteX0" fmla="*/ 2354239 w 2661492"/>
              <a:gd name="connsiteY0" fmla="*/ 709684 h 5483224"/>
              <a:gd name="connsiteX1" fmla="*/ 2661492 w 2661492"/>
              <a:gd name="connsiteY1" fmla="*/ 0 h 5483224"/>
              <a:gd name="connsiteX2" fmla="*/ 2661492 w 2661492"/>
              <a:gd name="connsiteY2" fmla="*/ 5483224 h 5483224"/>
              <a:gd name="connsiteX3" fmla="*/ 0 w 2661492"/>
              <a:gd name="connsiteY3" fmla="*/ 5483224 h 5483224"/>
              <a:gd name="connsiteX4" fmla="*/ 2354239 w 2661492"/>
              <a:gd name="connsiteY4" fmla="*/ 709684 h 54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492" h="5483224">
                <a:moveTo>
                  <a:pt x="2354239" y="709684"/>
                </a:moveTo>
                <a:lnTo>
                  <a:pt x="2661492" y="0"/>
                </a:lnTo>
                <a:lnTo>
                  <a:pt x="2661492" y="5483224"/>
                </a:lnTo>
                <a:lnTo>
                  <a:pt x="0" y="5483224"/>
                </a:lnTo>
                <a:lnTo>
                  <a:pt x="2354239" y="709684"/>
                </a:lnTo>
                <a:close/>
              </a:path>
            </a:pathLst>
          </a:custGeom>
          <a:solidFill>
            <a:srgbClr val="0EF2B2"/>
          </a:solidFill>
          <a:ln>
            <a:solidFill>
              <a:srgbClr val="0EF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a:extLst>
              <a:ext uri="{FF2B5EF4-FFF2-40B4-BE49-F238E27FC236}">
                <a16:creationId xmlns:a16="http://schemas.microsoft.com/office/drawing/2014/main" id="{C0F3AB85-3CC8-48C2-830C-829F58CB3217}"/>
              </a:ext>
            </a:extLst>
          </p:cNvPr>
          <p:cNvSpPr>
            <a:spLocks noGrp="1"/>
          </p:cNvSpPr>
          <p:nvPr>
            <p:ph type="ctrTitle" hasCustomPrompt="1"/>
          </p:nvPr>
        </p:nvSpPr>
        <p:spPr>
          <a:xfrm>
            <a:off x="2315043" y="2827935"/>
            <a:ext cx="3461813" cy="1325880"/>
          </a:xfrm>
        </p:spPr>
        <p:txBody>
          <a:bodyPr anchor="t">
            <a:normAutofit/>
          </a:bodyPr>
          <a:lstStyle>
            <a:lvl1pPr algn="l">
              <a:defRPr sz="3600" b="0">
                <a:solidFill>
                  <a:schemeClr val="accent3"/>
                </a:solidFill>
                <a:latin typeface="Lato Black" panose="020F0A02020204030203" pitchFamily="34" charset="0"/>
              </a:defRPr>
            </a:lvl1pPr>
          </a:lstStyle>
          <a:p>
            <a:r>
              <a:rPr lang="en-US"/>
              <a:t>Service divider slide</a:t>
            </a:r>
            <a:endParaRPr lang="en-GB"/>
          </a:p>
        </p:txBody>
      </p:sp>
      <p:pic>
        <p:nvPicPr>
          <p:cNvPr id="4" name="Picture 3" descr="Logo&#10;&#10;Description automatically generated">
            <a:extLst>
              <a:ext uri="{FF2B5EF4-FFF2-40B4-BE49-F238E27FC236}">
                <a16:creationId xmlns:a16="http://schemas.microsoft.com/office/drawing/2014/main" id="{A09C589E-B59E-011C-1538-870E05CB360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93266" y="6312694"/>
            <a:ext cx="808547" cy="474664"/>
          </a:xfrm>
          <a:prstGeom prst="rect">
            <a:avLst/>
          </a:prstGeom>
        </p:spPr>
      </p:pic>
      <p:sp>
        <p:nvSpPr>
          <p:cNvPr id="3" name="TextBox 2">
            <a:extLst>
              <a:ext uri="{FF2B5EF4-FFF2-40B4-BE49-F238E27FC236}">
                <a16:creationId xmlns:a16="http://schemas.microsoft.com/office/drawing/2014/main" id="{30521FC8-BD95-8DF5-7C7F-1313F0AC3E51}"/>
              </a:ext>
            </a:extLst>
          </p:cNvPr>
          <p:cNvSpPr txBox="1"/>
          <p:nvPr userDrawn="1"/>
        </p:nvSpPr>
        <p:spPr>
          <a:xfrm>
            <a:off x="2315043" y="2433911"/>
            <a:ext cx="1234440" cy="304635"/>
          </a:xfrm>
          <a:prstGeom prst="rect">
            <a:avLst/>
          </a:prstGeom>
          <a:noFill/>
          <a:ln w="25400">
            <a:noFill/>
            <a:miter lim="800000"/>
          </a:ln>
        </p:spPr>
        <p:txBody>
          <a:bodyPr wrap="none" lIns="0" tIns="0" rIns="0" bIns="0" rtlCol="0" anchor="ctr">
            <a:noAutofit/>
          </a:bodyPr>
          <a:lstStyle/>
          <a:p>
            <a:pPr algn="l"/>
            <a:r>
              <a:rPr lang="en-US" sz="1400">
                <a:solidFill>
                  <a:schemeClr val="accent3"/>
                </a:solidFill>
                <a:latin typeface="+mj-lt"/>
              </a:rPr>
              <a:t>Service</a:t>
            </a:r>
          </a:p>
        </p:txBody>
      </p:sp>
    </p:spTree>
    <p:extLst>
      <p:ext uri="{BB962C8B-B14F-4D97-AF65-F5344CB8AC3E}">
        <p14:creationId xmlns:p14="http://schemas.microsoft.com/office/powerpoint/2010/main" val="569717499"/>
      </p:ext>
    </p:extLst>
  </p:cSld>
  <p:clrMapOvr>
    <a:overrideClrMapping bg1="dk1" tx1="lt1" bg2="dk2" tx2="lt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asic Content Lay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71FE26-CE46-21B0-4B98-16FBDEC709C5}"/>
              </a:ext>
            </a:extLst>
          </p:cNvPr>
          <p:cNvSpPr>
            <a:spLocks noGrp="1"/>
          </p:cNvSpPr>
          <p:nvPr>
            <p:ph type="sldNum" sz="quarter" idx="11"/>
          </p:nvPr>
        </p:nvSpPr>
        <p:spPr/>
        <p:txBody>
          <a:bodyPr/>
          <a:lstStyle/>
          <a:p>
            <a:fld id="{4483779D-C340-494C-9B53-38C528D6A960}" type="slidenum">
              <a:rPr lang="en-GB" smtClean="0"/>
              <a:pPr/>
              <a:t>‹#›</a:t>
            </a:fld>
            <a:endParaRPr lang="en-GB"/>
          </a:p>
        </p:txBody>
      </p:sp>
      <p:sp>
        <p:nvSpPr>
          <p:cNvPr id="6" name="Text Placeholder 5">
            <a:extLst>
              <a:ext uri="{FF2B5EF4-FFF2-40B4-BE49-F238E27FC236}">
                <a16:creationId xmlns:a16="http://schemas.microsoft.com/office/drawing/2014/main" id="{80B9252C-49FE-FF91-6A7D-A67F162130BA}"/>
              </a:ext>
            </a:extLst>
          </p:cNvPr>
          <p:cNvSpPr>
            <a:spLocks noGrp="1"/>
          </p:cNvSpPr>
          <p:nvPr>
            <p:ph type="body" sz="quarter" idx="13"/>
          </p:nvPr>
        </p:nvSpPr>
        <p:spPr>
          <a:xfrm>
            <a:off x="442912" y="858118"/>
            <a:ext cx="10909299" cy="296598"/>
          </a:xfrm>
        </p:spPr>
        <p:txBody>
          <a:bodyPr/>
          <a:lstStyle>
            <a:lvl1pPr marL="0" indent="0">
              <a:buFontTx/>
              <a:buNone/>
              <a:defRPr sz="1800">
                <a:solidFill>
                  <a:schemeClr val="accent2"/>
                </a:solidFill>
              </a:defRPr>
            </a:lvl1pPr>
          </a:lstStyle>
          <a:p>
            <a:pPr lvl="0"/>
            <a:r>
              <a:rPr lang="en-US"/>
              <a:t>Click to edit Master text styles</a:t>
            </a:r>
            <a:endParaRPr lang="en-GB"/>
          </a:p>
        </p:txBody>
      </p:sp>
      <p:sp>
        <p:nvSpPr>
          <p:cNvPr id="5" name="Title 4">
            <a:extLst>
              <a:ext uri="{FF2B5EF4-FFF2-40B4-BE49-F238E27FC236}">
                <a16:creationId xmlns:a16="http://schemas.microsoft.com/office/drawing/2014/main" id="{E9107B30-A0D8-90BA-D761-E3094652B076}"/>
              </a:ext>
            </a:extLst>
          </p:cNvPr>
          <p:cNvSpPr>
            <a:spLocks noGrp="1"/>
          </p:cNvSpPr>
          <p:nvPr>
            <p:ph type="title"/>
          </p:nvPr>
        </p:nvSpPr>
        <p:spPr/>
        <p:txBody>
          <a:bodyPr/>
          <a:lstStyle/>
          <a:p>
            <a:r>
              <a:rPr lang="en-GB"/>
              <a:t>Click to edit Master title style</a:t>
            </a:r>
          </a:p>
        </p:txBody>
      </p:sp>
      <p:sp>
        <p:nvSpPr>
          <p:cNvPr id="10" name="Footer Placeholder 4">
            <a:extLst>
              <a:ext uri="{FF2B5EF4-FFF2-40B4-BE49-F238E27FC236}">
                <a16:creationId xmlns:a16="http://schemas.microsoft.com/office/drawing/2014/main" id="{6A43080E-C82B-D077-8A6A-29373D1CFE20}"/>
              </a:ext>
            </a:extLst>
          </p:cNvPr>
          <p:cNvSpPr>
            <a:spLocks noGrp="1"/>
          </p:cNvSpPr>
          <p:nvPr>
            <p:ph type="ftr" sz="quarter" idx="3"/>
          </p:nvPr>
        </p:nvSpPr>
        <p:spPr>
          <a:xfrm>
            <a:off x="4678680" y="6419728"/>
            <a:ext cx="6673532" cy="252000"/>
          </a:xfrm>
          <a:prstGeom prst="rect">
            <a:avLst/>
          </a:prstGeom>
        </p:spPr>
        <p:txBody>
          <a:bodyPr vert="horz" wrap="none" lIns="0" tIns="0" rIns="0" bIns="0" rtlCol="0" anchor="ctr"/>
          <a:lstStyle>
            <a:lvl1pPr algn="r">
              <a:defRPr sz="1050" b="1">
                <a:solidFill>
                  <a:schemeClr val="bg1">
                    <a:lumMod val="85000"/>
                  </a:schemeClr>
                </a:solidFill>
                <a:latin typeface="+mn-lt"/>
              </a:defRPr>
            </a:lvl1pPr>
          </a:lstStyle>
          <a:p>
            <a:endParaRPr lang="en-GB"/>
          </a:p>
        </p:txBody>
      </p:sp>
      <p:sp>
        <p:nvSpPr>
          <p:cNvPr id="12" name="Content Placeholder 11">
            <a:extLst>
              <a:ext uri="{FF2B5EF4-FFF2-40B4-BE49-F238E27FC236}">
                <a16:creationId xmlns:a16="http://schemas.microsoft.com/office/drawing/2014/main" id="{4C5F0DAE-29C0-09A9-B9C1-CFEE1D6C1ACD}"/>
              </a:ext>
            </a:extLst>
          </p:cNvPr>
          <p:cNvSpPr>
            <a:spLocks noGrp="1"/>
          </p:cNvSpPr>
          <p:nvPr>
            <p:ph sz="quarter" idx="14"/>
          </p:nvPr>
        </p:nvSpPr>
        <p:spPr>
          <a:xfrm>
            <a:off x="442913" y="1290638"/>
            <a:ext cx="10908000" cy="4519612"/>
          </a:xfrm>
        </p:spPr>
        <p:txBody>
          <a:bodyPr/>
          <a:lstStyle>
            <a:lvl1pPr>
              <a:defRPr sz="1800"/>
            </a:lvl1pPr>
            <a:lvl2pPr>
              <a:defRPr sz="16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767842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71FE26-CE46-21B0-4B98-16FBDEC709C5}"/>
              </a:ext>
            </a:extLst>
          </p:cNvPr>
          <p:cNvSpPr>
            <a:spLocks noGrp="1"/>
          </p:cNvSpPr>
          <p:nvPr>
            <p:ph type="sldNum" sz="quarter" idx="11"/>
          </p:nvPr>
        </p:nvSpPr>
        <p:spPr/>
        <p:txBody>
          <a:bodyPr/>
          <a:lstStyle/>
          <a:p>
            <a:fld id="{4483779D-C340-494C-9B53-38C528D6A960}" type="slidenum">
              <a:rPr lang="en-GB" smtClean="0"/>
              <a:pPr/>
              <a:t>‹#›</a:t>
            </a:fld>
            <a:endParaRPr lang="en-GB"/>
          </a:p>
        </p:txBody>
      </p:sp>
      <p:sp>
        <p:nvSpPr>
          <p:cNvPr id="6" name="Text Placeholder 5">
            <a:extLst>
              <a:ext uri="{FF2B5EF4-FFF2-40B4-BE49-F238E27FC236}">
                <a16:creationId xmlns:a16="http://schemas.microsoft.com/office/drawing/2014/main" id="{80B9252C-49FE-FF91-6A7D-A67F162130BA}"/>
              </a:ext>
            </a:extLst>
          </p:cNvPr>
          <p:cNvSpPr>
            <a:spLocks noGrp="1"/>
          </p:cNvSpPr>
          <p:nvPr>
            <p:ph type="body" sz="quarter" idx="13"/>
          </p:nvPr>
        </p:nvSpPr>
        <p:spPr>
          <a:xfrm>
            <a:off x="442912" y="1290638"/>
            <a:ext cx="5220000" cy="339167"/>
          </a:xfrm>
          <a:solidFill>
            <a:schemeClr val="bg2"/>
          </a:solidFill>
        </p:spPr>
        <p:txBody>
          <a:bodyPr lIns="72000" anchor="ctr" anchorCtr="0"/>
          <a:lstStyle>
            <a:lvl1pPr marL="0" indent="0">
              <a:buFontTx/>
              <a:buNone/>
              <a:defRPr sz="1800">
                <a:solidFill>
                  <a:schemeClr val="tx1"/>
                </a:solidFill>
              </a:defRPr>
            </a:lvl1pPr>
          </a:lstStyle>
          <a:p>
            <a:pPr lvl="0"/>
            <a:r>
              <a:rPr lang="en-US"/>
              <a:t>Click to edit Master text styles</a:t>
            </a:r>
            <a:endParaRPr lang="en-GB"/>
          </a:p>
        </p:txBody>
      </p:sp>
      <p:sp>
        <p:nvSpPr>
          <p:cNvPr id="5" name="Title 4">
            <a:extLst>
              <a:ext uri="{FF2B5EF4-FFF2-40B4-BE49-F238E27FC236}">
                <a16:creationId xmlns:a16="http://schemas.microsoft.com/office/drawing/2014/main" id="{E9107B30-A0D8-90BA-D761-E3094652B076}"/>
              </a:ext>
            </a:extLst>
          </p:cNvPr>
          <p:cNvSpPr>
            <a:spLocks noGrp="1"/>
          </p:cNvSpPr>
          <p:nvPr>
            <p:ph type="title"/>
          </p:nvPr>
        </p:nvSpPr>
        <p:spPr>
          <a:xfrm>
            <a:off x="442912" y="432487"/>
            <a:ext cx="10908000" cy="383059"/>
          </a:xfrm>
        </p:spPr>
        <p:txBody>
          <a:bodyPr/>
          <a:lstStyle/>
          <a:p>
            <a:r>
              <a:rPr lang="en-GB"/>
              <a:t>Click to edit Master title style</a:t>
            </a:r>
          </a:p>
        </p:txBody>
      </p:sp>
      <p:sp>
        <p:nvSpPr>
          <p:cNvPr id="10" name="Footer Placeholder 4">
            <a:extLst>
              <a:ext uri="{FF2B5EF4-FFF2-40B4-BE49-F238E27FC236}">
                <a16:creationId xmlns:a16="http://schemas.microsoft.com/office/drawing/2014/main" id="{6A43080E-C82B-D077-8A6A-29373D1CFE20}"/>
              </a:ext>
            </a:extLst>
          </p:cNvPr>
          <p:cNvSpPr>
            <a:spLocks noGrp="1"/>
          </p:cNvSpPr>
          <p:nvPr>
            <p:ph type="ftr" sz="quarter" idx="3"/>
          </p:nvPr>
        </p:nvSpPr>
        <p:spPr>
          <a:xfrm>
            <a:off x="4678680" y="6419728"/>
            <a:ext cx="6673532" cy="252000"/>
          </a:xfrm>
          <a:prstGeom prst="rect">
            <a:avLst/>
          </a:prstGeom>
        </p:spPr>
        <p:txBody>
          <a:bodyPr vert="horz" wrap="none" lIns="0" tIns="0" rIns="0" bIns="0" rtlCol="0" anchor="ctr"/>
          <a:lstStyle>
            <a:lvl1pPr algn="r">
              <a:defRPr sz="1050" b="1">
                <a:solidFill>
                  <a:schemeClr val="bg1">
                    <a:lumMod val="85000"/>
                  </a:schemeClr>
                </a:solidFill>
                <a:latin typeface="+mn-lt"/>
              </a:defRPr>
            </a:lvl1pPr>
          </a:lstStyle>
          <a:p>
            <a:endParaRPr lang="en-GB"/>
          </a:p>
        </p:txBody>
      </p:sp>
      <p:sp>
        <p:nvSpPr>
          <p:cNvPr id="12" name="Content Placeholder 11">
            <a:extLst>
              <a:ext uri="{FF2B5EF4-FFF2-40B4-BE49-F238E27FC236}">
                <a16:creationId xmlns:a16="http://schemas.microsoft.com/office/drawing/2014/main" id="{4C5F0DAE-29C0-09A9-B9C1-CFEE1D6C1ACD}"/>
              </a:ext>
            </a:extLst>
          </p:cNvPr>
          <p:cNvSpPr>
            <a:spLocks noGrp="1"/>
          </p:cNvSpPr>
          <p:nvPr>
            <p:ph sz="quarter" idx="14"/>
          </p:nvPr>
        </p:nvSpPr>
        <p:spPr>
          <a:xfrm>
            <a:off x="442912" y="1692876"/>
            <a:ext cx="5220000" cy="411737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Content Placeholder 11">
            <a:extLst>
              <a:ext uri="{FF2B5EF4-FFF2-40B4-BE49-F238E27FC236}">
                <a16:creationId xmlns:a16="http://schemas.microsoft.com/office/drawing/2014/main" id="{BDDE3069-4A2A-6666-D435-7B09FE1E914A}"/>
              </a:ext>
            </a:extLst>
          </p:cNvPr>
          <p:cNvSpPr>
            <a:spLocks noGrp="1"/>
          </p:cNvSpPr>
          <p:nvPr>
            <p:ph sz="quarter" idx="15"/>
          </p:nvPr>
        </p:nvSpPr>
        <p:spPr>
          <a:xfrm>
            <a:off x="6130913" y="1692876"/>
            <a:ext cx="5220000" cy="411737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 Placeholder 5">
            <a:extLst>
              <a:ext uri="{FF2B5EF4-FFF2-40B4-BE49-F238E27FC236}">
                <a16:creationId xmlns:a16="http://schemas.microsoft.com/office/drawing/2014/main" id="{1F43C812-B8F3-9499-4F4A-2B62D49F79CA}"/>
              </a:ext>
            </a:extLst>
          </p:cNvPr>
          <p:cNvSpPr>
            <a:spLocks noGrp="1"/>
          </p:cNvSpPr>
          <p:nvPr>
            <p:ph type="body" sz="quarter" idx="16"/>
          </p:nvPr>
        </p:nvSpPr>
        <p:spPr>
          <a:xfrm>
            <a:off x="6130912" y="1290638"/>
            <a:ext cx="5220000" cy="339167"/>
          </a:xfrm>
          <a:solidFill>
            <a:schemeClr val="bg2"/>
          </a:solidFill>
        </p:spPr>
        <p:txBody>
          <a:bodyPr lIns="72000" anchor="ctr" anchorCtr="0"/>
          <a:lstStyle>
            <a:lvl1pPr marL="0" indent="0">
              <a:buFontTx/>
              <a:buNone/>
              <a:defRPr sz="1800">
                <a:solidFill>
                  <a:schemeClr val="tx1"/>
                </a:solidFill>
              </a:defRPr>
            </a:lvl1pPr>
          </a:lstStyle>
          <a:p>
            <a:pPr lvl="0"/>
            <a:r>
              <a:rPr lang="en-US"/>
              <a:t>Click to edit Master text styles</a:t>
            </a:r>
            <a:endParaRPr lang="en-GB"/>
          </a:p>
        </p:txBody>
      </p:sp>
      <p:sp>
        <p:nvSpPr>
          <p:cNvPr id="8" name="Text Placeholder 5">
            <a:extLst>
              <a:ext uri="{FF2B5EF4-FFF2-40B4-BE49-F238E27FC236}">
                <a16:creationId xmlns:a16="http://schemas.microsoft.com/office/drawing/2014/main" id="{FB174EAE-4E5C-C5BD-E4A6-8E4E808D998B}"/>
              </a:ext>
            </a:extLst>
          </p:cNvPr>
          <p:cNvSpPr>
            <a:spLocks noGrp="1"/>
          </p:cNvSpPr>
          <p:nvPr>
            <p:ph type="body" sz="quarter" idx="17"/>
          </p:nvPr>
        </p:nvSpPr>
        <p:spPr>
          <a:xfrm>
            <a:off x="442912" y="858118"/>
            <a:ext cx="10909299" cy="296598"/>
          </a:xfrm>
        </p:spPr>
        <p:txBody>
          <a:bodyPr/>
          <a:lstStyle>
            <a:lvl1pPr marL="0" indent="0">
              <a:buFontTx/>
              <a:buNone/>
              <a:defRPr sz="1800">
                <a:solidFill>
                  <a:schemeClr val="accent2"/>
                </a:solidFill>
              </a:defRPr>
            </a:lvl1pPr>
          </a:lstStyle>
          <a:p>
            <a:pPr lvl="0"/>
            <a:r>
              <a:rPr lang="en-US"/>
              <a:t>Click to edit Master text styles</a:t>
            </a:r>
            <a:endParaRPr lang="en-GB"/>
          </a:p>
        </p:txBody>
      </p:sp>
    </p:spTree>
    <p:extLst>
      <p:ext uri="{BB962C8B-B14F-4D97-AF65-F5344CB8AC3E}">
        <p14:creationId xmlns:p14="http://schemas.microsoft.com/office/powerpoint/2010/main" val="22829359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71FE26-CE46-21B0-4B98-16FBDEC709C5}"/>
              </a:ext>
            </a:extLst>
          </p:cNvPr>
          <p:cNvSpPr>
            <a:spLocks noGrp="1"/>
          </p:cNvSpPr>
          <p:nvPr>
            <p:ph type="sldNum" sz="quarter" idx="11"/>
          </p:nvPr>
        </p:nvSpPr>
        <p:spPr/>
        <p:txBody>
          <a:bodyPr/>
          <a:lstStyle/>
          <a:p>
            <a:fld id="{4483779D-C340-494C-9B53-38C528D6A960}" type="slidenum">
              <a:rPr lang="en-GB" smtClean="0"/>
              <a:pPr/>
              <a:t>‹#›</a:t>
            </a:fld>
            <a:endParaRPr lang="en-GB"/>
          </a:p>
        </p:txBody>
      </p:sp>
      <p:sp>
        <p:nvSpPr>
          <p:cNvPr id="8" name="Content Placeholder 13">
            <a:extLst>
              <a:ext uri="{FF2B5EF4-FFF2-40B4-BE49-F238E27FC236}">
                <a16:creationId xmlns:a16="http://schemas.microsoft.com/office/drawing/2014/main" id="{892C6363-EE53-75C0-F9E1-C95C90A25160}"/>
              </a:ext>
            </a:extLst>
          </p:cNvPr>
          <p:cNvSpPr>
            <a:spLocks noGrp="1"/>
          </p:cNvSpPr>
          <p:nvPr>
            <p:ph sz="quarter" idx="14"/>
          </p:nvPr>
        </p:nvSpPr>
        <p:spPr>
          <a:xfrm>
            <a:off x="441326" y="1692000"/>
            <a:ext cx="3472412" cy="4118400"/>
          </a:xfrm>
        </p:spPr>
        <p:txBody>
          <a:bodyPr/>
          <a:lstStyle>
            <a:lvl1pPr>
              <a:spcBef>
                <a:spcPts val="500"/>
              </a:spcBef>
              <a:defRPr sz="1600"/>
            </a:lvl1pPr>
            <a:lvl2pPr>
              <a:defRPr sz="1400"/>
            </a:lvl2pPr>
          </a:lstStyle>
          <a:p>
            <a:pPr lvl="0"/>
            <a:r>
              <a:rPr lang="en-US"/>
              <a:t>Click to edit Master text styles</a:t>
            </a:r>
          </a:p>
          <a:p>
            <a:pPr lvl="1"/>
            <a:r>
              <a:rPr lang="en-US"/>
              <a:t>Second level</a:t>
            </a:r>
            <a:endParaRPr lang="en-GB"/>
          </a:p>
        </p:txBody>
      </p:sp>
      <p:sp>
        <p:nvSpPr>
          <p:cNvPr id="20" name="Content Placeholder 13">
            <a:extLst>
              <a:ext uri="{FF2B5EF4-FFF2-40B4-BE49-F238E27FC236}">
                <a16:creationId xmlns:a16="http://schemas.microsoft.com/office/drawing/2014/main" id="{9A979A2F-F82D-4F00-D1A7-51CCBE637D0F}"/>
              </a:ext>
            </a:extLst>
          </p:cNvPr>
          <p:cNvSpPr>
            <a:spLocks noGrp="1"/>
          </p:cNvSpPr>
          <p:nvPr>
            <p:ph sz="quarter" idx="16"/>
          </p:nvPr>
        </p:nvSpPr>
        <p:spPr>
          <a:xfrm>
            <a:off x="4358207" y="1692000"/>
            <a:ext cx="3474000" cy="4118400"/>
          </a:xfrm>
        </p:spPr>
        <p:txBody>
          <a:bodyPr/>
          <a:lstStyle>
            <a:lvl1pPr>
              <a:spcBef>
                <a:spcPts val="500"/>
              </a:spcBef>
              <a:defRPr sz="1600"/>
            </a:lvl1pPr>
            <a:lvl2pPr>
              <a:defRPr sz="1400"/>
            </a:lvl2pPr>
          </a:lstStyle>
          <a:p>
            <a:pPr lvl="0"/>
            <a:r>
              <a:rPr lang="en-US"/>
              <a:t>Click to edit Master text styles</a:t>
            </a:r>
          </a:p>
          <a:p>
            <a:pPr lvl="1"/>
            <a:r>
              <a:rPr lang="en-US"/>
              <a:t>Second level</a:t>
            </a:r>
            <a:endParaRPr lang="en-GB"/>
          </a:p>
        </p:txBody>
      </p:sp>
      <p:sp>
        <p:nvSpPr>
          <p:cNvPr id="22" name="Content Placeholder 13">
            <a:extLst>
              <a:ext uri="{FF2B5EF4-FFF2-40B4-BE49-F238E27FC236}">
                <a16:creationId xmlns:a16="http://schemas.microsoft.com/office/drawing/2014/main" id="{4E1A8DDF-5EB5-7672-0F51-D7369C8DD622}"/>
              </a:ext>
            </a:extLst>
          </p:cNvPr>
          <p:cNvSpPr>
            <a:spLocks noGrp="1"/>
          </p:cNvSpPr>
          <p:nvPr>
            <p:ph sz="quarter" idx="18"/>
          </p:nvPr>
        </p:nvSpPr>
        <p:spPr>
          <a:xfrm>
            <a:off x="8275088" y="1692000"/>
            <a:ext cx="3474000" cy="4118400"/>
          </a:xfrm>
        </p:spPr>
        <p:txBody>
          <a:bodyPr/>
          <a:lstStyle>
            <a:lvl1pPr>
              <a:spcBef>
                <a:spcPts val="500"/>
              </a:spcBef>
              <a:defRPr sz="1600"/>
            </a:lvl1pPr>
            <a:lvl2pPr>
              <a:defRPr sz="1400"/>
            </a:lvl2pPr>
          </a:lstStyle>
          <a:p>
            <a:pPr lvl="0"/>
            <a:r>
              <a:rPr lang="en-US"/>
              <a:t>Click to edit Master text styles</a:t>
            </a:r>
          </a:p>
          <a:p>
            <a:pPr lvl="1"/>
            <a:r>
              <a:rPr lang="en-US"/>
              <a:t>Second level</a:t>
            </a:r>
            <a:endParaRPr lang="en-GB"/>
          </a:p>
        </p:txBody>
      </p:sp>
      <p:sp>
        <p:nvSpPr>
          <p:cNvPr id="3" name="Footer Placeholder 4">
            <a:extLst>
              <a:ext uri="{FF2B5EF4-FFF2-40B4-BE49-F238E27FC236}">
                <a16:creationId xmlns:a16="http://schemas.microsoft.com/office/drawing/2014/main" id="{142C32B6-D6A9-13EE-2CA6-B8D55E38375C}"/>
              </a:ext>
            </a:extLst>
          </p:cNvPr>
          <p:cNvSpPr>
            <a:spLocks noGrp="1"/>
          </p:cNvSpPr>
          <p:nvPr>
            <p:ph type="ftr" sz="quarter" idx="3"/>
          </p:nvPr>
        </p:nvSpPr>
        <p:spPr>
          <a:xfrm>
            <a:off x="7680176" y="6419728"/>
            <a:ext cx="3672036" cy="252000"/>
          </a:xfrm>
          <a:prstGeom prst="rect">
            <a:avLst/>
          </a:prstGeom>
        </p:spPr>
        <p:txBody>
          <a:bodyPr vert="horz" wrap="none" lIns="0" tIns="0" rIns="0" bIns="0" rtlCol="0" anchor="ctr"/>
          <a:lstStyle>
            <a:lvl1pPr algn="r">
              <a:defRPr sz="1050" b="1">
                <a:solidFill>
                  <a:schemeClr val="bg1">
                    <a:lumMod val="85000"/>
                  </a:schemeClr>
                </a:solidFill>
                <a:latin typeface="+mn-lt"/>
              </a:defRPr>
            </a:lvl1pPr>
          </a:lstStyle>
          <a:p>
            <a:endParaRPr lang="en-GB"/>
          </a:p>
        </p:txBody>
      </p:sp>
      <p:sp>
        <p:nvSpPr>
          <p:cNvPr id="5" name="Title 4">
            <a:extLst>
              <a:ext uri="{FF2B5EF4-FFF2-40B4-BE49-F238E27FC236}">
                <a16:creationId xmlns:a16="http://schemas.microsoft.com/office/drawing/2014/main" id="{C229CBF2-1FA4-78FE-8839-472DC4394298}"/>
              </a:ext>
            </a:extLst>
          </p:cNvPr>
          <p:cNvSpPr>
            <a:spLocks noGrp="1"/>
          </p:cNvSpPr>
          <p:nvPr>
            <p:ph type="title"/>
          </p:nvPr>
        </p:nvSpPr>
        <p:spPr/>
        <p:txBody>
          <a:bodyPr/>
          <a:lstStyle/>
          <a:p>
            <a:r>
              <a:rPr lang="en-GB"/>
              <a:t>Click to edit Master title style</a:t>
            </a:r>
          </a:p>
        </p:txBody>
      </p:sp>
      <p:sp>
        <p:nvSpPr>
          <p:cNvPr id="7" name="Text Placeholder 5">
            <a:extLst>
              <a:ext uri="{FF2B5EF4-FFF2-40B4-BE49-F238E27FC236}">
                <a16:creationId xmlns:a16="http://schemas.microsoft.com/office/drawing/2014/main" id="{559FF180-2B55-7B04-8957-29385BE364C0}"/>
              </a:ext>
            </a:extLst>
          </p:cNvPr>
          <p:cNvSpPr>
            <a:spLocks noGrp="1"/>
          </p:cNvSpPr>
          <p:nvPr>
            <p:ph type="body" sz="quarter" idx="20"/>
          </p:nvPr>
        </p:nvSpPr>
        <p:spPr>
          <a:xfrm>
            <a:off x="442912" y="858118"/>
            <a:ext cx="10909299" cy="296598"/>
          </a:xfrm>
        </p:spPr>
        <p:txBody>
          <a:bodyPr/>
          <a:lstStyle>
            <a:lvl1pPr marL="0" indent="0">
              <a:buFontTx/>
              <a:buNone/>
              <a:defRPr sz="1800">
                <a:solidFill>
                  <a:schemeClr val="accent2"/>
                </a:solidFill>
              </a:defRPr>
            </a:lvl1pPr>
          </a:lstStyle>
          <a:p>
            <a:pPr lvl="0"/>
            <a:r>
              <a:rPr lang="en-US"/>
              <a:t>Click to edit Master text styles</a:t>
            </a:r>
            <a:endParaRPr lang="en-GB"/>
          </a:p>
        </p:txBody>
      </p:sp>
      <p:sp>
        <p:nvSpPr>
          <p:cNvPr id="9" name="Text Placeholder 5">
            <a:extLst>
              <a:ext uri="{FF2B5EF4-FFF2-40B4-BE49-F238E27FC236}">
                <a16:creationId xmlns:a16="http://schemas.microsoft.com/office/drawing/2014/main" id="{32BD9191-3CA2-AB29-432F-B68D295FF33E}"/>
              </a:ext>
            </a:extLst>
          </p:cNvPr>
          <p:cNvSpPr>
            <a:spLocks noGrp="1"/>
          </p:cNvSpPr>
          <p:nvPr>
            <p:ph type="body" sz="quarter" idx="13"/>
          </p:nvPr>
        </p:nvSpPr>
        <p:spPr>
          <a:xfrm>
            <a:off x="442912" y="1290638"/>
            <a:ext cx="3472412" cy="339167"/>
          </a:xfrm>
          <a:solidFill>
            <a:schemeClr val="bg2"/>
          </a:solidFill>
        </p:spPr>
        <p:txBody>
          <a:bodyPr lIns="72000" anchor="ctr" anchorCtr="0"/>
          <a:lstStyle>
            <a:lvl1pPr marL="0" indent="0">
              <a:buFontTx/>
              <a:buNone/>
              <a:defRPr sz="1800">
                <a:solidFill>
                  <a:schemeClr val="tx1"/>
                </a:solidFill>
              </a:defRPr>
            </a:lvl1pPr>
          </a:lstStyle>
          <a:p>
            <a:pPr lvl="0"/>
            <a:r>
              <a:rPr lang="en-US"/>
              <a:t>Click to edit Master text styles</a:t>
            </a:r>
            <a:endParaRPr lang="en-GB"/>
          </a:p>
        </p:txBody>
      </p:sp>
      <p:sp>
        <p:nvSpPr>
          <p:cNvPr id="12" name="Text Placeholder 5">
            <a:extLst>
              <a:ext uri="{FF2B5EF4-FFF2-40B4-BE49-F238E27FC236}">
                <a16:creationId xmlns:a16="http://schemas.microsoft.com/office/drawing/2014/main" id="{24FBDAB4-55D2-FDF3-D7BF-4235E8E0DA4F}"/>
              </a:ext>
            </a:extLst>
          </p:cNvPr>
          <p:cNvSpPr>
            <a:spLocks noGrp="1"/>
          </p:cNvSpPr>
          <p:nvPr>
            <p:ph type="body" sz="quarter" idx="21"/>
          </p:nvPr>
        </p:nvSpPr>
        <p:spPr>
          <a:xfrm>
            <a:off x="4358206" y="1290638"/>
            <a:ext cx="3472412" cy="339167"/>
          </a:xfrm>
          <a:solidFill>
            <a:schemeClr val="bg2"/>
          </a:solidFill>
        </p:spPr>
        <p:txBody>
          <a:bodyPr lIns="72000" anchor="ctr" anchorCtr="0"/>
          <a:lstStyle>
            <a:lvl1pPr marL="0" indent="0">
              <a:buFontTx/>
              <a:buNone/>
              <a:defRPr sz="1800">
                <a:solidFill>
                  <a:schemeClr val="tx1"/>
                </a:solidFill>
              </a:defRPr>
            </a:lvl1pPr>
          </a:lstStyle>
          <a:p>
            <a:pPr lvl="0"/>
            <a:r>
              <a:rPr lang="en-US"/>
              <a:t>Click to edit Master text styles</a:t>
            </a:r>
            <a:endParaRPr lang="en-GB"/>
          </a:p>
        </p:txBody>
      </p:sp>
      <p:sp>
        <p:nvSpPr>
          <p:cNvPr id="13" name="Text Placeholder 5">
            <a:extLst>
              <a:ext uri="{FF2B5EF4-FFF2-40B4-BE49-F238E27FC236}">
                <a16:creationId xmlns:a16="http://schemas.microsoft.com/office/drawing/2014/main" id="{3C01F2A7-32DE-1080-3757-2460D5535672}"/>
              </a:ext>
            </a:extLst>
          </p:cNvPr>
          <p:cNvSpPr>
            <a:spLocks noGrp="1"/>
          </p:cNvSpPr>
          <p:nvPr>
            <p:ph type="body" sz="quarter" idx="22"/>
          </p:nvPr>
        </p:nvSpPr>
        <p:spPr>
          <a:xfrm>
            <a:off x="8276674" y="1290638"/>
            <a:ext cx="3472412" cy="339167"/>
          </a:xfrm>
          <a:solidFill>
            <a:schemeClr val="bg2"/>
          </a:solidFill>
        </p:spPr>
        <p:txBody>
          <a:bodyPr lIns="72000" anchor="ctr" anchorCtr="0"/>
          <a:lstStyle>
            <a:lvl1pPr marL="0" indent="0">
              <a:buFontTx/>
              <a:buNone/>
              <a:defRPr sz="1800">
                <a:solidFill>
                  <a:schemeClr val="tx1"/>
                </a:solidFill>
              </a:defRPr>
            </a:lvl1pPr>
          </a:lstStyle>
          <a:p>
            <a:pPr lvl="0"/>
            <a:r>
              <a:rPr lang="en-US"/>
              <a:t>Click to edit Master text styles</a:t>
            </a:r>
            <a:endParaRPr lang="en-GB"/>
          </a:p>
        </p:txBody>
      </p:sp>
    </p:spTree>
    <p:extLst>
      <p:ext uri="{BB962C8B-B14F-4D97-AF65-F5344CB8AC3E}">
        <p14:creationId xmlns:p14="http://schemas.microsoft.com/office/powerpoint/2010/main" val="40879824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our Boxes Lay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71FE26-CE46-21B0-4B98-16FBDEC709C5}"/>
              </a:ext>
            </a:extLst>
          </p:cNvPr>
          <p:cNvSpPr>
            <a:spLocks noGrp="1"/>
          </p:cNvSpPr>
          <p:nvPr>
            <p:ph type="sldNum" sz="quarter" idx="11"/>
          </p:nvPr>
        </p:nvSpPr>
        <p:spPr/>
        <p:txBody>
          <a:bodyPr/>
          <a:lstStyle/>
          <a:p>
            <a:fld id="{4483779D-C340-494C-9B53-38C528D6A960}" type="slidenum">
              <a:rPr lang="en-GB" smtClean="0"/>
              <a:pPr/>
              <a:t>‹#›</a:t>
            </a:fld>
            <a:endParaRPr lang="en-GB"/>
          </a:p>
        </p:txBody>
      </p:sp>
      <p:sp>
        <p:nvSpPr>
          <p:cNvPr id="11" name="Content Placeholder 10">
            <a:extLst>
              <a:ext uri="{FF2B5EF4-FFF2-40B4-BE49-F238E27FC236}">
                <a16:creationId xmlns:a16="http://schemas.microsoft.com/office/drawing/2014/main" id="{6C4FB7E7-097E-B334-24BB-C46B9D9E8272}"/>
              </a:ext>
            </a:extLst>
          </p:cNvPr>
          <p:cNvSpPr>
            <a:spLocks noGrp="1"/>
          </p:cNvSpPr>
          <p:nvPr>
            <p:ph sz="quarter" idx="18"/>
          </p:nvPr>
        </p:nvSpPr>
        <p:spPr>
          <a:xfrm>
            <a:off x="6076913" y="3725003"/>
            <a:ext cx="5274000" cy="2085247"/>
          </a:xfrm>
          <a:custGeom>
            <a:avLst/>
            <a:gdLst>
              <a:gd name="connsiteX0" fmla="*/ 0 w 5274000"/>
              <a:gd name="connsiteY0" fmla="*/ 0 h 2085247"/>
              <a:gd name="connsiteX1" fmla="*/ 5274000 w 5274000"/>
              <a:gd name="connsiteY1" fmla="*/ 0 h 2085247"/>
              <a:gd name="connsiteX2" fmla="*/ 5274000 w 5274000"/>
              <a:gd name="connsiteY2" fmla="*/ 1418522 h 2085247"/>
              <a:gd name="connsiteX3" fmla="*/ 5018352 w 5274000"/>
              <a:gd name="connsiteY3" fmla="*/ 2085247 h 2085247"/>
              <a:gd name="connsiteX4" fmla="*/ 0 w 5274000"/>
              <a:gd name="connsiteY4" fmla="*/ 2085247 h 2085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4000" h="2085247">
                <a:moveTo>
                  <a:pt x="0" y="0"/>
                </a:moveTo>
                <a:lnTo>
                  <a:pt x="5274000" y="0"/>
                </a:lnTo>
                <a:lnTo>
                  <a:pt x="5274000" y="1418522"/>
                </a:lnTo>
                <a:lnTo>
                  <a:pt x="5018352" y="2085247"/>
                </a:lnTo>
                <a:lnTo>
                  <a:pt x="0" y="2085247"/>
                </a:lnTo>
                <a:close/>
              </a:path>
            </a:pathLst>
          </a:custGeom>
          <a:ln>
            <a:solidFill>
              <a:schemeClr val="tx2"/>
            </a:solidFill>
          </a:ln>
        </p:spPr>
        <p:txBody>
          <a:bodyPr wrap="square" lIns="108000" tIns="108000" rIns="180000" bIns="108000">
            <a:noAutofit/>
          </a:bodyPr>
          <a:lstStyle>
            <a:lvl1pPr>
              <a:spcBef>
                <a:spcPts val="500"/>
              </a:spcBef>
              <a:defRPr sz="1600"/>
            </a:lvl1pPr>
            <a:lvl2pPr>
              <a:defRPr sz="1400"/>
            </a:lvl2pPr>
          </a:lstStyle>
          <a:p>
            <a:pPr lvl="0"/>
            <a:r>
              <a:rPr lang="en-US"/>
              <a:t>Click to edit Master text styles</a:t>
            </a:r>
          </a:p>
          <a:p>
            <a:pPr lvl="1"/>
            <a:r>
              <a:rPr lang="en-US"/>
              <a:t>Second level</a:t>
            </a:r>
            <a:endParaRPr lang="en-GB"/>
          </a:p>
        </p:txBody>
      </p:sp>
      <p:sp>
        <p:nvSpPr>
          <p:cNvPr id="5" name="Footer Placeholder 4">
            <a:extLst>
              <a:ext uri="{FF2B5EF4-FFF2-40B4-BE49-F238E27FC236}">
                <a16:creationId xmlns:a16="http://schemas.microsoft.com/office/drawing/2014/main" id="{70A18882-A695-61E3-C239-7ECA0F98196F}"/>
              </a:ext>
            </a:extLst>
          </p:cNvPr>
          <p:cNvSpPr>
            <a:spLocks noGrp="1"/>
          </p:cNvSpPr>
          <p:nvPr>
            <p:ph type="ftr" sz="quarter" idx="3"/>
          </p:nvPr>
        </p:nvSpPr>
        <p:spPr>
          <a:xfrm>
            <a:off x="7680176" y="6419728"/>
            <a:ext cx="3672036" cy="252000"/>
          </a:xfrm>
          <a:prstGeom prst="rect">
            <a:avLst/>
          </a:prstGeom>
        </p:spPr>
        <p:txBody>
          <a:bodyPr vert="horz" wrap="none" lIns="0" tIns="0" rIns="0" bIns="0" rtlCol="0" anchor="ctr"/>
          <a:lstStyle>
            <a:lvl1pPr algn="r">
              <a:defRPr sz="1050" b="1">
                <a:solidFill>
                  <a:schemeClr val="bg1">
                    <a:lumMod val="85000"/>
                  </a:schemeClr>
                </a:solidFill>
                <a:latin typeface="+mn-lt"/>
              </a:defRPr>
            </a:lvl1pPr>
          </a:lstStyle>
          <a:p>
            <a:endParaRPr lang="en-GB"/>
          </a:p>
        </p:txBody>
      </p:sp>
      <p:sp>
        <p:nvSpPr>
          <p:cNvPr id="2" name="Title 1">
            <a:extLst>
              <a:ext uri="{FF2B5EF4-FFF2-40B4-BE49-F238E27FC236}">
                <a16:creationId xmlns:a16="http://schemas.microsoft.com/office/drawing/2014/main" id="{F0E18964-BD71-F679-C4C8-3CA2E88C0B85}"/>
              </a:ext>
            </a:extLst>
          </p:cNvPr>
          <p:cNvSpPr>
            <a:spLocks noGrp="1"/>
          </p:cNvSpPr>
          <p:nvPr>
            <p:ph type="title"/>
          </p:nvPr>
        </p:nvSpPr>
        <p:spPr/>
        <p:txBody>
          <a:bodyPr/>
          <a:lstStyle/>
          <a:p>
            <a:r>
              <a:rPr lang="en-GB"/>
              <a:t>Click to edit Master title style</a:t>
            </a:r>
          </a:p>
        </p:txBody>
      </p:sp>
      <p:sp>
        <p:nvSpPr>
          <p:cNvPr id="7" name="Text Placeholder 5">
            <a:extLst>
              <a:ext uri="{FF2B5EF4-FFF2-40B4-BE49-F238E27FC236}">
                <a16:creationId xmlns:a16="http://schemas.microsoft.com/office/drawing/2014/main" id="{EC51B285-83B6-336D-0E55-2C35E7972E3C}"/>
              </a:ext>
            </a:extLst>
          </p:cNvPr>
          <p:cNvSpPr>
            <a:spLocks noGrp="1"/>
          </p:cNvSpPr>
          <p:nvPr>
            <p:ph type="body" sz="quarter" idx="20"/>
          </p:nvPr>
        </p:nvSpPr>
        <p:spPr>
          <a:xfrm>
            <a:off x="442912" y="858118"/>
            <a:ext cx="10909299" cy="296598"/>
          </a:xfrm>
        </p:spPr>
        <p:txBody>
          <a:bodyPr/>
          <a:lstStyle>
            <a:lvl1pPr marL="0" indent="0">
              <a:buFontTx/>
              <a:buNone/>
              <a:defRPr sz="1800">
                <a:solidFill>
                  <a:schemeClr val="accent2"/>
                </a:solidFill>
              </a:defRPr>
            </a:lvl1pPr>
          </a:lstStyle>
          <a:p>
            <a:pPr lvl="0"/>
            <a:r>
              <a:rPr lang="en-US"/>
              <a:t>Click to edit Master text styles</a:t>
            </a:r>
            <a:endParaRPr lang="en-GB"/>
          </a:p>
        </p:txBody>
      </p:sp>
      <p:sp>
        <p:nvSpPr>
          <p:cNvPr id="16" name="Content Placeholder 15">
            <a:extLst>
              <a:ext uri="{FF2B5EF4-FFF2-40B4-BE49-F238E27FC236}">
                <a16:creationId xmlns:a16="http://schemas.microsoft.com/office/drawing/2014/main" id="{6F4C07EE-CA36-6117-B258-029DF5A1F46F}"/>
              </a:ext>
            </a:extLst>
          </p:cNvPr>
          <p:cNvSpPr>
            <a:spLocks noGrp="1"/>
          </p:cNvSpPr>
          <p:nvPr>
            <p:ph sz="quarter" idx="21"/>
          </p:nvPr>
        </p:nvSpPr>
        <p:spPr>
          <a:xfrm>
            <a:off x="6076913" y="1290857"/>
            <a:ext cx="5274000" cy="2085247"/>
          </a:xfrm>
          <a:custGeom>
            <a:avLst/>
            <a:gdLst>
              <a:gd name="connsiteX0" fmla="*/ 0 w 5274000"/>
              <a:gd name="connsiteY0" fmla="*/ 0 h 2085247"/>
              <a:gd name="connsiteX1" fmla="*/ 5274000 w 5274000"/>
              <a:gd name="connsiteY1" fmla="*/ 0 h 2085247"/>
              <a:gd name="connsiteX2" fmla="*/ 5274000 w 5274000"/>
              <a:gd name="connsiteY2" fmla="*/ 1418522 h 2085247"/>
              <a:gd name="connsiteX3" fmla="*/ 5018352 w 5274000"/>
              <a:gd name="connsiteY3" fmla="*/ 2085247 h 2085247"/>
              <a:gd name="connsiteX4" fmla="*/ 0 w 5274000"/>
              <a:gd name="connsiteY4" fmla="*/ 2085247 h 2085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4000" h="2085247">
                <a:moveTo>
                  <a:pt x="0" y="0"/>
                </a:moveTo>
                <a:lnTo>
                  <a:pt x="5274000" y="0"/>
                </a:lnTo>
                <a:lnTo>
                  <a:pt x="5274000" y="1418522"/>
                </a:lnTo>
                <a:lnTo>
                  <a:pt x="5018352" y="2085247"/>
                </a:lnTo>
                <a:lnTo>
                  <a:pt x="0" y="2085247"/>
                </a:lnTo>
                <a:close/>
              </a:path>
            </a:pathLst>
          </a:custGeom>
          <a:ln>
            <a:solidFill>
              <a:schemeClr val="tx2"/>
            </a:solidFill>
          </a:ln>
        </p:spPr>
        <p:txBody>
          <a:bodyPr wrap="square" lIns="108000" tIns="108000" rIns="180000" bIns="108000">
            <a:noAutofit/>
          </a:bodyPr>
          <a:lstStyle>
            <a:lvl1pPr>
              <a:spcBef>
                <a:spcPts val="500"/>
              </a:spcBef>
              <a:defRPr sz="1600"/>
            </a:lvl1pPr>
            <a:lvl2pPr>
              <a:defRPr sz="1400"/>
            </a:lvl2pPr>
          </a:lstStyle>
          <a:p>
            <a:pPr lvl="0"/>
            <a:r>
              <a:rPr lang="en-US"/>
              <a:t>Click to edit Master text styles</a:t>
            </a:r>
          </a:p>
          <a:p>
            <a:pPr lvl="1"/>
            <a:r>
              <a:rPr lang="en-US"/>
              <a:t>Second level</a:t>
            </a:r>
            <a:endParaRPr lang="en-GB"/>
          </a:p>
        </p:txBody>
      </p:sp>
      <p:sp>
        <p:nvSpPr>
          <p:cNvPr id="17" name="Content Placeholder 16">
            <a:extLst>
              <a:ext uri="{FF2B5EF4-FFF2-40B4-BE49-F238E27FC236}">
                <a16:creationId xmlns:a16="http://schemas.microsoft.com/office/drawing/2014/main" id="{CEAC9893-507E-EE84-1494-43C7FCB74A51}"/>
              </a:ext>
            </a:extLst>
          </p:cNvPr>
          <p:cNvSpPr>
            <a:spLocks noGrp="1"/>
          </p:cNvSpPr>
          <p:nvPr>
            <p:ph sz="quarter" idx="22"/>
          </p:nvPr>
        </p:nvSpPr>
        <p:spPr>
          <a:xfrm>
            <a:off x="442912" y="3725003"/>
            <a:ext cx="5274000" cy="2085247"/>
          </a:xfrm>
          <a:custGeom>
            <a:avLst/>
            <a:gdLst>
              <a:gd name="connsiteX0" fmla="*/ 0 w 5274000"/>
              <a:gd name="connsiteY0" fmla="*/ 0 h 2085247"/>
              <a:gd name="connsiteX1" fmla="*/ 5274000 w 5274000"/>
              <a:gd name="connsiteY1" fmla="*/ 0 h 2085247"/>
              <a:gd name="connsiteX2" fmla="*/ 5274000 w 5274000"/>
              <a:gd name="connsiteY2" fmla="*/ 1418522 h 2085247"/>
              <a:gd name="connsiteX3" fmla="*/ 5018352 w 5274000"/>
              <a:gd name="connsiteY3" fmla="*/ 2085247 h 2085247"/>
              <a:gd name="connsiteX4" fmla="*/ 0 w 5274000"/>
              <a:gd name="connsiteY4" fmla="*/ 2085247 h 2085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4000" h="2085247">
                <a:moveTo>
                  <a:pt x="0" y="0"/>
                </a:moveTo>
                <a:lnTo>
                  <a:pt x="5274000" y="0"/>
                </a:lnTo>
                <a:lnTo>
                  <a:pt x="5274000" y="1418522"/>
                </a:lnTo>
                <a:lnTo>
                  <a:pt x="5018352" y="2085247"/>
                </a:lnTo>
                <a:lnTo>
                  <a:pt x="0" y="2085247"/>
                </a:lnTo>
                <a:close/>
              </a:path>
            </a:pathLst>
          </a:custGeom>
          <a:ln>
            <a:solidFill>
              <a:schemeClr val="tx2"/>
            </a:solidFill>
          </a:ln>
        </p:spPr>
        <p:txBody>
          <a:bodyPr wrap="square" lIns="108000" tIns="108000" rIns="180000" bIns="108000">
            <a:noAutofit/>
          </a:bodyPr>
          <a:lstStyle>
            <a:lvl1pPr>
              <a:spcBef>
                <a:spcPts val="500"/>
              </a:spcBef>
              <a:defRPr sz="1600"/>
            </a:lvl1pPr>
            <a:lvl2pPr>
              <a:defRPr sz="1400"/>
            </a:lvl2pPr>
          </a:lstStyle>
          <a:p>
            <a:pPr lvl="0"/>
            <a:r>
              <a:rPr lang="en-US"/>
              <a:t>Click to edit Master text styles</a:t>
            </a:r>
          </a:p>
          <a:p>
            <a:pPr lvl="1"/>
            <a:r>
              <a:rPr lang="en-US"/>
              <a:t>Second level</a:t>
            </a:r>
            <a:endParaRPr lang="en-GB"/>
          </a:p>
        </p:txBody>
      </p:sp>
      <p:sp>
        <p:nvSpPr>
          <p:cNvPr id="18" name="Content Placeholder 17">
            <a:extLst>
              <a:ext uri="{FF2B5EF4-FFF2-40B4-BE49-F238E27FC236}">
                <a16:creationId xmlns:a16="http://schemas.microsoft.com/office/drawing/2014/main" id="{6F36E91C-D48A-8DEA-4796-4190A020877B}"/>
              </a:ext>
            </a:extLst>
          </p:cNvPr>
          <p:cNvSpPr>
            <a:spLocks noGrp="1"/>
          </p:cNvSpPr>
          <p:nvPr>
            <p:ph sz="quarter" idx="23"/>
          </p:nvPr>
        </p:nvSpPr>
        <p:spPr>
          <a:xfrm>
            <a:off x="442912" y="1290857"/>
            <a:ext cx="5274000" cy="2085247"/>
          </a:xfrm>
          <a:custGeom>
            <a:avLst/>
            <a:gdLst>
              <a:gd name="connsiteX0" fmla="*/ 0 w 5274000"/>
              <a:gd name="connsiteY0" fmla="*/ 0 h 2085247"/>
              <a:gd name="connsiteX1" fmla="*/ 5274000 w 5274000"/>
              <a:gd name="connsiteY1" fmla="*/ 0 h 2085247"/>
              <a:gd name="connsiteX2" fmla="*/ 5274000 w 5274000"/>
              <a:gd name="connsiteY2" fmla="*/ 1418522 h 2085247"/>
              <a:gd name="connsiteX3" fmla="*/ 5018352 w 5274000"/>
              <a:gd name="connsiteY3" fmla="*/ 2085247 h 2085247"/>
              <a:gd name="connsiteX4" fmla="*/ 0 w 5274000"/>
              <a:gd name="connsiteY4" fmla="*/ 2085247 h 2085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4000" h="2085247">
                <a:moveTo>
                  <a:pt x="0" y="0"/>
                </a:moveTo>
                <a:lnTo>
                  <a:pt x="5274000" y="0"/>
                </a:lnTo>
                <a:lnTo>
                  <a:pt x="5274000" y="1418522"/>
                </a:lnTo>
                <a:lnTo>
                  <a:pt x="5018352" y="2085247"/>
                </a:lnTo>
                <a:lnTo>
                  <a:pt x="0" y="2085247"/>
                </a:lnTo>
                <a:close/>
              </a:path>
            </a:pathLst>
          </a:custGeom>
          <a:ln>
            <a:solidFill>
              <a:schemeClr val="tx2"/>
            </a:solidFill>
          </a:ln>
        </p:spPr>
        <p:txBody>
          <a:bodyPr wrap="square" lIns="108000" tIns="108000" rIns="180000" bIns="108000">
            <a:noAutofit/>
          </a:bodyPr>
          <a:lstStyle>
            <a:lvl1pPr>
              <a:spcBef>
                <a:spcPts val="500"/>
              </a:spcBef>
              <a:defRPr sz="1600"/>
            </a:lvl1pPr>
            <a:lvl2pPr>
              <a:defRPr sz="1400"/>
            </a:lvl2pPr>
          </a:lstStyle>
          <a:p>
            <a:pPr lvl="0"/>
            <a:r>
              <a:rPr lang="en-US"/>
              <a:t>Click to edit Master text styles</a:t>
            </a:r>
          </a:p>
          <a:p>
            <a:pPr lvl="1"/>
            <a:r>
              <a:rPr lang="en-US"/>
              <a:t>Second level</a:t>
            </a:r>
            <a:endParaRPr lang="en-GB"/>
          </a:p>
        </p:txBody>
      </p:sp>
    </p:spTree>
    <p:extLst>
      <p:ext uri="{BB962C8B-B14F-4D97-AF65-F5344CB8AC3E}">
        <p14:creationId xmlns:p14="http://schemas.microsoft.com/office/powerpoint/2010/main" val="7563217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haded Boxe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71FE26-CE46-21B0-4B98-16FBDEC709C5}"/>
              </a:ext>
            </a:extLst>
          </p:cNvPr>
          <p:cNvSpPr>
            <a:spLocks noGrp="1"/>
          </p:cNvSpPr>
          <p:nvPr>
            <p:ph type="sldNum" sz="quarter" idx="11"/>
          </p:nvPr>
        </p:nvSpPr>
        <p:spPr/>
        <p:txBody>
          <a:bodyPr/>
          <a:lstStyle/>
          <a:p>
            <a:fld id="{4483779D-C340-494C-9B53-38C528D6A960}" type="slidenum">
              <a:rPr lang="en-GB" smtClean="0"/>
              <a:pPr/>
              <a:t>‹#›</a:t>
            </a:fld>
            <a:endParaRPr lang="en-GB"/>
          </a:p>
        </p:txBody>
      </p:sp>
      <p:sp>
        <p:nvSpPr>
          <p:cNvPr id="5" name="Title 4">
            <a:extLst>
              <a:ext uri="{FF2B5EF4-FFF2-40B4-BE49-F238E27FC236}">
                <a16:creationId xmlns:a16="http://schemas.microsoft.com/office/drawing/2014/main" id="{E9107B30-A0D8-90BA-D761-E3094652B076}"/>
              </a:ext>
            </a:extLst>
          </p:cNvPr>
          <p:cNvSpPr>
            <a:spLocks noGrp="1"/>
          </p:cNvSpPr>
          <p:nvPr>
            <p:ph type="title"/>
          </p:nvPr>
        </p:nvSpPr>
        <p:spPr>
          <a:xfrm>
            <a:off x="442912" y="432487"/>
            <a:ext cx="10908000" cy="383059"/>
          </a:xfrm>
        </p:spPr>
        <p:txBody>
          <a:bodyPr/>
          <a:lstStyle/>
          <a:p>
            <a:r>
              <a:rPr lang="en-GB"/>
              <a:t>Click to edit Master title style</a:t>
            </a:r>
          </a:p>
        </p:txBody>
      </p:sp>
      <p:sp>
        <p:nvSpPr>
          <p:cNvPr id="10" name="Footer Placeholder 4">
            <a:extLst>
              <a:ext uri="{FF2B5EF4-FFF2-40B4-BE49-F238E27FC236}">
                <a16:creationId xmlns:a16="http://schemas.microsoft.com/office/drawing/2014/main" id="{6A43080E-C82B-D077-8A6A-29373D1CFE20}"/>
              </a:ext>
            </a:extLst>
          </p:cNvPr>
          <p:cNvSpPr>
            <a:spLocks noGrp="1"/>
          </p:cNvSpPr>
          <p:nvPr>
            <p:ph type="ftr" sz="quarter" idx="3"/>
          </p:nvPr>
        </p:nvSpPr>
        <p:spPr>
          <a:xfrm>
            <a:off x="4678680" y="6419728"/>
            <a:ext cx="6673532" cy="252000"/>
          </a:xfrm>
          <a:prstGeom prst="rect">
            <a:avLst/>
          </a:prstGeom>
        </p:spPr>
        <p:txBody>
          <a:bodyPr vert="horz" wrap="none" lIns="0" tIns="0" rIns="0" bIns="0" rtlCol="0" anchor="ctr"/>
          <a:lstStyle>
            <a:lvl1pPr algn="r">
              <a:defRPr sz="1050" b="1">
                <a:solidFill>
                  <a:schemeClr val="bg1">
                    <a:lumMod val="85000"/>
                  </a:schemeClr>
                </a:solidFill>
                <a:latin typeface="+mn-lt"/>
              </a:defRPr>
            </a:lvl1pPr>
          </a:lstStyle>
          <a:p>
            <a:endParaRPr lang="en-GB"/>
          </a:p>
        </p:txBody>
      </p:sp>
      <p:sp>
        <p:nvSpPr>
          <p:cNvPr id="2" name="Content Placeholder 11">
            <a:extLst>
              <a:ext uri="{FF2B5EF4-FFF2-40B4-BE49-F238E27FC236}">
                <a16:creationId xmlns:a16="http://schemas.microsoft.com/office/drawing/2014/main" id="{BDDE3069-4A2A-6666-D435-7B09FE1E914A}"/>
              </a:ext>
            </a:extLst>
          </p:cNvPr>
          <p:cNvSpPr>
            <a:spLocks noGrp="1"/>
          </p:cNvSpPr>
          <p:nvPr>
            <p:ph sz="quarter" idx="15"/>
          </p:nvPr>
        </p:nvSpPr>
        <p:spPr>
          <a:xfrm>
            <a:off x="0" y="1290637"/>
            <a:ext cx="5918886" cy="2502889"/>
          </a:xfrm>
          <a:solidFill>
            <a:schemeClr val="tx2"/>
          </a:solidFill>
          <a:ln>
            <a:noFill/>
          </a:ln>
        </p:spPr>
        <p:txBody>
          <a:bodyPr lIns="442800" tIns="180000" rIns="180000" bIns="108000">
            <a:normAutofit/>
          </a:bodyPr>
          <a:lstStyle>
            <a:lvl1pPr>
              <a:spcBef>
                <a:spcPts val="500"/>
              </a:spcBef>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Content Placeholder 11">
            <a:extLst>
              <a:ext uri="{FF2B5EF4-FFF2-40B4-BE49-F238E27FC236}">
                <a16:creationId xmlns:a16="http://schemas.microsoft.com/office/drawing/2014/main" id="{AC82B17F-0910-47C2-9BF1-FC1037ACCA90}"/>
              </a:ext>
            </a:extLst>
          </p:cNvPr>
          <p:cNvSpPr>
            <a:spLocks noGrp="1"/>
          </p:cNvSpPr>
          <p:nvPr>
            <p:ph sz="quarter" idx="16"/>
          </p:nvPr>
        </p:nvSpPr>
        <p:spPr>
          <a:xfrm>
            <a:off x="5918886" y="1290636"/>
            <a:ext cx="6273114" cy="4955177"/>
          </a:xfrm>
          <a:solidFill>
            <a:schemeClr val="bg2">
              <a:lumMod val="20000"/>
              <a:lumOff val="80000"/>
              <a:alpha val="66000"/>
            </a:schemeClr>
          </a:solidFill>
          <a:ln>
            <a:noFill/>
          </a:ln>
        </p:spPr>
        <p:txBody>
          <a:bodyPr lIns="180000" tIns="180000" rIns="846000" bIns="108000">
            <a:normAutofit/>
          </a:bodyPr>
          <a:lstStyle>
            <a:lvl1pPr>
              <a:spcBef>
                <a:spcPts val="500"/>
              </a:spcBef>
              <a:defRPr sz="1400"/>
            </a:lvl1pPr>
            <a:lvl2pPr>
              <a:defRPr sz="12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Content Placeholder 11">
            <a:extLst>
              <a:ext uri="{FF2B5EF4-FFF2-40B4-BE49-F238E27FC236}">
                <a16:creationId xmlns:a16="http://schemas.microsoft.com/office/drawing/2014/main" id="{9511A3DD-DCCC-BFC0-2D2F-085052A5EA6D}"/>
              </a:ext>
            </a:extLst>
          </p:cNvPr>
          <p:cNvSpPr>
            <a:spLocks noGrp="1"/>
          </p:cNvSpPr>
          <p:nvPr>
            <p:ph sz="quarter" idx="17"/>
          </p:nvPr>
        </p:nvSpPr>
        <p:spPr>
          <a:xfrm>
            <a:off x="0" y="3793527"/>
            <a:ext cx="5918886" cy="2452286"/>
          </a:xfrm>
          <a:solidFill>
            <a:schemeClr val="bg2"/>
          </a:solidFill>
          <a:ln>
            <a:noFill/>
          </a:ln>
        </p:spPr>
        <p:txBody>
          <a:bodyPr lIns="442800" tIns="180000" rIns="180000" bIns="108000">
            <a:normAutofit/>
          </a:bodyPr>
          <a:lstStyle>
            <a:lvl1pPr>
              <a:spcBef>
                <a:spcPts val="500"/>
              </a:spcBef>
              <a:buClrTx/>
              <a:defRPr sz="1400"/>
            </a:lvl1pPr>
            <a:lvl2pPr>
              <a:buClrTx/>
              <a:defRPr sz="1200"/>
            </a:lvl2pPr>
            <a:lvl3pPr>
              <a:buClrTx/>
              <a:defRPr sz="1100"/>
            </a:lvl3pPr>
            <a:lvl4pPr>
              <a:buClrTx/>
              <a:defRPr sz="1050"/>
            </a:lvl4pPr>
            <a:lvl5pPr>
              <a:buClrTx/>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867598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8_Title Slide">
    <p:bg>
      <p:bgPr>
        <a:solidFill>
          <a:schemeClr val="tx2"/>
        </a:solidFill>
        <a:effectLst/>
      </p:bgPr>
    </p:bg>
    <p:spTree>
      <p:nvGrpSpPr>
        <p:cNvPr id="1" name=""/>
        <p:cNvGrpSpPr/>
        <p:nvPr/>
      </p:nvGrpSpPr>
      <p:grpSpPr>
        <a:xfrm>
          <a:off x="0" y="0"/>
          <a:ext cx="0" cy="0"/>
          <a:chOff x="0" y="0"/>
          <a:chExt cx="0" cy="0"/>
        </a:xfrm>
      </p:grpSpPr>
      <p:sp>
        <p:nvSpPr>
          <p:cNvPr id="76" name="Freeform: Shape 75">
            <a:extLst>
              <a:ext uri="{FF2B5EF4-FFF2-40B4-BE49-F238E27FC236}">
                <a16:creationId xmlns:a16="http://schemas.microsoft.com/office/drawing/2014/main" id="{762905D1-0B9C-41FE-AC8B-73C5A8108E9D}"/>
              </a:ext>
            </a:extLst>
          </p:cNvPr>
          <p:cNvSpPr/>
          <p:nvPr userDrawn="1"/>
        </p:nvSpPr>
        <p:spPr>
          <a:xfrm>
            <a:off x="0" y="-1"/>
            <a:ext cx="9228094" cy="6858000"/>
          </a:xfrm>
          <a:custGeom>
            <a:avLst/>
            <a:gdLst>
              <a:gd name="connsiteX0" fmla="*/ 0 w 9228094"/>
              <a:gd name="connsiteY0" fmla="*/ 0 h 6858000"/>
              <a:gd name="connsiteX1" fmla="*/ 9228094 w 9228094"/>
              <a:gd name="connsiteY1" fmla="*/ 0 h 6858000"/>
              <a:gd name="connsiteX2" fmla="*/ 6595555 w 9228094"/>
              <a:gd name="connsiteY2" fmla="*/ 6858000 h 6858000"/>
              <a:gd name="connsiteX3" fmla="*/ 0 w 9228094"/>
              <a:gd name="connsiteY3" fmla="*/ 6858000 h 6858000"/>
              <a:gd name="connsiteX4" fmla="*/ 0 w 922809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8094" h="6858000">
                <a:moveTo>
                  <a:pt x="0" y="0"/>
                </a:moveTo>
                <a:lnTo>
                  <a:pt x="9228094" y="0"/>
                </a:lnTo>
                <a:lnTo>
                  <a:pt x="6595555" y="6858000"/>
                </a:lnTo>
                <a:lnTo>
                  <a:pt x="0" y="68580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3" name="Picture Placeholder 82">
            <a:extLst>
              <a:ext uri="{FF2B5EF4-FFF2-40B4-BE49-F238E27FC236}">
                <a16:creationId xmlns:a16="http://schemas.microsoft.com/office/drawing/2014/main" id="{CAA866B6-AC0A-4811-A38D-BA48AE11F9FD}"/>
              </a:ext>
            </a:extLst>
          </p:cNvPr>
          <p:cNvSpPr>
            <a:spLocks noGrp="1"/>
          </p:cNvSpPr>
          <p:nvPr>
            <p:ph type="pic" sz="quarter" idx="18"/>
          </p:nvPr>
        </p:nvSpPr>
        <p:spPr>
          <a:xfrm>
            <a:off x="6595554" y="0"/>
            <a:ext cx="5596446" cy="6858000"/>
          </a:xfrm>
          <a:custGeom>
            <a:avLst/>
            <a:gdLst>
              <a:gd name="connsiteX0" fmla="*/ 2632539 w 5596446"/>
              <a:gd name="connsiteY0" fmla="*/ 0 h 6858000"/>
              <a:gd name="connsiteX1" fmla="*/ 5596446 w 5596446"/>
              <a:gd name="connsiteY1" fmla="*/ 0 h 6858000"/>
              <a:gd name="connsiteX2" fmla="*/ 5596446 w 5596446"/>
              <a:gd name="connsiteY2" fmla="*/ 2223843 h 6858000"/>
              <a:gd name="connsiteX3" fmla="*/ 3817560 w 5596446"/>
              <a:gd name="connsiteY3" fmla="*/ 6858000 h 6858000"/>
              <a:gd name="connsiteX4" fmla="*/ 0 w 559644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6446" h="6858000">
                <a:moveTo>
                  <a:pt x="2632539" y="0"/>
                </a:moveTo>
                <a:lnTo>
                  <a:pt x="5596446" y="0"/>
                </a:lnTo>
                <a:lnTo>
                  <a:pt x="5596446" y="2223843"/>
                </a:lnTo>
                <a:lnTo>
                  <a:pt x="3817560" y="6858000"/>
                </a:lnTo>
                <a:lnTo>
                  <a:pt x="0" y="6858000"/>
                </a:lnTo>
                <a:close/>
              </a:path>
            </a:pathLst>
          </a:custGeom>
        </p:spPr>
        <p:txBody>
          <a:bodyPr wrap="square">
            <a:noAutofit/>
          </a:bodyPr>
          <a:lstStyle>
            <a:lvl1pPr marL="0" indent="0">
              <a:buNone/>
              <a:defRPr/>
            </a:lvl1pPr>
          </a:lstStyle>
          <a:p>
            <a:endParaRPr lang="en-GB"/>
          </a:p>
        </p:txBody>
      </p:sp>
      <p:sp>
        <p:nvSpPr>
          <p:cNvPr id="75" name="Freeform: Shape 74">
            <a:extLst>
              <a:ext uri="{FF2B5EF4-FFF2-40B4-BE49-F238E27FC236}">
                <a16:creationId xmlns:a16="http://schemas.microsoft.com/office/drawing/2014/main" id="{7044C51D-169C-4548-92B0-1B1D54FB01BF}"/>
              </a:ext>
            </a:extLst>
          </p:cNvPr>
          <p:cNvSpPr/>
          <p:nvPr userDrawn="1"/>
        </p:nvSpPr>
        <p:spPr>
          <a:xfrm>
            <a:off x="10413114" y="2223844"/>
            <a:ext cx="1778886" cy="4634157"/>
          </a:xfrm>
          <a:custGeom>
            <a:avLst/>
            <a:gdLst>
              <a:gd name="connsiteX0" fmla="*/ 1778886 w 1778886"/>
              <a:gd name="connsiteY0" fmla="*/ 0 h 4634157"/>
              <a:gd name="connsiteX1" fmla="*/ 1778886 w 1778886"/>
              <a:gd name="connsiteY1" fmla="*/ 4634157 h 4634157"/>
              <a:gd name="connsiteX2" fmla="*/ 0 w 1778886"/>
              <a:gd name="connsiteY2" fmla="*/ 4634157 h 4634157"/>
              <a:gd name="connsiteX3" fmla="*/ 1778886 w 1778886"/>
              <a:gd name="connsiteY3" fmla="*/ 0 h 4634157"/>
            </a:gdLst>
            <a:ahLst/>
            <a:cxnLst>
              <a:cxn ang="0">
                <a:pos x="connsiteX0" y="connsiteY0"/>
              </a:cxn>
              <a:cxn ang="0">
                <a:pos x="connsiteX1" y="connsiteY1"/>
              </a:cxn>
              <a:cxn ang="0">
                <a:pos x="connsiteX2" y="connsiteY2"/>
              </a:cxn>
              <a:cxn ang="0">
                <a:pos x="connsiteX3" y="connsiteY3"/>
              </a:cxn>
            </a:cxnLst>
            <a:rect l="l" t="t" r="r" b="b"/>
            <a:pathLst>
              <a:path w="1778886" h="4634157">
                <a:moveTo>
                  <a:pt x="1778886" y="0"/>
                </a:moveTo>
                <a:lnTo>
                  <a:pt x="1778886" y="4634157"/>
                </a:lnTo>
                <a:lnTo>
                  <a:pt x="0" y="4634157"/>
                </a:lnTo>
                <a:lnTo>
                  <a:pt x="1778886"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7" name="Text Placeholder 86">
            <a:extLst>
              <a:ext uri="{FF2B5EF4-FFF2-40B4-BE49-F238E27FC236}">
                <a16:creationId xmlns:a16="http://schemas.microsoft.com/office/drawing/2014/main" id="{309F1CFB-77D7-4F3C-9917-E3AE4340A51F}"/>
              </a:ext>
            </a:extLst>
          </p:cNvPr>
          <p:cNvSpPr>
            <a:spLocks noGrp="1"/>
          </p:cNvSpPr>
          <p:nvPr>
            <p:ph type="body" sz="quarter" idx="19"/>
          </p:nvPr>
        </p:nvSpPr>
        <p:spPr>
          <a:xfrm>
            <a:off x="466725" y="3816000"/>
            <a:ext cx="6129338" cy="2020697"/>
          </a:xfrm>
        </p:spPr>
        <p:txBody>
          <a:bodyPr lIns="0" tIns="0" rIns="0" bIns="0">
            <a:noAutofit/>
          </a:bodyPr>
          <a:lstStyle>
            <a:lvl1pPr>
              <a:lnSpc>
                <a:spcPct val="100000"/>
              </a:lnSpc>
              <a:spcBef>
                <a:spcPts val="1200"/>
              </a:spcBef>
              <a:buClr>
                <a:schemeClr val="accent4"/>
              </a:buCl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9" name="Subtitle 2">
            <a:extLst>
              <a:ext uri="{FF2B5EF4-FFF2-40B4-BE49-F238E27FC236}">
                <a16:creationId xmlns:a16="http://schemas.microsoft.com/office/drawing/2014/main" id="{80D481A7-9EEC-430C-8A81-141246176AA3}"/>
              </a:ext>
            </a:extLst>
          </p:cNvPr>
          <p:cNvSpPr>
            <a:spLocks noGrp="1"/>
          </p:cNvSpPr>
          <p:nvPr>
            <p:ph type="subTitle" idx="1" hasCustomPrompt="1"/>
          </p:nvPr>
        </p:nvSpPr>
        <p:spPr>
          <a:xfrm>
            <a:off x="467360" y="2124000"/>
            <a:ext cx="5419090" cy="1305000"/>
          </a:xfrm>
          <a:prstGeom prst="rect">
            <a:avLst/>
          </a:prstGeom>
        </p:spPr>
        <p:txBody>
          <a:bodyPr>
            <a:noAutofit/>
          </a:bodyPr>
          <a:lstStyle>
            <a:lvl1pPr marL="0" indent="0" algn="l">
              <a:lnSpc>
                <a:spcPct val="100000"/>
              </a:lnSpc>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endParaRPr lang="en-GB"/>
          </a:p>
        </p:txBody>
      </p:sp>
      <p:sp>
        <p:nvSpPr>
          <p:cNvPr id="11" name="Slide Number Placeholder 2">
            <a:extLst>
              <a:ext uri="{FF2B5EF4-FFF2-40B4-BE49-F238E27FC236}">
                <a16:creationId xmlns:a16="http://schemas.microsoft.com/office/drawing/2014/main" id="{A1421E3C-EFB1-4278-80B9-1DC85DD83F87}"/>
              </a:ext>
            </a:extLst>
          </p:cNvPr>
          <p:cNvSpPr>
            <a:spLocks noGrp="1"/>
          </p:cNvSpPr>
          <p:nvPr>
            <p:ph type="sldNum" sz="quarter" idx="21"/>
          </p:nvPr>
        </p:nvSpPr>
        <p:spPr>
          <a:xfrm>
            <a:off x="11353800" y="6419728"/>
            <a:ext cx="574848" cy="252000"/>
          </a:xfrm>
        </p:spPr>
        <p:txBody>
          <a:bodyPr/>
          <a:lstStyle>
            <a:lvl1pPr>
              <a:defRPr sz="1050">
                <a:solidFill>
                  <a:schemeClr val="bg1"/>
                </a:solidFill>
              </a:defRPr>
            </a:lvl1pPr>
          </a:lstStyle>
          <a:p>
            <a:fld id="{4483779D-C340-494C-9B53-38C528D6A960}" type="slidenum">
              <a:rPr lang="en-GB" smtClean="0"/>
              <a:pPr/>
              <a:t>‹#›</a:t>
            </a:fld>
            <a:endParaRPr lang="en-GB"/>
          </a:p>
        </p:txBody>
      </p:sp>
      <p:sp>
        <p:nvSpPr>
          <p:cNvPr id="12" name="Title 3">
            <a:extLst>
              <a:ext uri="{FF2B5EF4-FFF2-40B4-BE49-F238E27FC236}">
                <a16:creationId xmlns:a16="http://schemas.microsoft.com/office/drawing/2014/main" id="{739AD16C-673B-4C10-9EC7-EA0AD6D08B39}"/>
              </a:ext>
            </a:extLst>
          </p:cNvPr>
          <p:cNvSpPr>
            <a:spLocks noGrp="1"/>
          </p:cNvSpPr>
          <p:nvPr>
            <p:ph type="title"/>
          </p:nvPr>
        </p:nvSpPr>
        <p:spPr>
          <a:xfrm>
            <a:off x="442913" y="549274"/>
            <a:ext cx="8101359" cy="1042989"/>
          </a:xfrm>
        </p:spPr>
        <p:txBody>
          <a:bodyPr/>
          <a:lstStyle>
            <a:lvl1pPr>
              <a:defRPr>
                <a:solidFill>
                  <a:schemeClr val="bg1"/>
                </a:solidFill>
              </a:defRPr>
            </a:lvl1pPr>
          </a:lstStyle>
          <a:p>
            <a:r>
              <a:rPr lang="en-US"/>
              <a:t>Click to edit Master title style</a:t>
            </a:r>
            <a:endParaRPr lang="en-GB"/>
          </a:p>
        </p:txBody>
      </p:sp>
      <p:pic>
        <p:nvPicPr>
          <p:cNvPr id="13" name="Picture 12" descr="Logo&#10;&#10;Description automatically generated">
            <a:extLst>
              <a:ext uri="{FF2B5EF4-FFF2-40B4-BE49-F238E27FC236}">
                <a16:creationId xmlns:a16="http://schemas.microsoft.com/office/drawing/2014/main" id="{EADD7BEB-B848-93DA-C9BD-858560C027D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93266" y="6312694"/>
            <a:ext cx="808547" cy="474664"/>
          </a:xfrm>
          <a:prstGeom prst="rect">
            <a:avLst/>
          </a:prstGeom>
        </p:spPr>
      </p:pic>
    </p:spTree>
    <p:extLst>
      <p:ext uri="{BB962C8B-B14F-4D97-AF65-F5344CB8AC3E}">
        <p14:creationId xmlns:p14="http://schemas.microsoft.com/office/powerpoint/2010/main" val="23425872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op and Bottom Conten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71FE26-CE46-21B0-4B98-16FBDEC709C5}"/>
              </a:ext>
            </a:extLst>
          </p:cNvPr>
          <p:cNvSpPr>
            <a:spLocks noGrp="1"/>
          </p:cNvSpPr>
          <p:nvPr>
            <p:ph type="sldNum" sz="quarter" idx="11"/>
          </p:nvPr>
        </p:nvSpPr>
        <p:spPr/>
        <p:txBody>
          <a:bodyPr/>
          <a:lstStyle/>
          <a:p>
            <a:fld id="{4483779D-C340-494C-9B53-38C528D6A960}" type="slidenum">
              <a:rPr lang="en-GB" smtClean="0"/>
              <a:pPr/>
              <a:t>‹#›</a:t>
            </a:fld>
            <a:endParaRPr lang="en-GB"/>
          </a:p>
        </p:txBody>
      </p:sp>
      <p:sp>
        <p:nvSpPr>
          <p:cNvPr id="5" name="Title 4">
            <a:extLst>
              <a:ext uri="{FF2B5EF4-FFF2-40B4-BE49-F238E27FC236}">
                <a16:creationId xmlns:a16="http://schemas.microsoft.com/office/drawing/2014/main" id="{E9107B30-A0D8-90BA-D761-E3094652B076}"/>
              </a:ext>
            </a:extLst>
          </p:cNvPr>
          <p:cNvSpPr>
            <a:spLocks noGrp="1"/>
          </p:cNvSpPr>
          <p:nvPr>
            <p:ph type="title"/>
          </p:nvPr>
        </p:nvSpPr>
        <p:spPr>
          <a:xfrm>
            <a:off x="442912" y="432487"/>
            <a:ext cx="10908000" cy="383059"/>
          </a:xfrm>
        </p:spPr>
        <p:txBody>
          <a:bodyPr/>
          <a:lstStyle/>
          <a:p>
            <a:r>
              <a:rPr lang="en-GB"/>
              <a:t>Click to edit Master title style</a:t>
            </a:r>
          </a:p>
        </p:txBody>
      </p:sp>
      <p:sp>
        <p:nvSpPr>
          <p:cNvPr id="10" name="Footer Placeholder 4">
            <a:extLst>
              <a:ext uri="{FF2B5EF4-FFF2-40B4-BE49-F238E27FC236}">
                <a16:creationId xmlns:a16="http://schemas.microsoft.com/office/drawing/2014/main" id="{6A43080E-C82B-D077-8A6A-29373D1CFE20}"/>
              </a:ext>
            </a:extLst>
          </p:cNvPr>
          <p:cNvSpPr>
            <a:spLocks noGrp="1"/>
          </p:cNvSpPr>
          <p:nvPr>
            <p:ph type="ftr" sz="quarter" idx="3"/>
          </p:nvPr>
        </p:nvSpPr>
        <p:spPr>
          <a:xfrm>
            <a:off x="4678680" y="6419728"/>
            <a:ext cx="6673532" cy="252000"/>
          </a:xfrm>
          <a:prstGeom prst="rect">
            <a:avLst/>
          </a:prstGeom>
        </p:spPr>
        <p:txBody>
          <a:bodyPr vert="horz" wrap="none" lIns="0" tIns="0" rIns="0" bIns="0" rtlCol="0" anchor="ctr"/>
          <a:lstStyle>
            <a:lvl1pPr algn="r">
              <a:defRPr sz="1050" b="1">
                <a:solidFill>
                  <a:schemeClr val="bg1">
                    <a:lumMod val="85000"/>
                  </a:schemeClr>
                </a:solidFill>
                <a:latin typeface="+mn-lt"/>
              </a:defRPr>
            </a:lvl1pPr>
          </a:lstStyle>
          <a:p>
            <a:endParaRPr lang="en-GB"/>
          </a:p>
        </p:txBody>
      </p:sp>
      <p:sp>
        <p:nvSpPr>
          <p:cNvPr id="12" name="Content Placeholder 11">
            <a:extLst>
              <a:ext uri="{FF2B5EF4-FFF2-40B4-BE49-F238E27FC236}">
                <a16:creationId xmlns:a16="http://schemas.microsoft.com/office/drawing/2014/main" id="{4C5F0DAE-29C0-09A9-B9C1-CFEE1D6C1ACD}"/>
              </a:ext>
            </a:extLst>
          </p:cNvPr>
          <p:cNvSpPr>
            <a:spLocks noGrp="1"/>
          </p:cNvSpPr>
          <p:nvPr>
            <p:ph sz="quarter" idx="14"/>
          </p:nvPr>
        </p:nvSpPr>
        <p:spPr>
          <a:xfrm>
            <a:off x="2561044" y="1290638"/>
            <a:ext cx="8789866" cy="1842693"/>
          </a:xfrm>
        </p:spPr>
        <p:txBody>
          <a:bodyPr/>
          <a:lstStyle>
            <a:lvl1pPr>
              <a:spcBef>
                <a:spcPts val="500"/>
              </a:spcBef>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Content Placeholder 11">
            <a:extLst>
              <a:ext uri="{FF2B5EF4-FFF2-40B4-BE49-F238E27FC236}">
                <a16:creationId xmlns:a16="http://schemas.microsoft.com/office/drawing/2014/main" id="{BDDE3069-4A2A-6666-D435-7B09FE1E914A}"/>
              </a:ext>
            </a:extLst>
          </p:cNvPr>
          <p:cNvSpPr>
            <a:spLocks noGrp="1"/>
          </p:cNvSpPr>
          <p:nvPr>
            <p:ph sz="quarter" idx="15"/>
          </p:nvPr>
        </p:nvSpPr>
        <p:spPr>
          <a:xfrm>
            <a:off x="0" y="3329502"/>
            <a:ext cx="12192000" cy="2894055"/>
          </a:xfrm>
          <a:solidFill>
            <a:schemeClr val="bg2">
              <a:lumMod val="20000"/>
              <a:lumOff val="80000"/>
              <a:alpha val="66000"/>
            </a:schemeClr>
          </a:solidFill>
        </p:spPr>
        <p:txBody>
          <a:bodyPr lIns="442800" tIns="180000" rIns="846000" bIns="180000"/>
          <a:lstStyle>
            <a:lvl1pPr>
              <a:spcBef>
                <a:spcPts val="500"/>
              </a:spcBef>
              <a:defRPr/>
            </a:lvl1pPr>
            <a:lvl2pPr>
              <a:spcBef>
                <a:spcPts val="500"/>
              </a:spcBef>
              <a:defRPr/>
            </a:lvl2pPr>
            <a:lvl3pPr>
              <a:spcBef>
                <a:spcPts val="500"/>
              </a:spcBef>
              <a:defRPr/>
            </a:lvl3pPr>
            <a:lvl4pPr>
              <a:spcBef>
                <a:spcPts val="500"/>
              </a:spcBef>
              <a:defRPr/>
            </a:lvl4pPr>
            <a:lvl5pPr>
              <a:spcBef>
                <a:spcPts val="500"/>
              </a:spcBef>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Text Placeholder 17">
            <a:extLst>
              <a:ext uri="{FF2B5EF4-FFF2-40B4-BE49-F238E27FC236}">
                <a16:creationId xmlns:a16="http://schemas.microsoft.com/office/drawing/2014/main" id="{474900C2-1E54-FACE-3B58-52F57386BF89}"/>
              </a:ext>
            </a:extLst>
          </p:cNvPr>
          <p:cNvSpPr>
            <a:spLocks noGrp="1"/>
          </p:cNvSpPr>
          <p:nvPr>
            <p:ph type="body" sz="quarter" idx="16" hasCustomPrompt="1"/>
          </p:nvPr>
        </p:nvSpPr>
        <p:spPr>
          <a:xfrm>
            <a:off x="0" y="1290638"/>
            <a:ext cx="2118131" cy="760584"/>
          </a:xfrm>
          <a:custGeom>
            <a:avLst/>
            <a:gdLst>
              <a:gd name="connsiteX0" fmla="*/ 0 w 2118131"/>
              <a:gd name="connsiteY0" fmla="*/ 0 h 760584"/>
              <a:gd name="connsiteX1" fmla="*/ 2118131 w 2118131"/>
              <a:gd name="connsiteY1" fmla="*/ 0 h 760584"/>
              <a:gd name="connsiteX2" fmla="*/ 1826494 w 2118131"/>
              <a:gd name="connsiteY2" fmla="*/ 760584 h 760584"/>
              <a:gd name="connsiteX3" fmla="*/ 0 w 2118131"/>
              <a:gd name="connsiteY3" fmla="*/ 760584 h 760584"/>
            </a:gdLst>
            <a:ahLst/>
            <a:cxnLst>
              <a:cxn ang="0">
                <a:pos x="connsiteX0" y="connsiteY0"/>
              </a:cxn>
              <a:cxn ang="0">
                <a:pos x="connsiteX1" y="connsiteY1"/>
              </a:cxn>
              <a:cxn ang="0">
                <a:pos x="connsiteX2" y="connsiteY2"/>
              </a:cxn>
              <a:cxn ang="0">
                <a:pos x="connsiteX3" y="connsiteY3"/>
              </a:cxn>
            </a:cxnLst>
            <a:rect l="l" t="t" r="r" b="b"/>
            <a:pathLst>
              <a:path w="2118131" h="760584">
                <a:moveTo>
                  <a:pt x="0" y="0"/>
                </a:moveTo>
                <a:lnTo>
                  <a:pt x="2118131" y="0"/>
                </a:lnTo>
                <a:lnTo>
                  <a:pt x="1826494" y="760584"/>
                </a:lnTo>
                <a:lnTo>
                  <a:pt x="0" y="760584"/>
                </a:lnTo>
                <a:close/>
              </a:path>
            </a:pathLst>
          </a:custGeom>
          <a:solidFill>
            <a:schemeClr val="accent1"/>
          </a:solidFill>
          <a:ln>
            <a:noFill/>
          </a:ln>
        </p:spPr>
        <p:txBody>
          <a:bodyPr wrap="square" rIns="288000" bIns="0" anchor="ctr" anchorCtr="0">
            <a:noAutofit/>
          </a:bodyPr>
          <a:lstStyle>
            <a:lvl1pPr marL="0" indent="0" algn="r">
              <a:spcBef>
                <a:spcPts val="0"/>
              </a:spcBef>
              <a:buFontTx/>
              <a:buNone/>
              <a:defRPr sz="1800" b="1">
                <a:solidFill>
                  <a:schemeClr val="tx2"/>
                </a:solidFill>
              </a:defRPr>
            </a:lvl1pPr>
          </a:lstStyle>
          <a:p>
            <a:pPr lvl="0"/>
            <a:r>
              <a:rPr lang="en-GB"/>
              <a:t>Section</a:t>
            </a:r>
          </a:p>
        </p:txBody>
      </p:sp>
    </p:spTree>
    <p:extLst>
      <p:ext uri="{BB962C8B-B14F-4D97-AF65-F5344CB8AC3E}">
        <p14:creationId xmlns:p14="http://schemas.microsoft.com/office/powerpoint/2010/main" val="9673488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with Quot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71FE26-CE46-21B0-4B98-16FBDEC709C5}"/>
              </a:ext>
            </a:extLst>
          </p:cNvPr>
          <p:cNvSpPr>
            <a:spLocks noGrp="1"/>
          </p:cNvSpPr>
          <p:nvPr>
            <p:ph type="sldNum" sz="quarter" idx="11"/>
          </p:nvPr>
        </p:nvSpPr>
        <p:spPr/>
        <p:txBody>
          <a:bodyPr/>
          <a:lstStyle/>
          <a:p>
            <a:fld id="{4483779D-C340-494C-9B53-38C528D6A960}" type="slidenum">
              <a:rPr lang="en-GB" smtClean="0"/>
              <a:pPr/>
              <a:t>‹#›</a:t>
            </a:fld>
            <a:endParaRPr lang="en-GB"/>
          </a:p>
        </p:txBody>
      </p:sp>
      <p:sp>
        <p:nvSpPr>
          <p:cNvPr id="14" name="Content Placeholder 13">
            <a:extLst>
              <a:ext uri="{FF2B5EF4-FFF2-40B4-BE49-F238E27FC236}">
                <a16:creationId xmlns:a16="http://schemas.microsoft.com/office/drawing/2014/main" id="{BFF4FAEA-F559-D5E5-64E9-4EADEF4A8DD9}"/>
              </a:ext>
            </a:extLst>
          </p:cNvPr>
          <p:cNvSpPr>
            <a:spLocks noGrp="1"/>
          </p:cNvSpPr>
          <p:nvPr>
            <p:ph sz="quarter" idx="12"/>
          </p:nvPr>
        </p:nvSpPr>
        <p:spPr>
          <a:xfrm>
            <a:off x="441325" y="1844675"/>
            <a:ext cx="6213600"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5">
            <a:extLst>
              <a:ext uri="{FF2B5EF4-FFF2-40B4-BE49-F238E27FC236}">
                <a16:creationId xmlns:a16="http://schemas.microsoft.com/office/drawing/2014/main" id="{698E9258-05F1-F8D0-7FF8-0003A6BE9C99}"/>
              </a:ext>
            </a:extLst>
          </p:cNvPr>
          <p:cNvSpPr>
            <a:spLocks noGrp="1"/>
          </p:cNvSpPr>
          <p:nvPr>
            <p:ph type="body" sz="quarter" idx="17" hasCustomPrompt="1"/>
          </p:nvPr>
        </p:nvSpPr>
        <p:spPr>
          <a:xfrm>
            <a:off x="7282785" y="1844675"/>
            <a:ext cx="4068128" cy="2410062"/>
          </a:xfrm>
          <a:prstGeom prst="rect">
            <a:avLst/>
          </a:prstGeom>
        </p:spPr>
        <p:txBody>
          <a:bodyPr numCol="1">
            <a:normAutofit/>
          </a:bodyPr>
          <a:lstStyle>
            <a:lvl1pPr marL="0" indent="0">
              <a:buNone/>
              <a:defRPr sz="2800">
                <a:solidFill>
                  <a:schemeClr val="tx2"/>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a:t>Quote to go here</a:t>
            </a:r>
          </a:p>
        </p:txBody>
      </p:sp>
      <p:pic>
        <p:nvPicPr>
          <p:cNvPr id="9" name="Graphic 8">
            <a:extLst>
              <a:ext uri="{FF2B5EF4-FFF2-40B4-BE49-F238E27FC236}">
                <a16:creationId xmlns:a16="http://schemas.microsoft.com/office/drawing/2014/main" id="{B99FD521-9DE8-4336-863A-F17C3F1BAAB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82785" y="1177201"/>
            <a:ext cx="689774" cy="545485"/>
          </a:xfrm>
          <a:prstGeom prst="rect">
            <a:avLst/>
          </a:prstGeom>
        </p:spPr>
      </p:pic>
      <p:sp>
        <p:nvSpPr>
          <p:cNvPr id="11" name="Text Placeholder 10">
            <a:extLst>
              <a:ext uri="{FF2B5EF4-FFF2-40B4-BE49-F238E27FC236}">
                <a16:creationId xmlns:a16="http://schemas.microsoft.com/office/drawing/2014/main" id="{89F3FFD1-B3E6-2982-7440-428444AFC5FE}"/>
              </a:ext>
            </a:extLst>
          </p:cNvPr>
          <p:cNvSpPr>
            <a:spLocks noGrp="1"/>
          </p:cNvSpPr>
          <p:nvPr>
            <p:ph type="body" sz="quarter" idx="19" hasCustomPrompt="1"/>
          </p:nvPr>
        </p:nvSpPr>
        <p:spPr>
          <a:xfrm>
            <a:off x="7282002" y="4376726"/>
            <a:ext cx="4068912" cy="252000"/>
          </a:xfrm>
        </p:spPr>
        <p:txBody>
          <a:bodyPr/>
          <a:lstStyle>
            <a:lvl1pPr marL="0" indent="0">
              <a:buFontTx/>
              <a:buNone/>
              <a:defRPr sz="1400">
                <a:solidFill>
                  <a:schemeClr val="tx1"/>
                </a:solidFill>
                <a:latin typeface="Source Sans Pro Semibold" panose="020B0603030403020204" pitchFamily="34" charset="0"/>
                <a:ea typeface="Source Sans Pro Semibold" panose="020B0603030403020204" pitchFamily="34" charset="0"/>
              </a:defRPr>
            </a:lvl1pPr>
          </a:lstStyle>
          <a:p>
            <a:pPr lvl="0"/>
            <a:r>
              <a:rPr lang="en-US"/>
              <a:t>Name | Job Title</a:t>
            </a:r>
            <a:endParaRPr lang="en-GB"/>
          </a:p>
        </p:txBody>
      </p:sp>
      <p:sp>
        <p:nvSpPr>
          <p:cNvPr id="7" name="Footer Placeholder 4">
            <a:extLst>
              <a:ext uri="{FF2B5EF4-FFF2-40B4-BE49-F238E27FC236}">
                <a16:creationId xmlns:a16="http://schemas.microsoft.com/office/drawing/2014/main" id="{58758A21-832E-F694-31D3-6CED04A34E4B}"/>
              </a:ext>
            </a:extLst>
          </p:cNvPr>
          <p:cNvSpPr>
            <a:spLocks noGrp="1"/>
          </p:cNvSpPr>
          <p:nvPr>
            <p:ph type="ftr" sz="quarter" idx="3"/>
          </p:nvPr>
        </p:nvSpPr>
        <p:spPr>
          <a:xfrm>
            <a:off x="4678680" y="6419728"/>
            <a:ext cx="6673532" cy="252000"/>
          </a:xfrm>
          <a:prstGeom prst="rect">
            <a:avLst/>
          </a:prstGeom>
        </p:spPr>
        <p:txBody>
          <a:bodyPr vert="horz" wrap="none" lIns="0" tIns="0" rIns="0" bIns="0" rtlCol="0" anchor="ctr"/>
          <a:lstStyle>
            <a:lvl1pPr algn="r">
              <a:defRPr sz="1050" b="1">
                <a:solidFill>
                  <a:schemeClr val="bg1">
                    <a:lumMod val="85000"/>
                  </a:schemeClr>
                </a:solidFill>
                <a:latin typeface="+mn-lt"/>
              </a:defRPr>
            </a:lvl1pPr>
          </a:lstStyle>
          <a:p>
            <a:endParaRPr lang="en-GB"/>
          </a:p>
        </p:txBody>
      </p:sp>
      <p:sp>
        <p:nvSpPr>
          <p:cNvPr id="8" name="Title 7">
            <a:extLst>
              <a:ext uri="{FF2B5EF4-FFF2-40B4-BE49-F238E27FC236}">
                <a16:creationId xmlns:a16="http://schemas.microsoft.com/office/drawing/2014/main" id="{DCFEDC84-576F-1B5F-6DB9-A813B18DD4E7}"/>
              </a:ext>
            </a:extLst>
          </p:cNvPr>
          <p:cNvSpPr>
            <a:spLocks noGrp="1"/>
          </p:cNvSpPr>
          <p:nvPr>
            <p:ph type="title"/>
          </p:nvPr>
        </p:nvSpPr>
        <p:spPr/>
        <p:txBody>
          <a:bodyPr/>
          <a:lstStyle/>
          <a:p>
            <a:r>
              <a:rPr lang="en-GB"/>
              <a:t>Click to edit Master title style</a:t>
            </a:r>
          </a:p>
        </p:txBody>
      </p:sp>
      <p:sp>
        <p:nvSpPr>
          <p:cNvPr id="10" name="Text Placeholder 5">
            <a:extLst>
              <a:ext uri="{FF2B5EF4-FFF2-40B4-BE49-F238E27FC236}">
                <a16:creationId xmlns:a16="http://schemas.microsoft.com/office/drawing/2014/main" id="{F9812EA2-BCAC-03D4-644A-CB95CD07C172}"/>
              </a:ext>
            </a:extLst>
          </p:cNvPr>
          <p:cNvSpPr>
            <a:spLocks noGrp="1"/>
          </p:cNvSpPr>
          <p:nvPr>
            <p:ph type="body" sz="quarter" idx="20"/>
          </p:nvPr>
        </p:nvSpPr>
        <p:spPr>
          <a:xfrm>
            <a:off x="442912" y="858118"/>
            <a:ext cx="10909299" cy="296598"/>
          </a:xfrm>
        </p:spPr>
        <p:txBody>
          <a:bodyPr/>
          <a:lstStyle>
            <a:lvl1pPr marL="0" indent="0">
              <a:buFontTx/>
              <a:buNone/>
              <a:defRPr sz="1800">
                <a:solidFill>
                  <a:schemeClr val="accent2"/>
                </a:solidFill>
              </a:defRPr>
            </a:lvl1pPr>
          </a:lstStyle>
          <a:p>
            <a:pPr lvl="0"/>
            <a:r>
              <a:rPr lang="en-US"/>
              <a:t>Click to edit Master text styles</a:t>
            </a:r>
            <a:endParaRPr lang="en-GB"/>
          </a:p>
        </p:txBody>
      </p:sp>
    </p:spTree>
    <p:extLst>
      <p:ext uri="{BB962C8B-B14F-4D97-AF65-F5344CB8AC3E}">
        <p14:creationId xmlns:p14="http://schemas.microsoft.com/office/powerpoint/2010/main" val="27756935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lanted Photo">
    <p:bg>
      <p:bgRef idx="1001">
        <a:schemeClr val="bg1"/>
      </p:bgRef>
    </p:bg>
    <p:spTree>
      <p:nvGrpSpPr>
        <p:cNvPr id="1" name=""/>
        <p:cNvGrpSpPr/>
        <p:nvPr/>
      </p:nvGrpSpPr>
      <p:grpSpPr>
        <a:xfrm>
          <a:off x="0" y="0"/>
          <a:ext cx="0" cy="0"/>
          <a:chOff x="0" y="0"/>
          <a:chExt cx="0" cy="0"/>
        </a:xfrm>
      </p:grpSpPr>
      <p:sp>
        <p:nvSpPr>
          <p:cNvPr id="83" name="Picture Placeholder 82">
            <a:extLst>
              <a:ext uri="{FF2B5EF4-FFF2-40B4-BE49-F238E27FC236}">
                <a16:creationId xmlns:a16="http://schemas.microsoft.com/office/drawing/2014/main" id="{CAA866B6-AC0A-4811-A38D-BA48AE11F9FD}"/>
              </a:ext>
            </a:extLst>
          </p:cNvPr>
          <p:cNvSpPr>
            <a:spLocks noGrp="1"/>
          </p:cNvSpPr>
          <p:nvPr>
            <p:ph type="pic" sz="quarter" idx="18"/>
          </p:nvPr>
        </p:nvSpPr>
        <p:spPr>
          <a:xfrm>
            <a:off x="6595554" y="0"/>
            <a:ext cx="5596446" cy="6858000"/>
          </a:xfrm>
          <a:custGeom>
            <a:avLst/>
            <a:gdLst>
              <a:gd name="connsiteX0" fmla="*/ 2632539 w 5596446"/>
              <a:gd name="connsiteY0" fmla="*/ 0 h 6858000"/>
              <a:gd name="connsiteX1" fmla="*/ 5596446 w 5596446"/>
              <a:gd name="connsiteY1" fmla="*/ 0 h 6858000"/>
              <a:gd name="connsiteX2" fmla="*/ 5596446 w 5596446"/>
              <a:gd name="connsiteY2" fmla="*/ 2223843 h 6858000"/>
              <a:gd name="connsiteX3" fmla="*/ 3817560 w 5596446"/>
              <a:gd name="connsiteY3" fmla="*/ 6858000 h 6858000"/>
              <a:gd name="connsiteX4" fmla="*/ 0 w 559644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6446" h="6858000">
                <a:moveTo>
                  <a:pt x="2632539" y="0"/>
                </a:moveTo>
                <a:lnTo>
                  <a:pt x="5596446" y="0"/>
                </a:lnTo>
                <a:lnTo>
                  <a:pt x="5596446" y="2223843"/>
                </a:lnTo>
                <a:lnTo>
                  <a:pt x="3817560" y="6858000"/>
                </a:lnTo>
                <a:lnTo>
                  <a:pt x="0" y="6858000"/>
                </a:lnTo>
                <a:close/>
              </a:path>
            </a:pathLst>
          </a:custGeom>
        </p:spPr>
        <p:txBody>
          <a:bodyPr wrap="square" lIns="360000">
            <a:noAutofit/>
          </a:bodyPr>
          <a:lstStyle>
            <a:lvl1pPr marL="0" indent="0" algn="r">
              <a:buNone/>
              <a:defRPr/>
            </a:lvl1pPr>
          </a:lstStyle>
          <a:p>
            <a:endParaRPr lang="en-GB"/>
          </a:p>
        </p:txBody>
      </p:sp>
      <p:sp>
        <p:nvSpPr>
          <p:cNvPr id="75" name="Freeform: Shape 74">
            <a:extLst>
              <a:ext uri="{FF2B5EF4-FFF2-40B4-BE49-F238E27FC236}">
                <a16:creationId xmlns:a16="http://schemas.microsoft.com/office/drawing/2014/main" id="{7044C51D-169C-4548-92B0-1B1D54FB01BF}"/>
              </a:ext>
            </a:extLst>
          </p:cNvPr>
          <p:cNvSpPr/>
          <p:nvPr userDrawn="1"/>
        </p:nvSpPr>
        <p:spPr>
          <a:xfrm>
            <a:off x="10413114" y="2223843"/>
            <a:ext cx="1778886" cy="4634157"/>
          </a:xfrm>
          <a:custGeom>
            <a:avLst/>
            <a:gdLst>
              <a:gd name="connsiteX0" fmla="*/ 1778886 w 1778886"/>
              <a:gd name="connsiteY0" fmla="*/ 0 h 4634157"/>
              <a:gd name="connsiteX1" fmla="*/ 1778886 w 1778886"/>
              <a:gd name="connsiteY1" fmla="*/ 4634157 h 4634157"/>
              <a:gd name="connsiteX2" fmla="*/ 0 w 1778886"/>
              <a:gd name="connsiteY2" fmla="*/ 4634157 h 4634157"/>
              <a:gd name="connsiteX3" fmla="*/ 1778886 w 1778886"/>
              <a:gd name="connsiteY3" fmla="*/ 0 h 4634157"/>
            </a:gdLst>
            <a:ahLst/>
            <a:cxnLst>
              <a:cxn ang="0">
                <a:pos x="connsiteX0" y="connsiteY0"/>
              </a:cxn>
              <a:cxn ang="0">
                <a:pos x="connsiteX1" y="connsiteY1"/>
              </a:cxn>
              <a:cxn ang="0">
                <a:pos x="connsiteX2" y="connsiteY2"/>
              </a:cxn>
              <a:cxn ang="0">
                <a:pos x="connsiteX3" y="connsiteY3"/>
              </a:cxn>
            </a:cxnLst>
            <a:rect l="l" t="t" r="r" b="b"/>
            <a:pathLst>
              <a:path w="1778886" h="4634157">
                <a:moveTo>
                  <a:pt x="1778886" y="0"/>
                </a:moveTo>
                <a:lnTo>
                  <a:pt x="1778886" y="4634157"/>
                </a:lnTo>
                <a:lnTo>
                  <a:pt x="0" y="4634157"/>
                </a:lnTo>
                <a:lnTo>
                  <a:pt x="1778886"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Slide Number Placeholder 2">
            <a:extLst>
              <a:ext uri="{FF2B5EF4-FFF2-40B4-BE49-F238E27FC236}">
                <a16:creationId xmlns:a16="http://schemas.microsoft.com/office/drawing/2014/main" id="{A1421E3C-EFB1-4278-80B9-1DC85DD83F87}"/>
              </a:ext>
            </a:extLst>
          </p:cNvPr>
          <p:cNvSpPr>
            <a:spLocks noGrp="1"/>
          </p:cNvSpPr>
          <p:nvPr>
            <p:ph type="sldNum" sz="quarter" idx="21"/>
          </p:nvPr>
        </p:nvSpPr>
        <p:spPr>
          <a:xfrm>
            <a:off x="11353800" y="6419728"/>
            <a:ext cx="574848" cy="252000"/>
          </a:xfrm>
        </p:spPr>
        <p:txBody>
          <a:bodyPr/>
          <a:lstStyle>
            <a:lvl1pPr>
              <a:defRPr sz="1050">
                <a:solidFill>
                  <a:schemeClr val="tx2"/>
                </a:solidFill>
              </a:defRPr>
            </a:lvl1pPr>
          </a:lstStyle>
          <a:p>
            <a:fld id="{4483779D-C340-494C-9B53-38C528D6A960}" type="slidenum">
              <a:rPr lang="en-GB" smtClean="0"/>
              <a:pPr/>
              <a:t>‹#›</a:t>
            </a:fld>
            <a:endParaRPr lang="en-GB"/>
          </a:p>
        </p:txBody>
      </p:sp>
      <p:sp>
        <p:nvSpPr>
          <p:cNvPr id="4" name="Content Placeholder 13">
            <a:extLst>
              <a:ext uri="{FF2B5EF4-FFF2-40B4-BE49-F238E27FC236}">
                <a16:creationId xmlns:a16="http://schemas.microsoft.com/office/drawing/2014/main" id="{971C0628-80F1-A9F6-FB40-7A0FC326171B}"/>
              </a:ext>
            </a:extLst>
          </p:cNvPr>
          <p:cNvSpPr>
            <a:spLocks noGrp="1"/>
          </p:cNvSpPr>
          <p:nvPr>
            <p:ph sz="quarter" idx="12"/>
          </p:nvPr>
        </p:nvSpPr>
        <p:spPr>
          <a:xfrm>
            <a:off x="441327" y="1290638"/>
            <a:ext cx="6154228" cy="4586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a:extLst>
              <a:ext uri="{FF2B5EF4-FFF2-40B4-BE49-F238E27FC236}">
                <a16:creationId xmlns:a16="http://schemas.microsoft.com/office/drawing/2014/main" id="{1AC41D12-4201-6EFF-389F-80DAF6A892CE}"/>
              </a:ext>
            </a:extLst>
          </p:cNvPr>
          <p:cNvSpPr>
            <a:spLocks noGrp="1"/>
          </p:cNvSpPr>
          <p:nvPr>
            <p:ph type="title"/>
          </p:nvPr>
        </p:nvSpPr>
        <p:spPr>
          <a:xfrm>
            <a:off x="442913" y="432487"/>
            <a:ext cx="8064000" cy="383059"/>
          </a:xfrm>
        </p:spPr>
        <p:txBody>
          <a:bodyPr/>
          <a:lstStyle/>
          <a:p>
            <a:r>
              <a:rPr lang="en-GB"/>
              <a:t>Click to edit Master title style</a:t>
            </a:r>
          </a:p>
        </p:txBody>
      </p:sp>
      <p:sp>
        <p:nvSpPr>
          <p:cNvPr id="6" name="Text Placeholder 5">
            <a:extLst>
              <a:ext uri="{FF2B5EF4-FFF2-40B4-BE49-F238E27FC236}">
                <a16:creationId xmlns:a16="http://schemas.microsoft.com/office/drawing/2014/main" id="{0C79A82D-39AE-3E4C-CE1D-B7D4329E432C}"/>
              </a:ext>
            </a:extLst>
          </p:cNvPr>
          <p:cNvSpPr>
            <a:spLocks noGrp="1"/>
          </p:cNvSpPr>
          <p:nvPr>
            <p:ph type="body" sz="quarter" idx="20"/>
          </p:nvPr>
        </p:nvSpPr>
        <p:spPr>
          <a:xfrm>
            <a:off x="442912" y="858118"/>
            <a:ext cx="8064000" cy="296598"/>
          </a:xfrm>
        </p:spPr>
        <p:txBody>
          <a:bodyPr/>
          <a:lstStyle>
            <a:lvl1pPr marL="0" indent="0">
              <a:buFontTx/>
              <a:buNone/>
              <a:defRPr sz="1800">
                <a:solidFill>
                  <a:schemeClr val="accent2"/>
                </a:solidFill>
              </a:defRPr>
            </a:lvl1pPr>
          </a:lstStyle>
          <a:p>
            <a:pPr lvl="0"/>
            <a:r>
              <a:rPr lang="en-US"/>
              <a:t>Click to edit Master text styles</a:t>
            </a:r>
            <a:endParaRPr lang="en-GB"/>
          </a:p>
        </p:txBody>
      </p:sp>
    </p:spTree>
    <p:extLst>
      <p:ext uri="{BB962C8B-B14F-4D97-AF65-F5344CB8AC3E}">
        <p14:creationId xmlns:p14="http://schemas.microsoft.com/office/powerpoint/2010/main" val="3650963734"/>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hank you">
    <p:bg>
      <p:bgRef idx="1001">
        <a:schemeClr val="bg2"/>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C8BA601-DEEC-C18E-06DF-F8922C6A67C4}"/>
              </a:ext>
            </a:extLst>
          </p:cNvPr>
          <p:cNvSpPr>
            <a:spLocks noGrp="1"/>
          </p:cNvSpPr>
          <p:nvPr>
            <p:ph type="pic" sz="quarter" idx="19"/>
          </p:nvPr>
        </p:nvSpPr>
        <p:spPr>
          <a:xfrm>
            <a:off x="0" y="0"/>
            <a:ext cx="12192000" cy="6858000"/>
          </a:xfrm>
          <a:custGeom>
            <a:avLst/>
            <a:gdLst>
              <a:gd name="connsiteX0" fmla="*/ 9382991 w 12192000"/>
              <a:gd name="connsiteY0" fmla="*/ 6259669 h 6858000"/>
              <a:gd name="connsiteX1" fmla="*/ 9382991 w 12192000"/>
              <a:gd name="connsiteY1" fmla="*/ 6336004 h 6858000"/>
              <a:gd name="connsiteX2" fmla="*/ 10734504 w 12192000"/>
              <a:gd name="connsiteY2" fmla="*/ 6336004 h 6858000"/>
              <a:gd name="connsiteX3" fmla="*/ 10734504 w 12192000"/>
              <a:gd name="connsiteY3" fmla="*/ 6259669 h 6858000"/>
              <a:gd name="connsiteX4" fmla="*/ 10842852 w 12192000"/>
              <a:gd name="connsiteY4" fmla="*/ 5379310 h 6858000"/>
              <a:gd name="connsiteX5" fmla="*/ 10842852 w 12192000"/>
              <a:gd name="connsiteY5" fmla="*/ 6383733 h 6858000"/>
              <a:gd name="connsiteX6" fmla="*/ 11848691 w 12192000"/>
              <a:gd name="connsiteY6" fmla="*/ 6383733 h 6858000"/>
              <a:gd name="connsiteX7" fmla="*/ 11848691 w 12192000"/>
              <a:gd name="connsiteY7" fmla="*/ 5379310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 name="connsiteX12" fmla="*/ 0 w 12192000"/>
              <a:gd name="connsiteY12" fmla="*/ 6331132 h 6858000"/>
              <a:gd name="connsiteX13" fmla="*/ 4534781 w 12192000"/>
              <a:gd name="connsiteY13" fmla="*/ 6336004 h 6858000"/>
              <a:gd name="connsiteX14" fmla="*/ 6775122 w 12192000"/>
              <a:gd name="connsiteY14" fmla="*/ 491418 h 6858000"/>
              <a:gd name="connsiteX15" fmla="*/ 0 w 12192000"/>
              <a:gd name="connsiteY15" fmla="*/ 5005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9382991" y="6259669"/>
                </a:moveTo>
                <a:lnTo>
                  <a:pt x="9382991" y="6336004"/>
                </a:lnTo>
                <a:lnTo>
                  <a:pt x="10734504" y="6336004"/>
                </a:lnTo>
                <a:lnTo>
                  <a:pt x="10734504" y="6259669"/>
                </a:lnTo>
                <a:close/>
                <a:moveTo>
                  <a:pt x="10842852" y="5379310"/>
                </a:moveTo>
                <a:lnTo>
                  <a:pt x="10842852" y="6383733"/>
                </a:lnTo>
                <a:lnTo>
                  <a:pt x="11848691" y="6383733"/>
                </a:lnTo>
                <a:lnTo>
                  <a:pt x="11848691" y="5379310"/>
                </a:lnTo>
                <a:close/>
                <a:moveTo>
                  <a:pt x="0" y="0"/>
                </a:moveTo>
                <a:lnTo>
                  <a:pt x="12192000" y="0"/>
                </a:lnTo>
                <a:lnTo>
                  <a:pt x="12192000" y="6858000"/>
                </a:lnTo>
                <a:lnTo>
                  <a:pt x="0" y="6858000"/>
                </a:lnTo>
                <a:lnTo>
                  <a:pt x="0" y="6331132"/>
                </a:lnTo>
                <a:lnTo>
                  <a:pt x="4534781" y="6336004"/>
                </a:lnTo>
                <a:lnTo>
                  <a:pt x="6775122" y="491418"/>
                </a:lnTo>
                <a:lnTo>
                  <a:pt x="0" y="500571"/>
                </a:lnTo>
                <a:close/>
              </a:path>
            </a:pathLst>
          </a:custGeom>
        </p:spPr>
        <p:txBody>
          <a:bodyPr wrap="square">
            <a:noAutofit/>
          </a:bodyPr>
          <a:lstStyle>
            <a:lvl1pPr algn="ctr">
              <a:defRPr/>
            </a:lvl1pPr>
          </a:lstStyle>
          <a:p>
            <a:endParaRPr lang="en-GB"/>
          </a:p>
        </p:txBody>
      </p:sp>
      <p:sp>
        <p:nvSpPr>
          <p:cNvPr id="8" name="Freeform: Shape 7">
            <a:extLst>
              <a:ext uri="{FF2B5EF4-FFF2-40B4-BE49-F238E27FC236}">
                <a16:creationId xmlns:a16="http://schemas.microsoft.com/office/drawing/2014/main" id="{E7DBFD19-2C19-8794-947F-CCF63013DB02}"/>
              </a:ext>
            </a:extLst>
          </p:cNvPr>
          <p:cNvSpPr/>
          <p:nvPr userDrawn="1"/>
        </p:nvSpPr>
        <p:spPr>
          <a:xfrm>
            <a:off x="0" y="491418"/>
            <a:ext cx="6775122" cy="5844586"/>
          </a:xfrm>
          <a:custGeom>
            <a:avLst/>
            <a:gdLst>
              <a:gd name="connsiteX0" fmla="*/ 6775122 w 6775122"/>
              <a:gd name="connsiteY0" fmla="*/ 0 h 5844586"/>
              <a:gd name="connsiteX1" fmla="*/ 4534781 w 6775122"/>
              <a:gd name="connsiteY1" fmla="*/ 5844586 h 5844586"/>
              <a:gd name="connsiteX2" fmla="*/ 0 w 6775122"/>
              <a:gd name="connsiteY2" fmla="*/ 5839714 h 5844586"/>
              <a:gd name="connsiteX3" fmla="*/ 0 w 6775122"/>
              <a:gd name="connsiteY3" fmla="*/ 9153 h 5844586"/>
            </a:gdLst>
            <a:ahLst/>
            <a:cxnLst>
              <a:cxn ang="0">
                <a:pos x="connsiteX0" y="connsiteY0"/>
              </a:cxn>
              <a:cxn ang="0">
                <a:pos x="connsiteX1" y="connsiteY1"/>
              </a:cxn>
              <a:cxn ang="0">
                <a:pos x="connsiteX2" y="connsiteY2"/>
              </a:cxn>
              <a:cxn ang="0">
                <a:pos x="connsiteX3" y="connsiteY3"/>
              </a:cxn>
            </a:cxnLst>
            <a:rect l="l" t="t" r="r" b="b"/>
            <a:pathLst>
              <a:path w="6775122" h="5844586">
                <a:moveTo>
                  <a:pt x="6775122" y="0"/>
                </a:moveTo>
                <a:lnTo>
                  <a:pt x="4534781" y="5844586"/>
                </a:lnTo>
                <a:lnTo>
                  <a:pt x="0" y="5839714"/>
                </a:lnTo>
                <a:lnTo>
                  <a:pt x="0" y="9153"/>
                </a:lnTo>
                <a:close/>
              </a:path>
            </a:pathLst>
          </a:cu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Title 1">
            <a:extLst>
              <a:ext uri="{FF2B5EF4-FFF2-40B4-BE49-F238E27FC236}">
                <a16:creationId xmlns:a16="http://schemas.microsoft.com/office/drawing/2014/main" id="{71C4FD47-D44A-474E-B608-5786798424A1}"/>
              </a:ext>
            </a:extLst>
          </p:cNvPr>
          <p:cNvSpPr>
            <a:spLocks noGrp="1"/>
          </p:cNvSpPr>
          <p:nvPr>
            <p:ph type="ctrTitle" hasCustomPrompt="1"/>
          </p:nvPr>
        </p:nvSpPr>
        <p:spPr>
          <a:xfrm>
            <a:off x="442800" y="2336800"/>
            <a:ext cx="4150359" cy="598129"/>
          </a:xfrm>
        </p:spPr>
        <p:txBody>
          <a:bodyPr lIns="0" anchor="t">
            <a:normAutofit/>
          </a:bodyPr>
          <a:lstStyle>
            <a:lvl1pPr algn="l">
              <a:defRPr sz="3600" b="1">
                <a:solidFill>
                  <a:schemeClr val="bg2"/>
                </a:solidFill>
                <a:latin typeface="Lato Black" panose="020F0A02020204030203" pitchFamily="34" charset="0"/>
              </a:defRPr>
            </a:lvl1pPr>
          </a:lstStyle>
          <a:p>
            <a:r>
              <a:rPr lang="en-US"/>
              <a:t>Thank you</a:t>
            </a:r>
            <a:endParaRPr lang="en-GB"/>
          </a:p>
        </p:txBody>
      </p:sp>
      <p:sp>
        <p:nvSpPr>
          <p:cNvPr id="16" name="Subtitle 2">
            <a:extLst>
              <a:ext uri="{FF2B5EF4-FFF2-40B4-BE49-F238E27FC236}">
                <a16:creationId xmlns:a16="http://schemas.microsoft.com/office/drawing/2014/main" id="{53903658-22C8-4DFC-8756-807C0B7AA23B}"/>
              </a:ext>
            </a:extLst>
          </p:cNvPr>
          <p:cNvSpPr>
            <a:spLocks noGrp="1"/>
          </p:cNvSpPr>
          <p:nvPr>
            <p:ph type="subTitle" idx="1" hasCustomPrompt="1"/>
          </p:nvPr>
        </p:nvSpPr>
        <p:spPr>
          <a:xfrm>
            <a:off x="442800" y="2934930"/>
            <a:ext cx="4150360" cy="390832"/>
          </a:xfrm>
          <a:prstGeom prst="rect">
            <a:avLst/>
          </a:prstGeom>
        </p:spPr>
        <p:txBody>
          <a:bodyPr lIns="0">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Any Questions?</a:t>
            </a:r>
            <a:endParaRPr lang="en-GB"/>
          </a:p>
        </p:txBody>
      </p:sp>
      <p:sp>
        <p:nvSpPr>
          <p:cNvPr id="13" name="Text Placeholder 5">
            <a:extLst>
              <a:ext uri="{FF2B5EF4-FFF2-40B4-BE49-F238E27FC236}">
                <a16:creationId xmlns:a16="http://schemas.microsoft.com/office/drawing/2014/main" id="{4E11050A-8452-4B5B-9CD1-ED55AF75167F}"/>
              </a:ext>
            </a:extLst>
          </p:cNvPr>
          <p:cNvSpPr>
            <a:spLocks noGrp="1"/>
          </p:cNvSpPr>
          <p:nvPr>
            <p:ph type="body" sz="quarter" idx="11" hasCustomPrompt="1"/>
          </p:nvPr>
        </p:nvSpPr>
        <p:spPr>
          <a:xfrm>
            <a:off x="442800" y="4944112"/>
            <a:ext cx="4151313" cy="306871"/>
          </a:xfrm>
          <a:prstGeom prst="rect">
            <a:avLst/>
          </a:prstGeom>
        </p:spPr>
        <p:txBody>
          <a:bodyPr lIns="0"/>
          <a:lstStyle>
            <a:lvl1pPr marL="0" indent="0">
              <a:buNone/>
              <a:defRPr sz="1600">
                <a:solidFill>
                  <a:schemeClr val="bg1"/>
                </a:solidFill>
              </a:defRPr>
            </a:lvl1pPr>
          </a:lstStyle>
          <a:p>
            <a:pPr>
              <a:spcBef>
                <a:spcPts val="0"/>
              </a:spcBef>
            </a:pPr>
            <a:r>
              <a:rPr lang="en-GB"/>
              <a:t>Name</a:t>
            </a:r>
          </a:p>
          <a:p>
            <a:pPr lvl="0"/>
            <a:endParaRPr lang="en-GB"/>
          </a:p>
        </p:txBody>
      </p:sp>
      <p:sp>
        <p:nvSpPr>
          <p:cNvPr id="18" name="Text Placeholder 10">
            <a:extLst>
              <a:ext uri="{FF2B5EF4-FFF2-40B4-BE49-F238E27FC236}">
                <a16:creationId xmlns:a16="http://schemas.microsoft.com/office/drawing/2014/main" id="{94B61CC7-AF8D-441C-B275-98EC3C55D6A3}"/>
              </a:ext>
            </a:extLst>
          </p:cNvPr>
          <p:cNvSpPr>
            <a:spLocks noGrp="1"/>
          </p:cNvSpPr>
          <p:nvPr>
            <p:ph type="body" sz="quarter" idx="17" hasCustomPrompt="1"/>
          </p:nvPr>
        </p:nvSpPr>
        <p:spPr>
          <a:xfrm>
            <a:off x="442800" y="4637241"/>
            <a:ext cx="4150359" cy="306871"/>
          </a:xfrm>
        </p:spPr>
        <p:txBody>
          <a:bodyPr lIns="0">
            <a:noAutofit/>
          </a:bodyPr>
          <a:lstStyle>
            <a:lvl1pPr marL="0" indent="0" algn="l">
              <a:buNone/>
              <a:defRPr sz="1600">
                <a:solidFill>
                  <a:schemeClr val="bg1"/>
                </a:solidFill>
                <a:latin typeface="Lato Black" panose="020F0A02020204030203" pitchFamily="34" charset="0"/>
              </a:defRPr>
            </a:lvl1pPr>
            <a:lvl3pPr marL="914400" indent="0">
              <a:buNone/>
              <a:defRPr/>
            </a:lvl3pPr>
          </a:lstStyle>
          <a:p>
            <a:pPr lvl="0"/>
            <a:r>
              <a:rPr lang="en-US"/>
              <a:t>Please contact</a:t>
            </a:r>
            <a:endParaRPr lang="en-GB"/>
          </a:p>
        </p:txBody>
      </p:sp>
      <p:sp>
        <p:nvSpPr>
          <p:cNvPr id="19" name="Text Placeholder 10">
            <a:extLst>
              <a:ext uri="{FF2B5EF4-FFF2-40B4-BE49-F238E27FC236}">
                <a16:creationId xmlns:a16="http://schemas.microsoft.com/office/drawing/2014/main" id="{C846E1F0-63EE-4595-98B3-6C9F1F90492A}"/>
              </a:ext>
            </a:extLst>
          </p:cNvPr>
          <p:cNvSpPr>
            <a:spLocks noGrp="1"/>
          </p:cNvSpPr>
          <p:nvPr>
            <p:ph type="body" sz="quarter" idx="18" hasCustomPrompt="1"/>
          </p:nvPr>
        </p:nvSpPr>
        <p:spPr>
          <a:xfrm>
            <a:off x="442800" y="5250985"/>
            <a:ext cx="4150359" cy="306870"/>
          </a:xfrm>
        </p:spPr>
        <p:txBody>
          <a:bodyPr lIns="0">
            <a:noAutofit/>
          </a:bodyPr>
          <a:lstStyle>
            <a:lvl1pPr marL="0" indent="0" algn="l">
              <a:buNone/>
              <a:defRPr sz="1600">
                <a:solidFill>
                  <a:schemeClr val="bg1"/>
                </a:solidFill>
                <a:latin typeface="Lato Black" panose="020F0A02020204030203" pitchFamily="34" charset="0"/>
              </a:defRPr>
            </a:lvl1pPr>
            <a:lvl3pPr marL="914400" indent="0">
              <a:buNone/>
              <a:defRPr/>
            </a:lvl3pPr>
          </a:lstStyle>
          <a:p>
            <a:pPr lvl="0"/>
            <a:r>
              <a:rPr lang="en-US"/>
              <a:t>Email</a:t>
            </a:r>
            <a:endParaRPr lang="en-GB"/>
          </a:p>
        </p:txBody>
      </p:sp>
      <p:pic>
        <p:nvPicPr>
          <p:cNvPr id="4" name="Picture 3" descr="Text, logo&#10;&#10;Description automatically generated">
            <a:extLst>
              <a:ext uri="{FF2B5EF4-FFF2-40B4-BE49-F238E27FC236}">
                <a16:creationId xmlns:a16="http://schemas.microsoft.com/office/drawing/2014/main" id="{8C30E210-DD0D-3BB6-4F88-418B3C0E43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2852" y="5379310"/>
            <a:ext cx="1005839" cy="1004423"/>
          </a:xfrm>
          <a:prstGeom prst="rect">
            <a:avLst/>
          </a:prstGeom>
        </p:spPr>
      </p:pic>
      <p:pic>
        <p:nvPicPr>
          <p:cNvPr id="6" name="Picture 5">
            <a:extLst>
              <a:ext uri="{FF2B5EF4-FFF2-40B4-BE49-F238E27FC236}">
                <a16:creationId xmlns:a16="http://schemas.microsoft.com/office/drawing/2014/main" id="{2B6D629B-B11F-5381-E67F-09B54C94AD9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2991" y="6259669"/>
            <a:ext cx="1351513" cy="76335"/>
          </a:xfrm>
          <a:prstGeom prst="rect">
            <a:avLst/>
          </a:prstGeom>
        </p:spPr>
      </p:pic>
    </p:spTree>
    <p:extLst>
      <p:ext uri="{BB962C8B-B14F-4D97-AF65-F5344CB8AC3E}">
        <p14:creationId xmlns:p14="http://schemas.microsoft.com/office/powerpoint/2010/main" val="2791511850"/>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00119-D9D1-F6A9-5940-AA409BEB3081}"/>
              </a:ext>
            </a:extLst>
          </p:cNvPr>
          <p:cNvSpPr>
            <a:spLocks noGrp="1"/>
          </p:cNvSpPr>
          <p:nvPr>
            <p:ph type="title"/>
          </p:nvPr>
        </p:nvSpPr>
        <p:spPr/>
        <p:txBody>
          <a:bodyPr/>
          <a:lstStyle/>
          <a:p>
            <a:r>
              <a:rPr lang="en-US"/>
              <a:t>Click to edit Master title style</a:t>
            </a:r>
            <a:endParaRPr lang="en-GB"/>
          </a:p>
        </p:txBody>
      </p:sp>
      <p:sp>
        <p:nvSpPr>
          <p:cNvPr id="4" name="Slide Number Placeholder 3">
            <a:extLst>
              <a:ext uri="{FF2B5EF4-FFF2-40B4-BE49-F238E27FC236}">
                <a16:creationId xmlns:a16="http://schemas.microsoft.com/office/drawing/2014/main" id="{93FBC98E-272A-9B1F-E038-D16B2A0BD939}"/>
              </a:ext>
            </a:extLst>
          </p:cNvPr>
          <p:cNvSpPr>
            <a:spLocks noGrp="1"/>
          </p:cNvSpPr>
          <p:nvPr>
            <p:ph type="sldNum" sz="quarter" idx="11"/>
          </p:nvPr>
        </p:nvSpPr>
        <p:spPr/>
        <p:txBody>
          <a:bodyPr/>
          <a:lstStyle/>
          <a:p>
            <a:fld id="{4483779D-C340-494C-9B53-38C528D6A960}" type="slidenum">
              <a:rPr lang="en-GB" smtClean="0"/>
              <a:pPr/>
              <a:t>‹#›</a:t>
            </a:fld>
            <a:endParaRPr lang="en-GB"/>
          </a:p>
        </p:txBody>
      </p:sp>
      <p:sp>
        <p:nvSpPr>
          <p:cNvPr id="3" name="Footer Placeholder 4">
            <a:extLst>
              <a:ext uri="{FF2B5EF4-FFF2-40B4-BE49-F238E27FC236}">
                <a16:creationId xmlns:a16="http://schemas.microsoft.com/office/drawing/2014/main" id="{D5D81BEE-A0D0-152C-1BC0-CA3FD874179A}"/>
              </a:ext>
            </a:extLst>
          </p:cNvPr>
          <p:cNvSpPr>
            <a:spLocks noGrp="1"/>
          </p:cNvSpPr>
          <p:nvPr>
            <p:ph type="ftr" sz="quarter" idx="3"/>
          </p:nvPr>
        </p:nvSpPr>
        <p:spPr>
          <a:xfrm>
            <a:off x="7680176" y="6419728"/>
            <a:ext cx="3672036" cy="252000"/>
          </a:xfrm>
          <a:prstGeom prst="rect">
            <a:avLst/>
          </a:prstGeom>
        </p:spPr>
        <p:txBody>
          <a:bodyPr vert="horz" wrap="none" lIns="0" tIns="0" rIns="0" bIns="0" rtlCol="0" anchor="ctr"/>
          <a:lstStyle>
            <a:lvl1pPr algn="r">
              <a:defRPr sz="1050" b="1">
                <a:solidFill>
                  <a:schemeClr val="bg1">
                    <a:lumMod val="85000"/>
                  </a:schemeClr>
                </a:solidFill>
                <a:latin typeface="+mn-lt"/>
              </a:defRPr>
            </a:lvl1pPr>
          </a:lstStyle>
          <a:p>
            <a:endParaRPr lang="en-GB"/>
          </a:p>
        </p:txBody>
      </p:sp>
    </p:spTree>
    <p:extLst>
      <p:ext uri="{BB962C8B-B14F-4D97-AF65-F5344CB8AC3E}">
        <p14:creationId xmlns:p14="http://schemas.microsoft.com/office/powerpoint/2010/main" val="35215028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able Desig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EC4AE-0E7C-4CAA-990A-600C47283B8C}"/>
              </a:ext>
            </a:extLst>
          </p:cNvPr>
          <p:cNvSpPr>
            <a:spLocks noGrp="1"/>
          </p:cNvSpPr>
          <p:nvPr>
            <p:ph type="ctrTitle" hasCustomPrompt="1"/>
          </p:nvPr>
        </p:nvSpPr>
        <p:spPr>
          <a:xfrm>
            <a:off x="467360" y="385200"/>
            <a:ext cx="11199178" cy="563133"/>
          </a:xfrm>
        </p:spPr>
        <p:txBody>
          <a:bodyPr anchor="t">
            <a:normAutofit/>
          </a:bodyPr>
          <a:lstStyle>
            <a:lvl1pPr algn="l">
              <a:defRPr sz="3200" b="1">
                <a:solidFill>
                  <a:schemeClr val="tx1"/>
                </a:solidFill>
                <a:latin typeface="Lato Black" panose="020F0A02020204030203" pitchFamily="34" charset="0"/>
              </a:defRPr>
            </a:lvl1pPr>
          </a:lstStyle>
          <a:p>
            <a:r>
              <a:rPr lang="en-US"/>
              <a:t>Table design</a:t>
            </a:r>
            <a:endParaRPr lang="en-GB"/>
          </a:p>
        </p:txBody>
      </p:sp>
      <p:sp>
        <p:nvSpPr>
          <p:cNvPr id="5" name="Table Placeholder 4">
            <a:extLst>
              <a:ext uri="{FF2B5EF4-FFF2-40B4-BE49-F238E27FC236}">
                <a16:creationId xmlns:a16="http://schemas.microsoft.com/office/drawing/2014/main" id="{E57A9650-6CCB-4465-AA37-45105A008712}"/>
              </a:ext>
            </a:extLst>
          </p:cNvPr>
          <p:cNvSpPr>
            <a:spLocks noGrp="1"/>
          </p:cNvSpPr>
          <p:nvPr>
            <p:ph type="tbl" sz="quarter" idx="14"/>
          </p:nvPr>
        </p:nvSpPr>
        <p:spPr>
          <a:xfrm>
            <a:off x="467361" y="1709738"/>
            <a:ext cx="11199178" cy="3978275"/>
          </a:xfrm>
          <a:prstGeom prst="rect">
            <a:avLst/>
          </a:prstGeom>
        </p:spPr>
        <p:txBody>
          <a:bodyPr/>
          <a:lstStyle/>
          <a:p>
            <a:r>
              <a:rPr lang="en-US"/>
              <a:t>Click icon to add table</a:t>
            </a:r>
            <a:endParaRPr lang="en-GB"/>
          </a:p>
        </p:txBody>
      </p:sp>
      <p:sp>
        <p:nvSpPr>
          <p:cNvPr id="10" name="Rectangle 9">
            <a:extLst>
              <a:ext uri="{FF2B5EF4-FFF2-40B4-BE49-F238E27FC236}">
                <a16:creationId xmlns:a16="http://schemas.microsoft.com/office/drawing/2014/main" id="{61948035-31DC-457F-B90E-062BD774549B}"/>
              </a:ext>
            </a:extLst>
          </p:cNvPr>
          <p:cNvSpPr/>
          <p:nvPr userDrawn="1"/>
        </p:nvSpPr>
        <p:spPr>
          <a:xfrm>
            <a:off x="0" y="6233458"/>
            <a:ext cx="12192000" cy="62454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0">
            <a:extLst>
              <a:ext uri="{FF2B5EF4-FFF2-40B4-BE49-F238E27FC236}">
                <a16:creationId xmlns:a16="http://schemas.microsoft.com/office/drawing/2014/main" id="{73F570F0-ABB9-4463-9E0D-492B68F8807E}"/>
              </a:ext>
            </a:extLst>
          </p:cNvPr>
          <p:cNvSpPr/>
          <p:nvPr userDrawn="1"/>
        </p:nvSpPr>
        <p:spPr>
          <a:xfrm>
            <a:off x="11840301" y="6226638"/>
            <a:ext cx="360000" cy="631362"/>
          </a:xfrm>
          <a:custGeom>
            <a:avLst/>
            <a:gdLst>
              <a:gd name="connsiteX0" fmla="*/ 0 w 2661492"/>
              <a:gd name="connsiteY0" fmla="*/ 0 h 5483224"/>
              <a:gd name="connsiteX1" fmla="*/ 2661492 w 2661492"/>
              <a:gd name="connsiteY1" fmla="*/ 0 h 5483224"/>
              <a:gd name="connsiteX2" fmla="*/ 2661492 w 2661492"/>
              <a:gd name="connsiteY2" fmla="*/ 5483224 h 5483224"/>
              <a:gd name="connsiteX3" fmla="*/ 0 w 2661492"/>
              <a:gd name="connsiteY3" fmla="*/ 5483224 h 5483224"/>
              <a:gd name="connsiteX4" fmla="*/ 0 w 2661492"/>
              <a:gd name="connsiteY4" fmla="*/ 0 h 5483224"/>
              <a:gd name="connsiteX0" fmla="*/ 2354239 w 2661492"/>
              <a:gd name="connsiteY0" fmla="*/ 709684 h 5483224"/>
              <a:gd name="connsiteX1" fmla="*/ 2661492 w 2661492"/>
              <a:gd name="connsiteY1" fmla="*/ 0 h 5483224"/>
              <a:gd name="connsiteX2" fmla="*/ 2661492 w 2661492"/>
              <a:gd name="connsiteY2" fmla="*/ 5483224 h 5483224"/>
              <a:gd name="connsiteX3" fmla="*/ 0 w 2661492"/>
              <a:gd name="connsiteY3" fmla="*/ 5483224 h 5483224"/>
              <a:gd name="connsiteX4" fmla="*/ 2354239 w 2661492"/>
              <a:gd name="connsiteY4" fmla="*/ 709684 h 54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492" h="5483224">
                <a:moveTo>
                  <a:pt x="2354239" y="709684"/>
                </a:moveTo>
                <a:lnTo>
                  <a:pt x="2661492" y="0"/>
                </a:lnTo>
                <a:lnTo>
                  <a:pt x="2661492" y="5483224"/>
                </a:lnTo>
                <a:lnTo>
                  <a:pt x="0" y="5483224"/>
                </a:lnTo>
                <a:lnTo>
                  <a:pt x="2354239" y="709684"/>
                </a:lnTo>
                <a:close/>
              </a:path>
            </a:pathLst>
          </a:custGeom>
          <a:solidFill>
            <a:srgbClr val="0EF2B2"/>
          </a:solidFill>
          <a:ln>
            <a:solidFill>
              <a:srgbClr val="0EF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Logo&#10;&#10;Description automatically generated">
            <a:extLst>
              <a:ext uri="{FF2B5EF4-FFF2-40B4-BE49-F238E27FC236}">
                <a16:creationId xmlns:a16="http://schemas.microsoft.com/office/drawing/2014/main" id="{648E0AD2-4C86-4653-8981-380552508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3266" y="6193946"/>
            <a:ext cx="808547" cy="807408"/>
          </a:xfrm>
          <a:prstGeom prst="rect">
            <a:avLst/>
          </a:prstGeom>
        </p:spPr>
      </p:pic>
      <p:sp>
        <p:nvSpPr>
          <p:cNvPr id="14" name="Footer Placeholder 4">
            <a:extLst>
              <a:ext uri="{FF2B5EF4-FFF2-40B4-BE49-F238E27FC236}">
                <a16:creationId xmlns:a16="http://schemas.microsoft.com/office/drawing/2014/main" id="{977C63C5-04CD-496F-BFF6-85AF9EA29675}"/>
              </a:ext>
            </a:extLst>
          </p:cNvPr>
          <p:cNvSpPr>
            <a:spLocks noGrp="1"/>
          </p:cNvSpPr>
          <p:nvPr>
            <p:ph type="ftr" sz="quarter" idx="3"/>
          </p:nvPr>
        </p:nvSpPr>
        <p:spPr>
          <a:xfrm>
            <a:off x="8354354" y="6414586"/>
            <a:ext cx="3370286" cy="365125"/>
          </a:xfrm>
          <a:prstGeom prst="rect">
            <a:avLst/>
          </a:prstGeom>
        </p:spPr>
        <p:txBody>
          <a:bodyPr vert="horz" lIns="91440" tIns="45720" rIns="91440" bIns="45720" rtlCol="0" anchor="ctr"/>
          <a:lstStyle>
            <a:lvl1pPr algn="r">
              <a:defRPr sz="900" b="1">
                <a:solidFill>
                  <a:schemeClr val="bg1"/>
                </a:solidFill>
                <a:latin typeface="Lato Black" panose="020F0A02020204030203" pitchFamily="34" charset="0"/>
              </a:defRPr>
            </a:lvl1pPr>
          </a:lstStyle>
          <a:p>
            <a:endParaRPr lang="en-GB"/>
          </a:p>
        </p:txBody>
      </p:sp>
    </p:spTree>
    <p:extLst>
      <p:ext uri="{BB962C8B-B14F-4D97-AF65-F5344CB8AC3E}">
        <p14:creationId xmlns:p14="http://schemas.microsoft.com/office/powerpoint/2010/main" val="3120459800"/>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35_Title Slide">
    <p:bg>
      <p:bgPr>
        <a:solidFill>
          <a:schemeClr val="bg1"/>
        </a:solidFill>
        <a:effectLst/>
      </p:bgPr>
    </p:bg>
    <p:spTree>
      <p:nvGrpSpPr>
        <p:cNvPr id="1" name=""/>
        <p:cNvGrpSpPr/>
        <p:nvPr/>
      </p:nvGrpSpPr>
      <p:grpSpPr>
        <a:xfrm>
          <a:off x="0" y="0"/>
          <a:ext cx="0" cy="0"/>
          <a:chOff x="0" y="0"/>
          <a:chExt cx="0" cy="0"/>
        </a:xfrm>
      </p:grpSpPr>
      <p:sp>
        <p:nvSpPr>
          <p:cNvPr id="83" name="Picture Placeholder 82">
            <a:extLst>
              <a:ext uri="{FF2B5EF4-FFF2-40B4-BE49-F238E27FC236}">
                <a16:creationId xmlns:a16="http://schemas.microsoft.com/office/drawing/2014/main" id="{CAA866B6-AC0A-4811-A38D-BA48AE11F9FD}"/>
              </a:ext>
            </a:extLst>
          </p:cNvPr>
          <p:cNvSpPr>
            <a:spLocks noGrp="1"/>
          </p:cNvSpPr>
          <p:nvPr>
            <p:ph type="pic" sz="quarter" idx="18"/>
          </p:nvPr>
        </p:nvSpPr>
        <p:spPr>
          <a:xfrm>
            <a:off x="6582951" y="0"/>
            <a:ext cx="5596446" cy="6858000"/>
          </a:xfrm>
          <a:custGeom>
            <a:avLst/>
            <a:gdLst>
              <a:gd name="connsiteX0" fmla="*/ 2632539 w 5596446"/>
              <a:gd name="connsiteY0" fmla="*/ 0 h 6858000"/>
              <a:gd name="connsiteX1" fmla="*/ 5596446 w 5596446"/>
              <a:gd name="connsiteY1" fmla="*/ 0 h 6858000"/>
              <a:gd name="connsiteX2" fmla="*/ 5596446 w 5596446"/>
              <a:gd name="connsiteY2" fmla="*/ 2223843 h 6858000"/>
              <a:gd name="connsiteX3" fmla="*/ 3817560 w 5596446"/>
              <a:gd name="connsiteY3" fmla="*/ 6858000 h 6858000"/>
              <a:gd name="connsiteX4" fmla="*/ 0 w 559644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6446" h="6858000">
                <a:moveTo>
                  <a:pt x="2632539" y="0"/>
                </a:moveTo>
                <a:lnTo>
                  <a:pt x="5596446" y="0"/>
                </a:lnTo>
                <a:lnTo>
                  <a:pt x="5596446" y="2223843"/>
                </a:lnTo>
                <a:lnTo>
                  <a:pt x="3817560" y="6858000"/>
                </a:lnTo>
                <a:lnTo>
                  <a:pt x="0" y="6858000"/>
                </a:lnTo>
                <a:close/>
              </a:path>
            </a:pathLst>
          </a:custGeom>
        </p:spPr>
        <p:txBody>
          <a:bodyPr wrap="square">
            <a:noAutofit/>
          </a:bodyPr>
          <a:lstStyle>
            <a:lvl1pPr marL="0" indent="0">
              <a:buNone/>
              <a:defRPr/>
            </a:lvl1pPr>
          </a:lstStyle>
          <a:p>
            <a:endParaRPr lang="en-GB"/>
          </a:p>
        </p:txBody>
      </p:sp>
      <p:sp>
        <p:nvSpPr>
          <p:cNvPr id="10" name="Freeform: Shape 9">
            <a:extLst>
              <a:ext uri="{FF2B5EF4-FFF2-40B4-BE49-F238E27FC236}">
                <a16:creationId xmlns:a16="http://schemas.microsoft.com/office/drawing/2014/main" id="{1F96850D-A099-4382-A1B6-493549977E4A}"/>
              </a:ext>
            </a:extLst>
          </p:cNvPr>
          <p:cNvSpPr/>
          <p:nvPr userDrawn="1"/>
        </p:nvSpPr>
        <p:spPr>
          <a:xfrm>
            <a:off x="12603" y="0"/>
            <a:ext cx="7446277" cy="6858000"/>
          </a:xfrm>
          <a:custGeom>
            <a:avLst/>
            <a:gdLst>
              <a:gd name="connsiteX0" fmla="*/ 0 w 7446277"/>
              <a:gd name="connsiteY0" fmla="*/ 0 h 6858000"/>
              <a:gd name="connsiteX1" fmla="*/ 7446277 w 7446277"/>
              <a:gd name="connsiteY1" fmla="*/ 0 h 6858000"/>
              <a:gd name="connsiteX2" fmla="*/ 4813738 w 7446277"/>
              <a:gd name="connsiteY2" fmla="*/ 6858000 h 6858000"/>
              <a:gd name="connsiteX3" fmla="*/ 0 w 744627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446277" h="6858000">
                <a:moveTo>
                  <a:pt x="0" y="0"/>
                </a:moveTo>
                <a:lnTo>
                  <a:pt x="7446277" y="0"/>
                </a:lnTo>
                <a:lnTo>
                  <a:pt x="4813738"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5" name="Freeform: Shape 74">
            <a:extLst>
              <a:ext uri="{FF2B5EF4-FFF2-40B4-BE49-F238E27FC236}">
                <a16:creationId xmlns:a16="http://schemas.microsoft.com/office/drawing/2014/main" id="{7044C51D-169C-4548-92B0-1B1D54FB01BF}"/>
              </a:ext>
            </a:extLst>
          </p:cNvPr>
          <p:cNvSpPr/>
          <p:nvPr userDrawn="1"/>
        </p:nvSpPr>
        <p:spPr>
          <a:xfrm>
            <a:off x="10413114" y="2223844"/>
            <a:ext cx="1778886" cy="4634157"/>
          </a:xfrm>
          <a:custGeom>
            <a:avLst/>
            <a:gdLst>
              <a:gd name="connsiteX0" fmla="*/ 1778886 w 1778886"/>
              <a:gd name="connsiteY0" fmla="*/ 0 h 4634157"/>
              <a:gd name="connsiteX1" fmla="*/ 1778886 w 1778886"/>
              <a:gd name="connsiteY1" fmla="*/ 4634157 h 4634157"/>
              <a:gd name="connsiteX2" fmla="*/ 0 w 1778886"/>
              <a:gd name="connsiteY2" fmla="*/ 4634157 h 4634157"/>
              <a:gd name="connsiteX3" fmla="*/ 1778886 w 1778886"/>
              <a:gd name="connsiteY3" fmla="*/ 0 h 4634157"/>
            </a:gdLst>
            <a:ahLst/>
            <a:cxnLst>
              <a:cxn ang="0">
                <a:pos x="connsiteX0" y="connsiteY0"/>
              </a:cxn>
              <a:cxn ang="0">
                <a:pos x="connsiteX1" y="connsiteY1"/>
              </a:cxn>
              <a:cxn ang="0">
                <a:pos x="connsiteX2" y="connsiteY2"/>
              </a:cxn>
              <a:cxn ang="0">
                <a:pos x="connsiteX3" y="connsiteY3"/>
              </a:cxn>
            </a:cxnLst>
            <a:rect l="l" t="t" r="r" b="b"/>
            <a:pathLst>
              <a:path w="1778886" h="4634157">
                <a:moveTo>
                  <a:pt x="1778886" y="0"/>
                </a:moveTo>
                <a:lnTo>
                  <a:pt x="1778886" y="4634157"/>
                </a:lnTo>
                <a:lnTo>
                  <a:pt x="0" y="4634157"/>
                </a:lnTo>
                <a:lnTo>
                  <a:pt x="177888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Slide Number Placeholder 2">
            <a:extLst>
              <a:ext uri="{FF2B5EF4-FFF2-40B4-BE49-F238E27FC236}">
                <a16:creationId xmlns:a16="http://schemas.microsoft.com/office/drawing/2014/main" id="{DD56E250-35F7-40FF-BCCC-DAE0C1A4885D}"/>
              </a:ext>
            </a:extLst>
          </p:cNvPr>
          <p:cNvSpPr>
            <a:spLocks noGrp="1"/>
          </p:cNvSpPr>
          <p:nvPr>
            <p:ph type="sldNum" sz="quarter" idx="21"/>
          </p:nvPr>
        </p:nvSpPr>
        <p:spPr>
          <a:xfrm>
            <a:off x="11353800" y="6419728"/>
            <a:ext cx="574848" cy="252000"/>
          </a:xfrm>
        </p:spPr>
        <p:txBody>
          <a:bodyPr/>
          <a:lstStyle>
            <a:lvl1pPr>
              <a:defRPr sz="1050">
                <a:solidFill>
                  <a:schemeClr val="bg1"/>
                </a:solidFill>
              </a:defRPr>
            </a:lvl1pPr>
          </a:lstStyle>
          <a:p>
            <a:fld id="{4483779D-C340-494C-9B53-38C528D6A960}" type="slidenum">
              <a:rPr lang="en-GB" smtClean="0"/>
              <a:pPr/>
              <a:t>‹#›</a:t>
            </a:fld>
            <a:endParaRPr lang="en-GB"/>
          </a:p>
        </p:txBody>
      </p:sp>
      <p:sp>
        <p:nvSpPr>
          <p:cNvPr id="2" name="Title 1">
            <a:extLst>
              <a:ext uri="{FF2B5EF4-FFF2-40B4-BE49-F238E27FC236}">
                <a16:creationId xmlns:a16="http://schemas.microsoft.com/office/drawing/2014/main" id="{3DAB8A7B-D9E7-4995-8B2B-ABCDD54DDEC3}"/>
              </a:ext>
            </a:extLst>
          </p:cNvPr>
          <p:cNvSpPr>
            <a:spLocks noGrp="1"/>
          </p:cNvSpPr>
          <p:nvPr>
            <p:ph type="title"/>
          </p:nvPr>
        </p:nvSpPr>
        <p:spPr>
          <a:xfrm>
            <a:off x="442913" y="549274"/>
            <a:ext cx="7561299" cy="1042989"/>
          </a:xfrm>
        </p:spPr>
        <p:txBody>
          <a:bodyPr/>
          <a:lstStyle/>
          <a:p>
            <a:r>
              <a:rPr lang="en-US"/>
              <a:t>Click to edit Master title style</a:t>
            </a:r>
            <a:endParaRPr lang="en-GB"/>
          </a:p>
        </p:txBody>
      </p:sp>
      <p:pic>
        <p:nvPicPr>
          <p:cNvPr id="13" name="Picture 12">
            <a:extLst>
              <a:ext uri="{FF2B5EF4-FFF2-40B4-BE49-F238E27FC236}">
                <a16:creationId xmlns:a16="http://schemas.microsoft.com/office/drawing/2014/main" id="{F26DE132-A288-AEF3-6F49-5EA3DA84C9C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44948" y="6312133"/>
            <a:ext cx="705184" cy="474664"/>
          </a:xfrm>
          <a:prstGeom prst="rect">
            <a:avLst/>
          </a:prstGeom>
        </p:spPr>
      </p:pic>
    </p:spTree>
    <p:extLst>
      <p:ext uri="{BB962C8B-B14F-4D97-AF65-F5344CB8AC3E}">
        <p14:creationId xmlns:p14="http://schemas.microsoft.com/office/powerpoint/2010/main" val="11591565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Content with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6CC5C-3FEF-2944-4935-F8D567DB0D9B}"/>
              </a:ext>
            </a:extLst>
          </p:cNvPr>
          <p:cNvSpPr>
            <a:spLocks noGrp="1"/>
          </p:cNvSpPr>
          <p:nvPr>
            <p:ph type="title"/>
          </p:nvPr>
        </p:nvSpPr>
        <p:spPr>
          <a:xfrm>
            <a:off x="442913" y="549275"/>
            <a:ext cx="10908000" cy="576264"/>
          </a:xfrm>
        </p:spPr>
        <p:txBody>
          <a:bodyPr/>
          <a:lstStyle/>
          <a:p>
            <a:r>
              <a:rPr lang="en-US"/>
              <a:t>Click to edit Master title style</a:t>
            </a:r>
            <a:endParaRPr lang="en-GB"/>
          </a:p>
        </p:txBody>
      </p:sp>
      <p:sp>
        <p:nvSpPr>
          <p:cNvPr id="4" name="Slide Number Placeholder 3">
            <a:extLst>
              <a:ext uri="{FF2B5EF4-FFF2-40B4-BE49-F238E27FC236}">
                <a16:creationId xmlns:a16="http://schemas.microsoft.com/office/drawing/2014/main" id="{AF71FE26-CE46-21B0-4B98-16FBDEC709C5}"/>
              </a:ext>
            </a:extLst>
          </p:cNvPr>
          <p:cNvSpPr>
            <a:spLocks noGrp="1"/>
          </p:cNvSpPr>
          <p:nvPr>
            <p:ph type="sldNum" sz="quarter" idx="11"/>
          </p:nvPr>
        </p:nvSpPr>
        <p:spPr/>
        <p:txBody>
          <a:bodyPr/>
          <a:lstStyle/>
          <a:p>
            <a:fld id="{4483779D-C340-494C-9B53-38C528D6A960}" type="slidenum">
              <a:rPr lang="en-GB" smtClean="0"/>
              <a:pPr/>
              <a:t>‹#›</a:t>
            </a:fld>
            <a:endParaRPr lang="en-GB"/>
          </a:p>
        </p:txBody>
      </p:sp>
      <p:sp>
        <p:nvSpPr>
          <p:cNvPr id="14" name="Content Placeholder 13">
            <a:extLst>
              <a:ext uri="{FF2B5EF4-FFF2-40B4-BE49-F238E27FC236}">
                <a16:creationId xmlns:a16="http://schemas.microsoft.com/office/drawing/2014/main" id="{BFF4FAEA-F559-D5E5-64E9-4EADEF4A8DD9}"/>
              </a:ext>
            </a:extLst>
          </p:cNvPr>
          <p:cNvSpPr>
            <a:spLocks noGrp="1"/>
          </p:cNvSpPr>
          <p:nvPr>
            <p:ph sz="quarter" idx="12"/>
          </p:nvPr>
        </p:nvSpPr>
        <p:spPr>
          <a:xfrm>
            <a:off x="441325" y="1844675"/>
            <a:ext cx="6213600"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80B9252C-49FE-FF91-6A7D-A67F162130BA}"/>
              </a:ext>
            </a:extLst>
          </p:cNvPr>
          <p:cNvSpPr>
            <a:spLocks noGrp="1"/>
          </p:cNvSpPr>
          <p:nvPr>
            <p:ph type="body" sz="quarter" idx="13"/>
          </p:nvPr>
        </p:nvSpPr>
        <p:spPr>
          <a:xfrm>
            <a:off x="442912" y="1177201"/>
            <a:ext cx="10909299" cy="296598"/>
          </a:xfrm>
        </p:spPr>
        <p:txBody>
          <a:bodyPr/>
          <a:lstStyle>
            <a:lvl1pPr marL="0" indent="0">
              <a:buFontTx/>
              <a:buNone/>
              <a:defRPr sz="1800">
                <a:solidFill>
                  <a:schemeClr val="accent2"/>
                </a:solidFill>
              </a:defRPr>
            </a:lvl1pPr>
          </a:lstStyle>
          <a:p>
            <a:pPr lvl="0"/>
            <a:r>
              <a:rPr lang="en-US"/>
              <a:t>Click to edit Master text styles</a:t>
            </a:r>
            <a:endParaRPr lang="en-GB"/>
          </a:p>
        </p:txBody>
      </p:sp>
      <p:sp>
        <p:nvSpPr>
          <p:cNvPr id="8" name="Text Placeholder 7">
            <a:extLst>
              <a:ext uri="{FF2B5EF4-FFF2-40B4-BE49-F238E27FC236}">
                <a16:creationId xmlns:a16="http://schemas.microsoft.com/office/drawing/2014/main" id="{0F580310-33E5-8F6E-A990-F15F32E2914A}"/>
              </a:ext>
            </a:extLst>
          </p:cNvPr>
          <p:cNvSpPr>
            <a:spLocks noGrp="1"/>
          </p:cNvSpPr>
          <p:nvPr>
            <p:ph type="body" sz="quarter" idx="14" hasCustomPrompt="1"/>
          </p:nvPr>
        </p:nvSpPr>
        <p:spPr>
          <a:xfrm>
            <a:off x="7494714" y="1844675"/>
            <a:ext cx="3857499" cy="4032250"/>
          </a:xfrm>
        </p:spPr>
        <p:txBody>
          <a:bodyPr/>
          <a:lstStyle>
            <a:lvl1pPr marL="0" indent="0">
              <a:lnSpc>
                <a:spcPct val="100000"/>
              </a:lnSpc>
              <a:spcBef>
                <a:spcPts val="1100"/>
              </a:spcBef>
              <a:buFontTx/>
              <a:buNone/>
              <a:defRPr sz="1600">
                <a:solidFill>
                  <a:schemeClr val="accent2"/>
                </a:solidFill>
              </a:defRPr>
            </a:lvl1pPr>
          </a:lstStyle>
          <a:p>
            <a:pPr lvl="0"/>
            <a:r>
              <a:rPr lang="en-US"/>
              <a:t>Callout text</a:t>
            </a:r>
            <a:endParaRPr lang="en-GB"/>
          </a:p>
        </p:txBody>
      </p:sp>
      <p:sp>
        <p:nvSpPr>
          <p:cNvPr id="3" name="Footer Placeholder 4">
            <a:extLst>
              <a:ext uri="{FF2B5EF4-FFF2-40B4-BE49-F238E27FC236}">
                <a16:creationId xmlns:a16="http://schemas.microsoft.com/office/drawing/2014/main" id="{EFF06810-59DD-C215-4D0A-D33B8E1AFBAE}"/>
              </a:ext>
            </a:extLst>
          </p:cNvPr>
          <p:cNvSpPr>
            <a:spLocks noGrp="1"/>
          </p:cNvSpPr>
          <p:nvPr>
            <p:ph type="ftr" sz="quarter" idx="3"/>
          </p:nvPr>
        </p:nvSpPr>
        <p:spPr>
          <a:xfrm>
            <a:off x="7680176" y="6419728"/>
            <a:ext cx="3672036" cy="252000"/>
          </a:xfrm>
          <a:prstGeom prst="rect">
            <a:avLst/>
          </a:prstGeom>
        </p:spPr>
        <p:txBody>
          <a:bodyPr vert="horz" wrap="none" lIns="0" tIns="0" rIns="0" bIns="0" rtlCol="0" anchor="ctr"/>
          <a:lstStyle>
            <a:lvl1pPr algn="r">
              <a:defRPr sz="1050" b="1">
                <a:solidFill>
                  <a:schemeClr val="bg1">
                    <a:lumMod val="85000"/>
                  </a:schemeClr>
                </a:solidFill>
                <a:latin typeface="+mn-lt"/>
              </a:defRPr>
            </a:lvl1pPr>
          </a:lstStyle>
          <a:p>
            <a:endParaRPr lang="en-US"/>
          </a:p>
        </p:txBody>
      </p:sp>
    </p:spTree>
    <p:extLst>
      <p:ext uri="{BB962C8B-B14F-4D97-AF65-F5344CB8AC3E}">
        <p14:creationId xmlns:p14="http://schemas.microsoft.com/office/powerpoint/2010/main" val="6068107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Content Dark Background">
    <p:bg>
      <p:bgRef idx="1001">
        <a:schemeClr val="bg2"/>
      </p:bgRef>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D0E557B-5903-46FB-B66C-9A9B8179EC55}"/>
              </a:ext>
            </a:extLst>
          </p:cNvPr>
          <p:cNvSpPr>
            <a:spLocks noGrp="1"/>
          </p:cNvSpPr>
          <p:nvPr>
            <p:ph type="ftr" sz="quarter" idx="10"/>
          </p:nvPr>
        </p:nvSpPr>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DC39D657-D740-48A0-8E34-977D80A1831C}"/>
              </a:ext>
            </a:extLst>
          </p:cNvPr>
          <p:cNvSpPr>
            <a:spLocks noGrp="1"/>
          </p:cNvSpPr>
          <p:nvPr>
            <p:ph type="sldNum" sz="quarter" idx="11"/>
          </p:nvPr>
        </p:nvSpPr>
        <p:spPr/>
        <p:txBody>
          <a:bodyPr/>
          <a:lstStyle>
            <a:lvl1pPr>
              <a:defRPr>
                <a:solidFill>
                  <a:schemeClr val="tx1"/>
                </a:solidFill>
              </a:defRPr>
            </a:lvl1pPr>
          </a:lstStyle>
          <a:p>
            <a:fld id="{4483779D-C340-494C-9B53-38C528D6A960}" type="slidenum">
              <a:rPr lang="en-GB" smtClean="0"/>
              <a:pPr/>
              <a:t>‹#›</a:t>
            </a:fld>
            <a:endParaRPr lang="en-GB"/>
          </a:p>
        </p:txBody>
      </p:sp>
      <p:sp>
        <p:nvSpPr>
          <p:cNvPr id="7" name="Subtitle 2">
            <a:extLst>
              <a:ext uri="{FF2B5EF4-FFF2-40B4-BE49-F238E27FC236}">
                <a16:creationId xmlns:a16="http://schemas.microsoft.com/office/drawing/2014/main" id="{E1CB76F0-EE26-49D5-8601-68F641381545}"/>
              </a:ext>
            </a:extLst>
          </p:cNvPr>
          <p:cNvSpPr>
            <a:spLocks noGrp="1"/>
          </p:cNvSpPr>
          <p:nvPr>
            <p:ph type="subTitle" idx="1" hasCustomPrompt="1"/>
          </p:nvPr>
        </p:nvSpPr>
        <p:spPr>
          <a:xfrm>
            <a:off x="442799" y="1177200"/>
            <a:ext cx="10909413" cy="391264"/>
          </a:xfrm>
          <a:prstGeom prst="rect">
            <a:avLst/>
          </a:prstGeom>
        </p:spPr>
        <p:txBody>
          <a:bodyPr>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Subheader</a:t>
            </a:r>
            <a:r>
              <a:rPr lang="en-US"/>
              <a:t> if needed </a:t>
            </a:r>
            <a:endParaRPr lang="en-GB"/>
          </a:p>
        </p:txBody>
      </p:sp>
      <p:sp>
        <p:nvSpPr>
          <p:cNvPr id="9" name="Title 8">
            <a:extLst>
              <a:ext uri="{FF2B5EF4-FFF2-40B4-BE49-F238E27FC236}">
                <a16:creationId xmlns:a16="http://schemas.microsoft.com/office/drawing/2014/main" id="{B51A854E-5584-4940-9DCD-EC716E1324A5}"/>
              </a:ext>
            </a:extLst>
          </p:cNvPr>
          <p:cNvSpPr>
            <a:spLocks noGrp="1"/>
          </p:cNvSpPr>
          <p:nvPr>
            <p:ph type="title"/>
          </p:nvPr>
        </p:nvSpPr>
        <p:spPr>
          <a:xfrm>
            <a:off x="442800" y="549275"/>
            <a:ext cx="10909413" cy="576264"/>
          </a:xfrm>
        </p:spPr>
        <p:txBody>
          <a:bodyPr/>
          <a:lstStyle>
            <a:lvl1pPr>
              <a:defRPr>
                <a:solidFill>
                  <a:schemeClr val="tx1"/>
                </a:solidFill>
              </a:defRPr>
            </a:lvl1pPr>
          </a:lstStyle>
          <a:p>
            <a:r>
              <a:rPr lang="en-US"/>
              <a:t>Click to edit Master title style</a:t>
            </a:r>
            <a:endParaRPr lang="en-GB"/>
          </a:p>
        </p:txBody>
      </p:sp>
      <p:pic>
        <p:nvPicPr>
          <p:cNvPr id="10" name="Picture 9" descr="Logo&#10;&#10;Description automatically generated">
            <a:extLst>
              <a:ext uri="{FF2B5EF4-FFF2-40B4-BE49-F238E27FC236}">
                <a16:creationId xmlns:a16="http://schemas.microsoft.com/office/drawing/2014/main" id="{FCAF079E-B4B9-BD23-6878-72C3F902313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93266" y="6312694"/>
            <a:ext cx="808547" cy="474664"/>
          </a:xfrm>
          <a:prstGeom prst="rect">
            <a:avLst/>
          </a:prstGeom>
        </p:spPr>
      </p:pic>
      <p:sp>
        <p:nvSpPr>
          <p:cNvPr id="2" name="Content Placeholder 13">
            <a:extLst>
              <a:ext uri="{FF2B5EF4-FFF2-40B4-BE49-F238E27FC236}">
                <a16:creationId xmlns:a16="http://schemas.microsoft.com/office/drawing/2014/main" id="{FC15257D-7C52-6481-3ACF-A3E7B4BB8F79}"/>
              </a:ext>
            </a:extLst>
          </p:cNvPr>
          <p:cNvSpPr>
            <a:spLocks noGrp="1"/>
          </p:cNvSpPr>
          <p:nvPr>
            <p:ph sz="quarter" idx="12"/>
          </p:nvPr>
        </p:nvSpPr>
        <p:spPr>
          <a:xfrm>
            <a:off x="441326" y="1844675"/>
            <a:ext cx="10909413" cy="4032250"/>
          </a:xfr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71615146"/>
      </p:ext>
    </p:extLst>
  </p:cSld>
  <p:clrMapOvr>
    <a:overrideClrMapping bg1="dk1" tx1="lt1" bg2="dk2" tx2="lt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Contents 4">
    <p:bg>
      <p:bgRef idx="1001">
        <a:schemeClr val="bg1"/>
      </p:bgRef>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61853F-D752-4764-9739-CA18B7FD3A42}"/>
              </a:ext>
            </a:extLst>
          </p:cNvPr>
          <p:cNvSpPr>
            <a:spLocks noGrp="1"/>
          </p:cNvSpPr>
          <p:nvPr>
            <p:ph type="subTitle" idx="1" hasCustomPrompt="1"/>
          </p:nvPr>
        </p:nvSpPr>
        <p:spPr>
          <a:xfrm>
            <a:off x="467359" y="1170045"/>
            <a:ext cx="6210779" cy="355118"/>
          </a:xfrm>
          <a:prstGeom prst="rect">
            <a:avLst/>
          </a:prstGeom>
        </p:spPr>
        <p:txBody>
          <a:bodyPr>
            <a:normAutofit/>
          </a:bodyPr>
          <a:lstStyle>
            <a:lvl1pPr marL="0" indent="0" algn="l">
              <a:buNone/>
              <a:defRPr sz="1800" b="0">
                <a:solidFill>
                  <a:schemeClr val="accent1"/>
                </a:solidFill>
                <a:latin typeface="+mn-lt"/>
                <a:ea typeface="Source Sans Pro Black" panose="020B08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Subheader</a:t>
            </a:r>
            <a:endParaRPr lang="en-GB"/>
          </a:p>
        </p:txBody>
      </p:sp>
      <p:sp>
        <p:nvSpPr>
          <p:cNvPr id="28" name="Text Placeholder 5">
            <a:extLst>
              <a:ext uri="{FF2B5EF4-FFF2-40B4-BE49-F238E27FC236}">
                <a16:creationId xmlns:a16="http://schemas.microsoft.com/office/drawing/2014/main" id="{55330C48-080C-4D29-94B8-4E8A9EB285C3}"/>
              </a:ext>
            </a:extLst>
          </p:cNvPr>
          <p:cNvSpPr>
            <a:spLocks noGrp="1"/>
          </p:cNvSpPr>
          <p:nvPr>
            <p:ph type="body" sz="quarter" idx="10" hasCustomPrompt="1"/>
          </p:nvPr>
        </p:nvSpPr>
        <p:spPr>
          <a:xfrm>
            <a:off x="466406" y="1944000"/>
            <a:ext cx="10189153" cy="1013264"/>
          </a:xfrm>
          <a:prstGeom prst="rect">
            <a:avLst/>
          </a:prstGeom>
        </p:spPr>
        <p:txBody>
          <a:bodyPr numCol="1">
            <a:noAutofit/>
          </a:bodyPr>
          <a:lstStyle>
            <a:lvl1pPr marL="0" indent="0">
              <a:spcBef>
                <a:spcPts val="0"/>
              </a:spcBef>
              <a:buNone/>
              <a:defRPr sz="2000">
                <a:solidFill>
                  <a:schemeClr val="tx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a:t>Text goes here</a:t>
            </a:r>
          </a:p>
        </p:txBody>
      </p:sp>
      <p:sp>
        <p:nvSpPr>
          <p:cNvPr id="29" name="Text Placeholder 5">
            <a:extLst>
              <a:ext uri="{FF2B5EF4-FFF2-40B4-BE49-F238E27FC236}">
                <a16:creationId xmlns:a16="http://schemas.microsoft.com/office/drawing/2014/main" id="{6C8F3158-698B-45A8-8ACD-102A689027FC}"/>
              </a:ext>
            </a:extLst>
          </p:cNvPr>
          <p:cNvSpPr>
            <a:spLocks noGrp="1"/>
          </p:cNvSpPr>
          <p:nvPr>
            <p:ph type="body" sz="quarter" idx="15" hasCustomPrompt="1"/>
          </p:nvPr>
        </p:nvSpPr>
        <p:spPr>
          <a:xfrm>
            <a:off x="466406" y="3110400"/>
            <a:ext cx="10189153" cy="1411134"/>
          </a:xfrm>
          <a:prstGeom prst="rect">
            <a:avLst/>
          </a:prstGeom>
        </p:spPr>
        <p:txBody>
          <a:bodyPr numCol="1" spcCol="180000">
            <a:noAutofit/>
          </a:bodyPr>
          <a:lstStyle>
            <a:lvl1pPr marL="0" indent="0">
              <a:spcBef>
                <a:spcPts val="0"/>
              </a:spcBef>
              <a:spcAft>
                <a:spcPts val="900"/>
              </a:spcAft>
              <a:buNone/>
              <a:defRPr sz="1100">
                <a:solidFill>
                  <a:schemeClr val="tx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a:t>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 dddddddddddddddddddddddddddddddddddddddddddddddddddddddddddddddddddddddddddddddddddddddddddddddddddddddddddddddddddddddddddddddddddddddddddddddddddddddddddddddddddddddddddddddddddddddddddddddddddddddddddddddddddddddddddddddddddd</a:t>
            </a:r>
          </a:p>
        </p:txBody>
      </p:sp>
      <p:sp>
        <p:nvSpPr>
          <p:cNvPr id="31" name="Text Placeholder 5">
            <a:extLst>
              <a:ext uri="{FF2B5EF4-FFF2-40B4-BE49-F238E27FC236}">
                <a16:creationId xmlns:a16="http://schemas.microsoft.com/office/drawing/2014/main" id="{8C73C264-B8B5-42F6-BC70-D7E96512B60C}"/>
              </a:ext>
            </a:extLst>
          </p:cNvPr>
          <p:cNvSpPr>
            <a:spLocks noGrp="1"/>
          </p:cNvSpPr>
          <p:nvPr>
            <p:ph type="body" sz="quarter" idx="16" hasCustomPrompt="1"/>
          </p:nvPr>
        </p:nvSpPr>
        <p:spPr>
          <a:xfrm>
            <a:off x="466406" y="4669843"/>
            <a:ext cx="10189153" cy="1013264"/>
          </a:xfrm>
          <a:prstGeom prst="rect">
            <a:avLst/>
          </a:prstGeom>
        </p:spPr>
        <p:txBody>
          <a:bodyPr numCol="1">
            <a:noAutofit/>
          </a:bodyPr>
          <a:lstStyle>
            <a:lvl1pPr marL="0" indent="0">
              <a:buNone/>
              <a:defRPr sz="1600">
                <a:solidFill>
                  <a:schemeClr val="accent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a:t>Pull out text</a:t>
            </a:r>
          </a:p>
        </p:txBody>
      </p:sp>
      <p:sp>
        <p:nvSpPr>
          <p:cNvPr id="30" name="Rectangle 29">
            <a:extLst>
              <a:ext uri="{FF2B5EF4-FFF2-40B4-BE49-F238E27FC236}">
                <a16:creationId xmlns:a16="http://schemas.microsoft.com/office/drawing/2014/main" id="{A5F5602F-96E4-4CF8-BFC7-8E5A01FC2984}"/>
              </a:ext>
            </a:extLst>
          </p:cNvPr>
          <p:cNvSpPr/>
          <p:nvPr userDrawn="1"/>
        </p:nvSpPr>
        <p:spPr>
          <a:xfrm>
            <a:off x="0" y="6233458"/>
            <a:ext cx="12192000" cy="62454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10">
            <a:extLst>
              <a:ext uri="{FF2B5EF4-FFF2-40B4-BE49-F238E27FC236}">
                <a16:creationId xmlns:a16="http://schemas.microsoft.com/office/drawing/2014/main" id="{437A1995-E88F-4EFE-971D-B2EC68F5E01A}"/>
              </a:ext>
            </a:extLst>
          </p:cNvPr>
          <p:cNvSpPr/>
          <p:nvPr userDrawn="1"/>
        </p:nvSpPr>
        <p:spPr>
          <a:xfrm>
            <a:off x="11840301" y="6226638"/>
            <a:ext cx="360000" cy="631362"/>
          </a:xfrm>
          <a:custGeom>
            <a:avLst/>
            <a:gdLst>
              <a:gd name="connsiteX0" fmla="*/ 0 w 2661492"/>
              <a:gd name="connsiteY0" fmla="*/ 0 h 5483224"/>
              <a:gd name="connsiteX1" fmla="*/ 2661492 w 2661492"/>
              <a:gd name="connsiteY1" fmla="*/ 0 h 5483224"/>
              <a:gd name="connsiteX2" fmla="*/ 2661492 w 2661492"/>
              <a:gd name="connsiteY2" fmla="*/ 5483224 h 5483224"/>
              <a:gd name="connsiteX3" fmla="*/ 0 w 2661492"/>
              <a:gd name="connsiteY3" fmla="*/ 5483224 h 5483224"/>
              <a:gd name="connsiteX4" fmla="*/ 0 w 2661492"/>
              <a:gd name="connsiteY4" fmla="*/ 0 h 5483224"/>
              <a:gd name="connsiteX0" fmla="*/ 2354239 w 2661492"/>
              <a:gd name="connsiteY0" fmla="*/ 709684 h 5483224"/>
              <a:gd name="connsiteX1" fmla="*/ 2661492 w 2661492"/>
              <a:gd name="connsiteY1" fmla="*/ 0 h 5483224"/>
              <a:gd name="connsiteX2" fmla="*/ 2661492 w 2661492"/>
              <a:gd name="connsiteY2" fmla="*/ 5483224 h 5483224"/>
              <a:gd name="connsiteX3" fmla="*/ 0 w 2661492"/>
              <a:gd name="connsiteY3" fmla="*/ 5483224 h 5483224"/>
              <a:gd name="connsiteX4" fmla="*/ 2354239 w 2661492"/>
              <a:gd name="connsiteY4" fmla="*/ 709684 h 54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492" h="5483224">
                <a:moveTo>
                  <a:pt x="2354239" y="709684"/>
                </a:moveTo>
                <a:lnTo>
                  <a:pt x="2661492" y="0"/>
                </a:lnTo>
                <a:lnTo>
                  <a:pt x="2661492" y="5483224"/>
                </a:lnTo>
                <a:lnTo>
                  <a:pt x="0" y="5483224"/>
                </a:lnTo>
                <a:lnTo>
                  <a:pt x="2354239" y="709684"/>
                </a:lnTo>
                <a:close/>
              </a:path>
            </a:pathLst>
          </a:custGeom>
          <a:solidFill>
            <a:srgbClr val="0EF2B2"/>
          </a:solidFill>
          <a:ln>
            <a:solidFill>
              <a:srgbClr val="0EF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descr="Logo&#10;&#10;Description automatically generated">
            <a:extLst>
              <a:ext uri="{FF2B5EF4-FFF2-40B4-BE49-F238E27FC236}">
                <a16:creationId xmlns:a16="http://schemas.microsoft.com/office/drawing/2014/main" id="{593CAD7E-8C54-4B4B-84BA-51FD21818E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3266" y="6193946"/>
            <a:ext cx="808547" cy="807408"/>
          </a:xfrm>
          <a:prstGeom prst="rect">
            <a:avLst/>
          </a:prstGeom>
        </p:spPr>
      </p:pic>
      <p:sp>
        <p:nvSpPr>
          <p:cNvPr id="11" name="Footer Placeholder 18">
            <a:extLst>
              <a:ext uri="{FF2B5EF4-FFF2-40B4-BE49-F238E27FC236}">
                <a16:creationId xmlns:a16="http://schemas.microsoft.com/office/drawing/2014/main" id="{CE58F3EC-0364-454F-A9CF-57724B253267}"/>
              </a:ext>
            </a:extLst>
          </p:cNvPr>
          <p:cNvSpPr>
            <a:spLocks noGrp="1"/>
          </p:cNvSpPr>
          <p:nvPr>
            <p:ph type="ftr" sz="quarter" idx="17"/>
          </p:nvPr>
        </p:nvSpPr>
        <p:spPr>
          <a:xfrm>
            <a:off x="4038599" y="6407150"/>
            <a:ext cx="7265989" cy="365125"/>
          </a:xfrm>
        </p:spPr>
        <p:txBody>
          <a:bodyPr/>
          <a:lstStyle/>
          <a:p>
            <a:pPr algn="r"/>
            <a:endParaRPr lang="en-GB"/>
          </a:p>
        </p:txBody>
      </p:sp>
      <p:sp>
        <p:nvSpPr>
          <p:cNvPr id="12" name="Slide Number Placeholder 19">
            <a:extLst>
              <a:ext uri="{FF2B5EF4-FFF2-40B4-BE49-F238E27FC236}">
                <a16:creationId xmlns:a16="http://schemas.microsoft.com/office/drawing/2014/main" id="{E83FED86-9401-C14A-B02E-ABC3E8C21ECE}"/>
              </a:ext>
            </a:extLst>
          </p:cNvPr>
          <p:cNvSpPr>
            <a:spLocks noGrp="1"/>
          </p:cNvSpPr>
          <p:nvPr>
            <p:ph type="sldNum" sz="quarter" idx="18"/>
          </p:nvPr>
        </p:nvSpPr>
        <p:spPr>
          <a:xfrm>
            <a:off x="11392444" y="6407150"/>
            <a:ext cx="360001" cy="365125"/>
          </a:xfrm>
        </p:spPr>
        <p:txBody>
          <a:bodyPr/>
          <a:lstStyle>
            <a:lvl1pPr>
              <a:defRPr>
                <a:solidFill>
                  <a:schemeClr val="bg1"/>
                </a:solidFill>
                <a:latin typeface="Lato" panose="020F0502020204030203" pitchFamily="34" charset="77"/>
              </a:defRPr>
            </a:lvl1pPr>
          </a:lstStyle>
          <a:p>
            <a:fld id="{4483779D-C340-494C-9B53-38C528D6A960}" type="slidenum">
              <a:rPr lang="en-GB" smtClean="0"/>
              <a:pPr/>
              <a:t>‹#›</a:t>
            </a:fld>
            <a:endParaRPr lang="en-GB"/>
          </a:p>
        </p:txBody>
      </p:sp>
      <p:sp>
        <p:nvSpPr>
          <p:cNvPr id="4" name="Title 1">
            <a:extLst>
              <a:ext uri="{FF2B5EF4-FFF2-40B4-BE49-F238E27FC236}">
                <a16:creationId xmlns:a16="http://schemas.microsoft.com/office/drawing/2014/main" id="{08594AE6-F598-5155-7391-1BAEF44DF76A}"/>
              </a:ext>
            </a:extLst>
          </p:cNvPr>
          <p:cNvSpPr>
            <a:spLocks noGrp="1"/>
          </p:cNvSpPr>
          <p:nvPr>
            <p:ph type="ctrTitle" hasCustomPrompt="1"/>
          </p:nvPr>
        </p:nvSpPr>
        <p:spPr>
          <a:xfrm>
            <a:off x="467360" y="368570"/>
            <a:ext cx="10300167" cy="590931"/>
          </a:xfrm>
        </p:spPr>
        <p:txBody>
          <a:bodyPr wrap="square" anchor="t">
            <a:spAutoFit/>
          </a:bodyPr>
          <a:lstStyle>
            <a:lvl1pPr algn="l">
              <a:defRPr sz="3600" b="1">
                <a:solidFill>
                  <a:schemeClr val="tx1"/>
                </a:solidFill>
                <a:latin typeface="Lato Black" panose="020F0A02020204030203" pitchFamily="34" charset="0"/>
              </a:defRPr>
            </a:lvl1pPr>
          </a:lstStyle>
          <a:p>
            <a:r>
              <a:rPr lang="en-US"/>
              <a:t>Header</a:t>
            </a:r>
            <a:endParaRPr lang="en-GB"/>
          </a:p>
        </p:txBody>
      </p:sp>
    </p:spTree>
    <p:extLst>
      <p:ext uri="{BB962C8B-B14F-4D97-AF65-F5344CB8AC3E}">
        <p14:creationId xmlns:p14="http://schemas.microsoft.com/office/powerpoint/2010/main" val="15170081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1_Title Slide">
    <p:bg>
      <p:bgPr>
        <a:solidFill>
          <a:schemeClr val="bg1">
            <a:lumMod val="85000"/>
          </a:schemeClr>
        </a:solidFill>
        <a:effectLst/>
      </p:bgPr>
    </p:bg>
    <p:spTree>
      <p:nvGrpSpPr>
        <p:cNvPr id="1" name=""/>
        <p:cNvGrpSpPr/>
        <p:nvPr/>
      </p:nvGrpSpPr>
      <p:grpSpPr>
        <a:xfrm>
          <a:off x="0" y="0"/>
          <a:ext cx="0" cy="0"/>
          <a:chOff x="0" y="0"/>
          <a:chExt cx="0" cy="0"/>
        </a:xfrm>
      </p:grpSpPr>
      <p:sp>
        <p:nvSpPr>
          <p:cNvPr id="76" name="Freeform: Shape 75">
            <a:extLst>
              <a:ext uri="{FF2B5EF4-FFF2-40B4-BE49-F238E27FC236}">
                <a16:creationId xmlns:a16="http://schemas.microsoft.com/office/drawing/2014/main" id="{762905D1-0B9C-41FE-AC8B-73C5A8108E9D}"/>
              </a:ext>
            </a:extLst>
          </p:cNvPr>
          <p:cNvSpPr/>
          <p:nvPr userDrawn="1"/>
        </p:nvSpPr>
        <p:spPr>
          <a:xfrm>
            <a:off x="-1773" y="-1"/>
            <a:ext cx="9228094" cy="6858000"/>
          </a:xfrm>
          <a:custGeom>
            <a:avLst/>
            <a:gdLst>
              <a:gd name="connsiteX0" fmla="*/ 0 w 9228094"/>
              <a:gd name="connsiteY0" fmla="*/ 0 h 6858000"/>
              <a:gd name="connsiteX1" fmla="*/ 9228094 w 9228094"/>
              <a:gd name="connsiteY1" fmla="*/ 0 h 6858000"/>
              <a:gd name="connsiteX2" fmla="*/ 6595555 w 9228094"/>
              <a:gd name="connsiteY2" fmla="*/ 6858000 h 6858000"/>
              <a:gd name="connsiteX3" fmla="*/ 0 w 9228094"/>
              <a:gd name="connsiteY3" fmla="*/ 6858000 h 6858000"/>
              <a:gd name="connsiteX4" fmla="*/ 0 w 922809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8094" h="6858000">
                <a:moveTo>
                  <a:pt x="0" y="0"/>
                </a:moveTo>
                <a:lnTo>
                  <a:pt x="9228094" y="0"/>
                </a:lnTo>
                <a:lnTo>
                  <a:pt x="6595555" y="6858000"/>
                </a:lnTo>
                <a:lnTo>
                  <a:pt x="0" y="68580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3" name="Picture Placeholder 82">
            <a:extLst>
              <a:ext uri="{FF2B5EF4-FFF2-40B4-BE49-F238E27FC236}">
                <a16:creationId xmlns:a16="http://schemas.microsoft.com/office/drawing/2014/main" id="{CAA866B6-AC0A-4811-A38D-BA48AE11F9FD}"/>
              </a:ext>
            </a:extLst>
          </p:cNvPr>
          <p:cNvSpPr>
            <a:spLocks noGrp="1"/>
          </p:cNvSpPr>
          <p:nvPr>
            <p:ph type="pic" sz="quarter" idx="18"/>
          </p:nvPr>
        </p:nvSpPr>
        <p:spPr>
          <a:xfrm>
            <a:off x="6595554" y="17966"/>
            <a:ext cx="5596446" cy="6858000"/>
          </a:xfrm>
          <a:custGeom>
            <a:avLst/>
            <a:gdLst>
              <a:gd name="connsiteX0" fmla="*/ 2632539 w 5596446"/>
              <a:gd name="connsiteY0" fmla="*/ 0 h 6858000"/>
              <a:gd name="connsiteX1" fmla="*/ 5596446 w 5596446"/>
              <a:gd name="connsiteY1" fmla="*/ 0 h 6858000"/>
              <a:gd name="connsiteX2" fmla="*/ 5596446 w 5596446"/>
              <a:gd name="connsiteY2" fmla="*/ 2223843 h 6858000"/>
              <a:gd name="connsiteX3" fmla="*/ 3817560 w 5596446"/>
              <a:gd name="connsiteY3" fmla="*/ 6858000 h 6858000"/>
              <a:gd name="connsiteX4" fmla="*/ 0 w 559644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6446" h="6858000">
                <a:moveTo>
                  <a:pt x="2632539" y="0"/>
                </a:moveTo>
                <a:lnTo>
                  <a:pt x="5596446" y="0"/>
                </a:lnTo>
                <a:lnTo>
                  <a:pt x="5596446" y="2223843"/>
                </a:lnTo>
                <a:lnTo>
                  <a:pt x="3817560" y="6858000"/>
                </a:lnTo>
                <a:lnTo>
                  <a:pt x="0" y="6858000"/>
                </a:lnTo>
                <a:close/>
              </a:path>
            </a:pathLst>
          </a:custGeom>
        </p:spPr>
        <p:txBody>
          <a:bodyPr wrap="square">
            <a:noAutofit/>
          </a:bodyPr>
          <a:lstStyle>
            <a:lvl1pPr marL="0" indent="0">
              <a:buNone/>
              <a:defRPr/>
            </a:lvl1pPr>
          </a:lstStyle>
          <a:p>
            <a:endParaRPr lang="en-GB"/>
          </a:p>
        </p:txBody>
      </p:sp>
      <p:sp>
        <p:nvSpPr>
          <p:cNvPr id="75" name="Freeform: Shape 74">
            <a:extLst>
              <a:ext uri="{FF2B5EF4-FFF2-40B4-BE49-F238E27FC236}">
                <a16:creationId xmlns:a16="http://schemas.microsoft.com/office/drawing/2014/main" id="{7044C51D-169C-4548-92B0-1B1D54FB01BF}"/>
              </a:ext>
            </a:extLst>
          </p:cNvPr>
          <p:cNvSpPr/>
          <p:nvPr userDrawn="1"/>
        </p:nvSpPr>
        <p:spPr>
          <a:xfrm>
            <a:off x="10413114" y="2223844"/>
            <a:ext cx="1778886" cy="4634157"/>
          </a:xfrm>
          <a:custGeom>
            <a:avLst/>
            <a:gdLst>
              <a:gd name="connsiteX0" fmla="*/ 1778886 w 1778886"/>
              <a:gd name="connsiteY0" fmla="*/ 0 h 4634157"/>
              <a:gd name="connsiteX1" fmla="*/ 1778886 w 1778886"/>
              <a:gd name="connsiteY1" fmla="*/ 4634157 h 4634157"/>
              <a:gd name="connsiteX2" fmla="*/ 0 w 1778886"/>
              <a:gd name="connsiteY2" fmla="*/ 4634157 h 4634157"/>
              <a:gd name="connsiteX3" fmla="*/ 1778886 w 1778886"/>
              <a:gd name="connsiteY3" fmla="*/ 0 h 4634157"/>
            </a:gdLst>
            <a:ahLst/>
            <a:cxnLst>
              <a:cxn ang="0">
                <a:pos x="connsiteX0" y="connsiteY0"/>
              </a:cxn>
              <a:cxn ang="0">
                <a:pos x="connsiteX1" y="connsiteY1"/>
              </a:cxn>
              <a:cxn ang="0">
                <a:pos x="connsiteX2" y="connsiteY2"/>
              </a:cxn>
              <a:cxn ang="0">
                <a:pos x="connsiteX3" y="connsiteY3"/>
              </a:cxn>
            </a:cxnLst>
            <a:rect l="l" t="t" r="r" b="b"/>
            <a:pathLst>
              <a:path w="1778886" h="4634157">
                <a:moveTo>
                  <a:pt x="1778886" y="0"/>
                </a:moveTo>
                <a:lnTo>
                  <a:pt x="1778886" y="4634157"/>
                </a:lnTo>
                <a:lnTo>
                  <a:pt x="0" y="4634157"/>
                </a:lnTo>
                <a:lnTo>
                  <a:pt x="177888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7" name="Text Placeholder 86">
            <a:extLst>
              <a:ext uri="{FF2B5EF4-FFF2-40B4-BE49-F238E27FC236}">
                <a16:creationId xmlns:a16="http://schemas.microsoft.com/office/drawing/2014/main" id="{309F1CFB-77D7-4F3C-9917-E3AE4340A51F}"/>
              </a:ext>
            </a:extLst>
          </p:cNvPr>
          <p:cNvSpPr>
            <a:spLocks noGrp="1"/>
          </p:cNvSpPr>
          <p:nvPr>
            <p:ph type="body" sz="quarter" idx="19"/>
          </p:nvPr>
        </p:nvSpPr>
        <p:spPr>
          <a:xfrm>
            <a:off x="466725" y="3816000"/>
            <a:ext cx="6129338" cy="2020697"/>
          </a:xfrm>
        </p:spPr>
        <p:txBody>
          <a:bodyPr lIns="0" tIns="0" rIns="0" bIns="0">
            <a:noAutofit/>
          </a:bodyPr>
          <a:lstStyle>
            <a:lvl1pPr>
              <a:lnSpc>
                <a:spcPct val="100000"/>
              </a:lnSpc>
              <a:spcBef>
                <a:spcPts val="1200"/>
              </a:spcBef>
              <a:buClr>
                <a:schemeClr val="accent4"/>
              </a:buCl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9" name="Subtitle 2">
            <a:extLst>
              <a:ext uri="{FF2B5EF4-FFF2-40B4-BE49-F238E27FC236}">
                <a16:creationId xmlns:a16="http://schemas.microsoft.com/office/drawing/2014/main" id="{80D481A7-9EEC-430C-8A81-141246176AA3}"/>
              </a:ext>
            </a:extLst>
          </p:cNvPr>
          <p:cNvSpPr>
            <a:spLocks noGrp="1"/>
          </p:cNvSpPr>
          <p:nvPr>
            <p:ph type="subTitle" idx="1" hasCustomPrompt="1"/>
          </p:nvPr>
        </p:nvSpPr>
        <p:spPr>
          <a:xfrm>
            <a:off x="467360" y="2124000"/>
            <a:ext cx="5419090" cy="1305000"/>
          </a:xfrm>
          <a:prstGeom prst="rect">
            <a:avLst/>
          </a:prstGeom>
        </p:spPr>
        <p:txBody>
          <a:bodyPr>
            <a:noAutofit/>
          </a:bodyPr>
          <a:lstStyle>
            <a:lvl1pPr marL="0" indent="0" algn="l">
              <a:lnSpc>
                <a:spcPct val="100000"/>
              </a:lnSpc>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endParaRPr lang="en-GB"/>
          </a:p>
        </p:txBody>
      </p:sp>
      <p:sp>
        <p:nvSpPr>
          <p:cNvPr id="11" name="Slide Number Placeholder 2">
            <a:extLst>
              <a:ext uri="{FF2B5EF4-FFF2-40B4-BE49-F238E27FC236}">
                <a16:creationId xmlns:a16="http://schemas.microsoft.com/office/drawing/2014/main" id="{A1421E3C-EFB1-4278-80B9-1DC85DD83F87}"/>
              </a:ext>
            </a:extLst>
          </p:cNvPr>
          <p:cNvSpPr>
            <a:spLocks noGrp="1"/>
          </p:cNvSpPr>
          <p:nvPr>
            <p:ph type="sldNum" sz="quarter" idx="21"/>
          </p:nvPr>
        </p:nvSpPr>
        <p:spPr>
          <a:xfrm>
            <a:off x="11353800" y="6419728"/>
            <a:ext cx="574848" cy="252000"/>
          </a:xfrm>
        </p:spPr>
        <p:txBody>
          <a:bodyPr/>
          <a:lstStyle>
            <a:lvl1pPr>
              <a:defRPr sz="1050">
                <a:solidFill>
                  <a:schemeClr val="tx2"/>
                </a:solidFill>
              </a:defRPr>
            </a:lvl1pPr>
          </a:lstStyle>
          <a:p>
            <a:fld id="{4483779D-C340-494C-9B53-38C528D6A960}" type="slidenum">
              <a:rPr lang="en-GB" smtClean="0"/>
              <a:pPr/>
              <a:t>‹#›</a:t>
            </a:fld>
            <a:endParaRPr lang="en-GB"/>
          </a:p>
        </p:txBody>
      </p:sp>
      <p:sp>
        <p:nvSpPr>
          <p:cNvPr id="12" name="Title 3">
            <a:extLst>
              <a:ext uri="{FF2B5EF4-FFF2-40B4-BE49-F238E27FC236}">
                <a16:creationId xmlns:a16="http://schemas.microsoft.com/office/drawing/2014/main" id="{739AD16C-673B-4C10-9EC7-EA0AD6D08B39}"/>
              </a:ext>
            </a:extLst>
          </p:cNvPr>
          <p:cNvSpPr>
            <a:spLocks noGrp="1"/>
          </p:cNvSpPr>
          <p:nvPr>
            <p:ph type="title"/>
          </p:nvPr>
        </p:nvSpPr>
        <p:spPr>
          <a:xfrm>
            <a:off x="442913" y="549274"/>
            <a:ext cx="8101359" cy="1042989"/>
          </a:xfrm>
        </p:spPr>
        <p:txBody>
          <a:bodyPr/>
          <a:lstStyle>
            <a:lvl1pPr>
              <a:defRPr>
                <a:solidFill>
                  <a:schemeClr val="bg1"/>
                </a:solidFill>
              </a:defRPr>
            </a:lvl1pPr>
          </a:lstStyle>
          <a:p>
            <a:r>
              <a:rPr lang="en-US"/>
              <a:t>Click to edit Master title style</a:t>
            </a:r>
            <a:endParaRPr lang="en-GB"/>
          </a:p>
        </p:txBody>
      </p:sp>
      <p:pic>
        <p:nvPicPr>
          <p:cNvPr id="13" name="Picture 12" descr="Logo&#10;&#10;Description automatically generated">
            <a:extLst>
              <a:ext uri="{FF2B5EF4-FFF2-40B4-BE49-F238E27FC236}">
                <a16:creationId xmlns:a16="http://schemas.microsoft.com/office/drawing/2014/main" id="{AC3E79E1-376C-4187-DD91-035C83619D2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93266" y="6312694"/>
            <a:ext cx="808547" cy="474664"/>
          </a:xfrm>
          <a:prstGeom prst="rect">
            <a:avLst/>
          </a:prstGeom>
        </p:spPr>
      </p:pic>
    </p:spTree>
    <p:extLst>
      <p:ext uri="{BB962C8B-B14F-4D97-AF65-F5344CB8AC3E}">
        <p14:creationId xmlns:p14="http://schemas.microsoft.com/office/powerpoint/2010/main" val="16216123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Divider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0A2EDA8-57C0-4950-B6F2-A1BDDAEE39C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228786" cy="6858000"/>
          </a:xfrm>
          <a:prstGeom prst="rect">
            <a:avLst/>
          </a:prstGeom>
        </p:spPr>
      </p:pic>
      <p:sp>
        <p:nvSpPr>
          <p:cNvPr id="4" name="Rectangle 3">
            <a:extLst>
              <a:ext uri="{FF2B5EF4-FFF2-40B4-BE49-F238E27FC236}">
                <a16:creationId xmlns:a16="http://schemas.microsoft.com/office/drawing/2014/main" id="{0700D424-F6F8-46AB-8D3B-08FDA00494A5}"/>
              </a:ext>
            </a:extLst>
          </p:cNvPr>
          <p:cNvSpPr/>
          <p:nvPr userDrawn="1"/>
        </p:nvSpPr>
        <p:spPr>
          <a:xfrm>
            <a:off x="6689120" y="431800"/>
            <a:ext cx="5539666" cy="5892800"/>
          </a:xfrm>
          <a:custGeom>
            <a:avLst/>
            <a:gdLst>
              <a:gd name="connsiteX0" fmla="*/ 0 w 5380528"/>
              <a:gd name="connsiteY0" fmla="*/ 0 h 5892800"/>
              <a:gd name="connsiteX1" fmla="*/ 5380528 w 5380528"/>
              <a:gd name="connsiteY1" fmla="*/ 0 h 5892800"/>
              <a:gd name="connsiteX2" fmla="*/ 5380528 w 5380528"/>
              <a:gd name="connsiteY2" fmla="*/ 5892800 h 5892800"/>
              <a:gd name="connsiteX3" fmla="*/ 0 w 5380528"/>
              <a:gd name="connsiteY3" fmla="*/ 5892800 h 5892800"/>
              <a:gd name="connsiteX4" fmla="*/ 0 w 5380528"/>
              <a:gd name="connsiteY4" fmla="*/ 0 h 5892800"/>
              <a:gd name="connsiteX0" fmla="*/ 2486212 w 5380528"/>
              <a:gd name="connsiteY0" fmla="*/ 5976 h 5892800"/>
              <a:gd name="connsiteX1" fmla="*/ 5380528 w 5380528"/>
              <a:gd name="connsiteY1" fmla="*/ 0 h 5892800"/>
              <a:gd name="connsiteX2" fmla="*/ 5380528 w 5380528"/>
              <a:gd name="connsiteY2" fmla="*/ 5892800 h 5892800"/>
              <a:gd name="connsiteX3" fmla="*/ 0 w 5380528"/>
              <a:gd name="connsiteY3" fmla="*/ 5892800 h 5892800"/>
              <a:gd name="connsiteX4" fmla="*/ 2486212 w 5380528"/>
              <a:gd name="connsiteY4" fmla="*/ 5976 h 5892800"/>
              <a:gd name="connsiteX0" fmla="*/ 2068954 w 4963270"/>
              <a:gd name="connsiteY0" fmla="*/ 5976 h 5892800"/>
              <a:gd name="connsiteX1" fmla="*/ 4963270 w 4963270"/>
              <a:gd name="connsiteY1" fmla="*/ 0 h 5892800"/>
              <a:gd name="connsiteX2" fmla="*/ 4963270 w 4963270"/>
              <a:gd name="connsiteY2" fmla="*/ 5892800 h 5892800"/>
              <a:gd name="connsiteX3" fmla="*/ 0 w 4963270"/>
              <a:gd name="connsiteY3" fmla="*/ 5760065 h 5892800"/>
              <a:gd name="connsiteX4" fmla="*/ 2068954 w 4963270"/>
              <a:gd name="connsiteY4" fmla="*/ 5976 h 5892800"/>
              <a:gd name="connsiteX0" fmla="*/ 2016797 w 4911113"/>
              <a:gd name="connsiteY0" fmla="*/ 5976 h 5892800"/>
              <a:gd name="connsiteX1" fmla="*/ 4911113 w 4911113"/>
              <a:gd name="connsiteY1" fmla="*/ 0 h 5892800"/>
              <a:gd name="connsiteX2" fmla="*/ 4911113 w 4911113"/>
              <a:gd name="connsiteY2" fmla="*/ 5892800 h 5892800"/>
              <a:gd name="connsiteX3" fmla="*/ 0 w 4911113"/>
              <a:gd name="connsiteY3" fmla="*/ 5878052 h 5892800"/>
              <a:gd name="connsiteX4" fmla="*/ 2016797 w 4911113"/>
              <a:gd name="connsiteY4" fmla="*/ 5976 h 5892800"/>
              <a:gd name="connsiteX0" fmla="*/ 1977679 w 4871995"/>
              <a:gd name="connsiteY0" fmla="*/ 5976 h 5892800"/>
              <a:gd name="connsiteX1" fmla="*/ 4871995 w 4871995"/>
              <a:gd name="connsiteY1" fmla="*/ 0 h 5892800"/>
              <a:gd name="connsiteX2" fmla="*/ 4871995 w 4871995"/>
              <a:gd name="connsiteY2" fmla="*/ 5892800 h 5892800"/>
              <a:gd name="connsiteX3" fmla="*/ 0 w 4871995"/>
              <a:gd name="connsiteY3" fmla="*/ 5878052 h 5892800"/>
              <a:gd name="connsiteX4" fmla="*/ 1977679 w 4871995"/>
              <a:gd name="connsiteY4" fmla="*/ 5976 h 589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1995" h="5892800">
                <a:moveTo>
                  <a:pt x="1977679" y="5976"/>
                </a:moveTo>
                <a:lnTo>
                  <a:pt x="4871995" y="0"/>
                </a:lnTo>
                <a:lnTo>
                  <a:pt x="4871995" y="5892800"/>
                </a:lnTo>
                <a:lnTo>
                  <a:pt x="0" y="5878052"/>
                </a:lnTo>
                <a:lnTo>
                  <a:pt x="1977679" y="5976"/>
                </a:lnTo>
                <a:close/>
              </a:path>
            </a:pathLst>
          </a:cu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4DEC4AE-0E7C-4CAA-990A-600C47283B8C}"/>
              </a:ext>
            </a:extLst>
          </p:cNvPr>
          <p:cNvSpPr>
            <a:spLocks noGrp="1"/>
          </p:cNvSpPr>
          <p:nvPr>
            <p:ph type="ctrTitle" hasCustomPrompt="1"/>
          </p:nvPr>
        </p:nvSpPr>
        <p:spPr>
          <a:xfrm>
            <a:off x="8332397" y="2802964"/>
            <a:ext cx="3717036" cy="1325880"/>
          </a:xfrm>
        </p:spPr>
        <p:txBody>
          <a:bodyPr anchor="t">
            <a:normAutofit/>
          </a:bodyPr>
          <a:lstStyle>
            <a:lvl1pPr algn="l">
              <a:defRPr sz="3600" b="1">
                <a:solidFill>
                  <a:schemeClr val="tx2"/>
                </a:solidFill>
                <a:latin typeface="Lato Black" panose="020F0A02020204030203" pitchFamily="34" charset="0"/>
              </a:defRPr>
            </a:lvl1pPr>
          </a:lstStyle>
          <a:p>
            <a:r>
              <a:rPr lang="en-US"/>
              <a:t>Section divider slide</a:t>
            </a:r>
            <a:endParaRPr lang="en-GB"/>
          </a:p>
        </p:txBody>
      </p:sp>
      <p:sp>
        <p:nvSpPr>
          <p:cNvPr id="3" name="Subtitle 2">
            <a:extLst>
              <a:ext uri="{FF2B5EF4-FFF2-40B4-BE49-F238E27FC236}">
                <a16:creationId xmlns:a16="http://schemas.microsoft.com/office/drawing/2014/main" id="{F061853F-D752-4764-9739-CA18B7FD3A42}"/>
              </a:ext>
            </a:extLst>
          </p:cNvPr>
          <p:cNvSpPr>
            <a:spLocks noGrp="1"/>
          </p:cNvSpPr>
          <p:nvPr>
            <p:ph type="subTitle" idx="1" hasCustomPrompt="1"/>
          </p:nvPr>
        </p:nvSpPr>
        <p:spPr>
          <a:xfrm>
            <a:off x="8332396" y="4250763"/>
            <a:ext cx="3717036" cy="1206497"/>
          </a:xfrm>
          <a:prstGeom prst="rect">
            <a:avLst/>
          </a:prstGeom>
        </p:spPr>
        <p:txBody>
          <a:bodyPr>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endParaRPr lang="en-GB"/>
          </a:p>
        </p:txBody>
      </p:sp>
      <p:sp>
        <p:nvSpPr>
          <p:cNvPr id="11" name="Text Placeholder 10">
            <a:extLst>
              <a:ext uri="{FF2B5EF4-FFF2-40B4-BE49-F238E27FC236}">
                <a16:creationId xmlns:a16="http://schemas.microsoft.com/office/drawing/2014/main" id="{148884D6-08C9-4066-8B19-73EDB29A1105}"/>
              </a:ext>
            </a:extLst>
          </p:cNvPr>
          <p:cNvSpPr>
            <a:spLocks noGrp="1"/>
          </p:cNvSpPr>
          <p:nvPr>
            <p:ph type="body" sz="quarter" idx="17" hasCustomPrompt="1"/>
          </p:nvPr>
        </p:nvSpPr>
        <p:spPr>
          <a:xfrm>
            <a:off x="8332396" y="2374174"/>
            <a:ext cx="2442077" cy="306871"/>
          </a:xfrm>
        </p:spPr>
        <p:txBody>
          <a:bodyPr>
            <a:noAutofit/>
          </a:bodyPr>
          <a:lstStyle>
            <a:lvl1pPr marL="0" indent="0" algn="l">
              <a:buNone/>
              <a:defRPr sz="1800">
                <a:solidFill>
                  <a:schemeClr val="tx1"/>
                </a:solidFill>
                <a:latin typeface="Lato Black" panose="020F0A02020204030203" pitchFamily="34" charset="0"/>
              </a:defRPr>
            </a:lvl1pPr>
            <a:lvl3pPr marL="914400" indent="0">
              <a:buNone/>
              <a:defRPr/>
            </a:lvl3pPr>
          </a:lstStyle>
          <a:p>
            <a:pPr lvl="0"/>
            <a:r>
              <a:rPr lang="en-US"/>
              <a:t>Section 01</a:t>
            </a:r>
            <a:endParaRPr lang="en-GB"/>
          </a:p>
        </p:txBody>
      </p:sp>
      <p:pic>
        <p:nvPicPr>
          <p:cNvPr id="13" name="Graphic 12">
            <a:extLst>
              <a:ext uri="{FF2B5EF4-FFF2-40B4-BE49-F238E27FC236}">
                <a16:creationId xmlns:a16="http://schemas.microsoft.com/office/drawing/2014/main" id="{1CD1F2E9-4305-3A47-81A4-4B6EF47CE780}"/>
              </a:ext>
            </a:extLst>
          </p:cNvPr>
          <p:cNvPicPr>
            <a:picLocks noChangeAspect="1"/>
          </p:cNvPicPr>
          <p:nvPr userDrawn="1"/>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l="69633"/>
          <a:stretch/>
        </p:blipFill>
        <p:spPr>
          <a:xfrm>
            <a:off x="0" y="-108566"/>
            <a:ext cx="4037846" cy="7061627"/>
          </a:xfrm>
          <a:prstGeom prst="rect">
            <a:avLst/>
          </a:prstGeom>
        </p:spPr>
      </p:pic>
    </p:spTree>
    <p:extLst>
      <p:ext uri="{BB962C8B-B14F-4D97-AF65-F5344CB8AC3E}">
        <p14:creationId xmlns:p14="http://schemas.microsoft.com/office/powerpoint/2010/main" val="32475736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p>
        </p:txBody>
      </p:sp>
      <p:sp>
        <p:nvSpPr>
          <p:cNvPr id="3" name="Content Placeholder 2"/>
          <p:cNvSpPr>
            <a:spLocks noGrp="1"/>
          </p:cNvSpPr>
          <p:nvPr>
            <p:ph idx="1"/>
          </p:nvPr>
        </p:nvSpPr>
        <p:spPr>
          <a:xfrm>
            <a:off x="557601" y="1086719"/>
            <a:ext cx="11110523" cy="501684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Introduction to LRQA | Confidential</a:t>
            </a:r>
          </a:p>
        </p:txBody>
      </p:sp>
    </p:spTree>
    <p:extLst>
      <p:ext uri="{BB962C8B-B14F-4D97-AF65-F5344CB8AC3E}">
        <p14:creationId xmlns:p14="http://schemas.microsoft.com/office/powerpoint/2010/main" val="33633172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Contents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EC4AE-0E7C-4CAA-990A-600C47283B8C}"/>
              </a:ext>
            </a:extLst>
          </p:cNvPr>
          <p:cNvSpPr>
            <a:spLocks noGrp="1"/>
          </p:cNvSpPr>
          <p:nvPr>
            <p:ph type="ctrTitle" hasCustomPrompt="1"/>
          </p:nvPr>
        </p:nvSpPr>
        <p:spPr>
          <a:xfrm>
            <a:off x="467360" y="385200"/>
            <a:ext cx="6210779" cy="563133"/>
          </a:xfrm>
        </p:spPr>
        <p:txBody>
          <a:bodyPr anchor="t">
            <a:normAutofit/>
          </a:bodyPr>
          <a:lstStyle>
            <a:lvl1pPr algn="l">
              <a:defRPr sz="3200" b="1">
                <a:solidFill>
                  <a:schemeClr val="tx1"/>
                </a:solidFill>
                <a:latin typeface="Lato Black" panose="020F0A02020204030203" pitchFamily="34" charset="0"/>
              </a:defRPr>
            </a:lvl1pPr>
          </a:lstStyle>
          <a:p>
            <a:r>
              <a:rPr lang="en-US"/>
              <a:t>Header</a:t>
            </a:r>
            <a:endParaRPr lang="en-GB"/>
          </a:p>
        </p:txBody>
      </p:sp>
      <p:sp>
        <p:nvSpPr>
          <p:cNvPr id="3" name="Subtitle 2">
            <a:extLst>
              <a:ext uri="{FF2B5EF4-FFF2-40B4-BE49-F238E27FC236}">
                <a16:creationId xmlns:a16="http://schemas.microsoft.com/office/drawing/2014/main" id="{F061853F-D752-4764-9739-CA18B7FD3A42}"/>
              </a:ext>
            </a:extLst>
          </p:cNvPr>
          <p:cNvSpPr>
            <a:spLocks noGrp="1"/>
          </p:cNvSpPr>
          <p:nvPr>
            <p:ph type="subTitle" idx="1" hasCustomPrompt="1"/>
          </p:nvPr>
        </p:nvSpPr>
        <p:spPr>
          <a:xfrm>
            <a:off x="467359" y="936000"/>
            <a:ext cx="6210779" cy="355118"/>
          </a:xfrm>
          <a:prstGeom prst="rect">
            <a:avLst/>
          </a:prstGeom>
        </p:spPr>
        <p:txBody>
          <a:bodyPr>
            <a:normAutofit/>
          </a:bodyPr>
          <a:lstStyle>
            <a:lvl1pPr marL="0" indent="0" algn="l">
              <a:buNone/>
              <a:defRPr sz="1800" b="0">
                <a:solidFill>
                  <a:schemeClr val="accent2"/>
                </a:solidFill>
                <a:latin typeface="+mn-lt"/>
                <a:ea typeface="Source Sans Pro Black" panose="020B08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Subheader</a:t>
            </a:r>
            <a:endParaRPr lang="en-GB"/>
          </a:p>
        </p:txBody>
      </p:sp>
      <p:sp>
        <p:nvSpPr>
          <p:cNvPr id="28" name="Text Placeholder 5">
            <a:extLst>
              <a:ext uri="{FF2B5EF4-FFF2-40B4-BE49-F238E27FC236}">
                <a16:creationId xmlns:a16="http://schemas.microsoft.com/office/drawing/2014/main" id="{55330C48-080C-4D29-94B8-4E8A9EB285C3}"/>
              </a:ext>
            </a:extLst>
          </p:cNvPr>
          <p:cNvSpPr>
            <a:spLocks noGrp="1"/>
          </p:cNvSpPr>
          <p:nvPr>
            <p:ph type="body" sz="quarter" idx="10" hasCustomPrompt="1"/>
          </p:nvPr>
        </p:nvSpPr>
        <p:spPr>
          <a:xfrm>
            <a:off x="466406" y="1944000"/>
            <a:ext cx="10189153" cy="1013264"/>
          </a:xfrm>
          <a:prstGeom prst="rect">
            <a:avLst/>
          </a:prstGeom>
        </p:spPr>
        <p:txBody>
          <a:bodyPr numCol="1">
            <a:noAutofit/>
          </a:bodyPr>
          <a:lstStyle>
            <a:lvl1pPr marL="0" indent="0">
              <a:spcBef>
                <a:spcPts val="0"/>
              </a:spcBef>
              <a:buNone/>
              <a:defRPr sz="2000">
                <a:solidFill>
                  <a:schemeClr val="tx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a:t>Text goes here</a:t>
            </a:r>
          </a:p>
        </p:txBody>
      </p:sp>
      <p:sp>
        <p:nvSpPr>
          <p:cNvPr id="29" name="Text Placeholder 5">
            <a:extLst>
              <a:ext uri="{FF2B5EF4-FFF2-40B4-BE49-F238E27FC236}">
                <a16:creationId xmlns:a16="http://schemas.microsoft.com/office/drawing/2014/main" id="{6C8F3158-698B-45A8-8ACD-102A689027FC}"/>
              </a:ext>
            </a:extLst>
          </p:cNvPr>
          <p:cNvSpPr>
            <a:spLocks noGrp="1"/>
          </p:cNvSpPr>
          <p:nvPr>
            <p:ph type="body" sz="quarter" idx="15" hasCustomPrompt="1"/>
          </p:nvPr>
        </p:nvSpPr>
        <p:spPr>
          <a:xfrm>
            <a:off x="466406" y="3110400"/>
            <a:ext cx="10189153" cy="1411134"/>
          </a:xfrm>
          <a:prstGeom prst="rect">
            <a:avLst/>
          </a:prstGeom>
        </p:spPr>
        <p:txBody>
          <a:bodyPr numCol="1" spcCol="180000">
            <a:noAutofit/>
          </a:bodyPr>
          <a:lstStyle>
            <a:lvl1pPr marL="0" indent="0">
              <a:spcBef>
                <a:spcPts val="0"/>
              </a:spcBef>
              <a:spcAft>
                <a:spcPts val="900"/>
              </a:spcAft>
              <a:buNone/>
              <a:defRPr sz="1100">
                <a:solidFill>
                  <a:schemeClr val="tx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a:t>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 dddddddddddddddddddddddddddddddddddddddddddddddddddddddddddddddddddddddddddddddddddddddddddddddddddddddddddddddddddddddddddddddddddddddddddddddddddddddddddddddddddddddddddddddddddddddddddddddddddddddddddddddddddddddddddddddddddd</a:t>
            </a:r>
          </a:p>
        </p:txBody>
      </p:sp>
      <p:sp>
        <p:nvSpPr>
          <p:cNvPr id="31" name="Text Placeholder 5">
            <a:extLst>
              <a:ext uri="{FF2B5EF4-FFF2-40B4-BE49-F238E27FC236}">
                <a16:creationId xmlns:a16="http://schemas.microsoft.com/office/drawing/2014/main" id="{8C73C264-B8B5-42F6-BC70-D7E96512B60C}"/>
              </a:ext>
            </a:extLst>
          </p:cNvPr>
          <p:cNvSpPr>
            <a:spLocks noGrp="1"/>
          </p:cNvSpPr>
          <p:nvPr>
            <p:ph type="body" sz="quarter" idx="16" hasCustomPrompt="1"/>
          </p:nvPr>
        </p:nvSpPr>
        <p:spPr>
          <a:xfrm>
            <a:off x="466406" y="4669843"/>
            <a:ext cx="10189153" cy="1013264"/>
          </a:xfrm>
          <a:prstGeom prst="rect">
            <a:avLst/>
          </a:prstGeom>
        </p:spPr>
        <p:txBody>
          <a:bodyPr numCol="1">
            <a:noAutofit/>
          </a:bodyPr>
          <a:lstStyle>
            <a:lvl1pPr marL="0" indent="0">
              <a:buNone/>
              <a:defRPr sz="1600">
                <a:solidFill>
                  <a:schemeClr val="accent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a:t>Pull out text</a:t>
            </a:r>
          </a:p>
        </p:txBody>
      </p:sp>
      <p:sp>
        <p:nvSpPr>
          <p:cNvPr id="30" name="Rectangle 29">
            <a:extLst>
              <a:ext uri="{FF2B5EF4-FFF2-40B4-BE49-F238E27FC236}">
                <a16:creationId xmlns:a16="http://schemas.microsoft.com/office/drawing/2014/main" id="{A5F5602F-96E4-4CF8-BFC7-8E5A01FC2984}"/>
              </a:ext>
            </a:extLst>
          </p:cNvPr>
          <p:cNvSpPr/>
          <p:nvPr userDrawn="1"/>
        </p:nvSpPr>
        <p:spPr>
          <a:xfrm>
            <a:off x="0" y="6233458"/>
            <a:ext cx="12192000" cy="62454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10">
            <a:extLst>
              <a:ext uri="{FF2B5EF4-FFF2-40B4-BE49-F238E27FC236}">
                <a16:creationId xmlns:a16="http://schemas.microsoft.com/office/drawing/2014/main" id="{437A1995-E88F-4EFE-971D-B2EC68F5E01A}"/>
              </a:ext>
            </a:extLst>
          </p:cNvPr>
          <p:cNvSpPr/>
          <p:nvPr userDrawn="1"/>
        </p:nvSpPr>
        <p:spPr>
          <a:xfrm>
            <a:off x="11840301" y="6226638"/>
            <a:ext cx="360000" cy="631362"/>
          </a:xfrm>
          <a:custGeom>
            <a:avLst/>
            <a:gdLst>
              <a:gd name="connsiteX0" fmla="*/ 0 w 2661492"/>
              <a:gd name="connsiteY0" fmla="*/ 0 h 5483224"/>
              <a:gd name="connsiteX1" fmla="*/ 2661492 w 2661492"/>
              <a:gd name="connsiteY1" fmla="*/ 0 h 5483224"/>
              <a:gd name="connsiteX2" fmla="*/ 2661492 w 2661492"/>
              <a:gd name="connsiteY2" fmla="*/ 5483224 h 5483224"/>
              <a:gd name="connsiteX3" fmla="*/ 0 w 2661492"/>
              <a:gd name="connsiteY3" fmla="*/ 5483224 h 5483224"/>
              <a:gd name="connsiteX4" fmla="*/ 0 w 2661492"/>
              <a:gd name="connsiteY4" fmla="*/ 0 h 5483224"/>
              <a:gd name="connsiteX0" fmla="*/ 2354239 w 2661492"/>
              <a:gd name="connsiteY0" fmla="*/ 709684 h 5483224"/>
              <a:gd name="connsiteX1" fmla="*/ 2661492 w 2661492"/>
              <a:gd name="connsiteY1" fmla="*/ 0 h 5483224"/>
              <a:gd name="connsiteX2" fmla="*/ 2661492 w 2661492"/>
              <a:gd name="connsiteY2" fmla="*/ 5483224 h 5483224"/>
              <a:gd name="connsiteX3" fmla="*/ 0 w 2661492"/>
              <a:gd name="connsiteY3" fmla="*/ 5483224 h 5483224"/>
              <a:gd name="connsiteX4" fmla="*/ 2354239 w 2661492"/>
              <a:gd name="connsiteY4" fmla="*/ 709684 h 54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492" h="5483224">
                <a:moveTo>
                  <a:pt x="2354239" y="709684"/>
                </a:moveTo>
                <a:lnTo>
                  <a:pt x="2661492" y="0"/>
                </a:lnTo>
                <a:lnTo>
                  <a:pt x="2661492" y="5483224"/>
                </a:lnTo>
                <a:lnTo>
                  <a:pt x="0" y="5483224"/>
                </a:lnTo>
                <a:lnTo>
                  <a:pt x="2354239" y="709684"/>
                </a:lnTo>
                <a:close/>
              </a:path>
            </a:pathLst>
          </a:custGeom>
          <a:solidFill>
            <a:srgbClr val="0EF2B2"/>
          </a:solidFill>
          <a:ln>
            <a:solidFill>
              <a:srgbClr val="0EF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descr="Logo&#10;&#10;Description automatically generated">
            <a:extLst>
              <a:ext uri="{FF2B5EF4-FFF2-40B4-BE49-F238E27FC236}">
                <a16:creationId xmlns:a16="http://schemas.microsoft.com/office/drawing/2014/main" id="{593CAD7E-8C54-4B4B-84BA-51FD21818E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3266" y="6193946"/>
            <a:ext cx="808547" cy="807408"/>
          </a:xfrm>
          <a:prstGeom prst="rect">
            <a:avLst/>
          </a:prstGeom>
        </p:spPr>
      </p:pic>
      <p:sp>
        <p:nvSpPr>
          <p:cNvPr id="35" name="Footer Placeholder 4">
            <a:extLst>
              <a:ext uri="{FF2B5EF4-FFF2-40B4-BE49-F238E27FC236}">
                <a16:creationId xmlns:a16="http://schemas.microsoft.com/office/drawing/2014/main" id="{99ACF6C4-A033-47E6-AD6D-B559C2E6ECA7}"/>
              </a:ext>
            </a:extLst>
          </p:cNvPr>
          <p:cNvSpPr>
            <a:spLocks noGrp="1"/>
          </p:cNvSpPr>
          <p:nvPr>
            <p:ph type="ftr" sz="quarter" idx="3"/>
          </p:nvPr>
        </p:nvSpPr>
        <p:spPr>
          <a:xfrm>
            <a:off x="8354354" y="6414586"/>
            <a:ext cx="3370286" cy="365125"/>
          </a:xfrm>
          <a:prstGeom prst="rect">
            <a:avLst/>
          </a:prstGeom>
        </p:spPr>
        <p:txBody>
          <a:bodyPr vert="horz" lIns="91440" tIns="45720" rIns="91440" bIns="45720" rtlCol="0" anchor="ctr"/>
          <a:lstStyle>
            <a:lvl1pPr algn="r">
              <a:defRPr sz="900" b="1">
                <a:solidFill>
                  <a:schemeClr val="bg1"/>
                </a:solidFill>
                <a:latin typeface="Lato Black" panose="020F0A02020204030203" pitchFamily="34" charset="0"/>
              </a:defRPr>
            </a:lvl1pPr>
          </a:lstStyle>
          <a:p>
            <a:endParaRPr lang="en-GB"/>
          </a:p>
        </p:txBody>
      </p:sp>
    </p:spTree>
    <p:extLst>
      <p:ext uri="{BB962C8B-B14F-4D97-AF65-F5344CB8AC3E}">
        <p14:creationId xmlns:p14="http://schemas.microsoft.com/office/powerpoint/2010/main" val="2325211985"/>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Divider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118389-8DB3-443E-9078-4BED5124538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4D881008-DBA2-4384-8372-B42402D7E383}"/>
              </a:ext>
            </a:extLst>
          </p:cNvPr>
          <p:cNvSpPr/>
          <p:nvPr userDrawn="1"/>
        </p:nvSpPr>
        <p:spPr>
          <a:xfrm>
            <a:off x="0" y="482600"/>
            <a:ext cx="6927850" cy="5943600"/>
          </a:xfrm>
          <a:custGeom>
            <a:avLst/>
            <a:gdLst>
              <a:gd name="connsiteX0" fmla="*/ 0 w 4536527"/>
              <a:gd name="connsiteY0" fmla="*/ 0 h 5082803"/>
              <a:gd name="connsiteX1" fmla="*/ 4536527 w 4536527"/>
              <a:gd name="connsiteY1" fmla="*/ 0 h 5082803"/>
              <a:gd name="connsiteX2" fmla="*/ 4536527 w 4536527"/>
              <a:gd name="connsiteY2" fmla="*/ 5082803 h 5082803"/>
              <a:gd name="connsiteX3" fmla="*/ 0 w 4536527"/>
              <a:gd name="connsiteY3" fmla="*/ 5082803 h 5082803"/>
              <a:gd name="connsiteX4" fmla="*/ 0 w 4536527"/>
              <a:gd name="connsiteY4" fmla="*/ 0 h 5082803"/>
              <a:gd name="connsiteX0" fmla="*/ 0 w 4536527"/>
              <a:gd name="connsiteY0" fmla="*/ 0 h 5082803"/>
              <a:gd name="connsiteX1" fmla="*/ 4536527 w 4536527"/>
              <a:gd name="connsiteY1" fmla="*/ 0 h 5082803"/>
              <a:gd name="connsiteX2" fmla="*/ 2720340 w 4536527"/>
              <a:gd name="connsiteY2" fmla="*/ 5070190 h 5082803"/>
              <a:gd name="connsiteX3" fmla="*/ 0 w 4536527"/>
              <a:gd name="connsiteY3" fmla="*/ 5082803 h 5082803"/>
              <a:gd name="connsiteX4" fmla="*/ 0 w 4536527"/>
              <a:gd name="connsiteY4" fmla="*/ 0 h 5082803"/>
              <a:gd name="connsiteX0" fmla="*/ 0 w 4536527"/>
              <a:gd name="connsiteY0" fmla="*/ 0 h 5082803"/>
              <a:gd name="connsiteX1" fmla="*/ 4536527 w 4536527"/>
              <a:gd name="connsiteY1" fmla="*/ 0 h 5082803"/>
              <a:gd name="connsiteX2" fmla="*/ 3044349 w 4536527"/>
              <a:gd name="connsiteY2" fmla="*/ 5063884 h 5082803"/>
              <a:gd name="connsiteX3" fmla="*/ 0 w 4536527"/>
              <a:gd name="connsiteY3" fmla="*/ 5082803 h 5082803"/>
              <a:gd name="connsiteX4" fmla="*/ 0 w 4536527"/>
              <a:gd name="connsiteY4" fmla="*/ 0 h 5082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6527" h="5082803">
                <a:moveTo>
                  <a:pt x="0" y="0"/>
                </a:moveTo>
                <a:lnTo>
                  <a:pt x="4536527" y="0"/>
                </a:lnTo>
                <a:lnTo>
                  <a:pt x="3044349" y="5063884"/>
                </a:lnTo>
                <a:lnTo>
                  <a:pt x="0" y="5082803"/>
                </a:lnTo>
                <a:lnTo>
                  <a:pt x="0" y="0"/>
                </a:lnTo>
                <a:close/>
              </a:path>
            </a:pathLst>
          </a:custGeom>
          <a:solidFill>
            <a:srgbClr val="0F1232"/>
          </a:solidFill>
          <a:ln>
            <a:solidFill>
              <a:srgbClr val="0F1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2234DA7-CFE7-419C-BE30-27C8242AC523}"/>
              </a:ext>
            </a:extLst>
          </p:cNvPr>
          <p:cNvSpPr/>
          <p:nvPr/>
        </p:nvSpPr>
        <p:spPr>
          <a:xfrm>
            <a:off x="10727140" y="2279176"/>
            <a:ext cx="1491136" cy="3940647"/>
          </a:xfrm>
          <a:custGeom>
            <a:avLst/>
            <a:gdLst>
              <a:gd name="connsiteX0" fmla="*/ 0 w 2661492"/>
              <a:gd name="connsiteY0" fmla="*/ 0 h 5483224"/>
              <a:gd name="connsiteX1" fmla="*/ 2661492 w 2661492"/>
              <a:gd name="connsiteY1" fmla="*/ 0 h 5483224"/>
              <a:gd name="connsiteX2" fmla="*/ 2661492 w 2661492"/>
              <a:gd name="connsiteY2" fmla="*/ 5483224 h 5483224"/>
              <a:gd name="connsiteX3" fmla="*/ 0 w 2661492"/>
              <a:gd name="connsiteY3" fmla="*/ 5483224 h 5483224"/>
              <a:gd name="connsiteX4" fmla="*/ 0 w 2661492"/>
              <a:gd name="connsiteY4" fmla="*/ 0 h 5483224"/>
              <a:gd name="connsiteX0" fmla="*/ 2354239 w 2661492"/>
              <a:gd name="connsiteY0" fmla="*/ 709684 h 5483224"/>
              <a:gd name="connsiteX1" fmla="*/ 2661492 w 2661492"/>
              <a:gd name="connsiteY1" fmla="*/ 0 h 5483224"/>
              <a:gd name="connsiteX2" fmla="*/ 2661492 w 2661492"/>
              <a:gd name="connsiteY2" fmla="*/ 5483224 h 5483224"/>
              <a:gd name="connsiteX3" fmla="*/ 0 w 2661492"/>
              <a:gd name="connsiteY3" fmla="*/ 5483224 h 5483224"/>
              <a:gd name="connsiteX4" fmla="*/ 2354239 w 2661492"/>
              <a:gd name="connsiteY4" fmla="*/ 709684 h 54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492" h="5483224">
                <a:moveTo>
                  <a:pt x="2354239" y="709684"/>
                </a:moveTo>
                <a:lnTo>
                  <a:pt x="2661492" y="0"/>
                </a:lnTo>
                <a:lnTo>
                  <a:pt x="2661492" y="5483224"/>
                </a:lnTo>
                <a:lnTo>
                  <a:pt x="0" y="5483224"/>
                </a:lnTo>
                <a:lnTo>
                  <a:pt x="2354239" y="709684"/>
                </a:lnTo>
                <a:close/>
              </a:path>
            </a:pathLst>
          </a:custGeom>
          <a:solidFill>
            <a:srgbClr val="0EF2B2"/>
          </a:solidFill>
          <a:ln>
            <a:solidFill>
              <a:srgbClr val="0EF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4DEC4AE-0E7C-4CAA-990A-600C47283B8C}"/>
              </a:ext>
            </a:extLst>
          </p:cNvPr>
          <p:cNvSpPr>
            <a:spLocks noGrp="1"/>
          </p:cNvSpPr>
          <p:nvPr>
            <p:ph type="ctrTitle" hasCustomPrompt="1"/>
          </p:nvPr>
        </p:nvSpPr>
        <p:spPr>
          <a:xfrm>
            <a:off x="467360" y="2336800"/>
            <a:ext cx="4150359" cy="1325880"/>
          </a:xfrm>
        </p:spPr>
        <p:txBody>
          <a:bodyPr anchor="t">
            <a:normAutofit/>
          </a:bodyPr>
          <a:lstStyle>
            <a:lvl1pPr algn="l">
              <a:defRPr sz="3600" b="1">
                <a:solidFill>
                  <a:schemeClr val="bg2"/>
                </a:solidFill>
                <a:latin typeface="Lato Black" panose="020F0A02020204030203" pitchFamily="34" charset="0"/>
              </a:defRPr>
            </a:lvl1pPr>
          </a:lstStyle>
          <a:p>
            <a:r>
              <a:rPr lang="en-US"/>
              <a:t>Section divider slide</a:t>
            </a:r>
            <a:endParaRPr lang="en-GB"/>
          </a:p>
        </p:txBody>
      </p:sp>
      <p:sp>
        <p:nvSpPr>
          <p:cNvPr id="3" name="Subtitle 2">
            <a:extLst>
              <a:ext uri="{FF2B5EF4-FFF2-40B4-BE49-F238E27FC236}">
                <a16:creationId xmlns:a16="http://schemas.microsoft.com/office/drawing/2014/main" id="{F061853F-D752-4764-9739-CA18B7FD3A42}"/>
              </a:ext>
            </a:extLst>
          </p:cNvPr>
          <p:cNvSpPr>
            <a:spLocks noGrp="1"/>
          </p:cNvSpPr>
          <p:nvPr>
            <p:ph type="subTitle" idx="1" hasCustomPrompt="1"/>
          </p:nvPr>
        </p:nvSpPr>
        <p:spPr>
          <a:xfrm>
            <a:off x="467360" y="3784599"/>
            <a:ext cx="4150360" cy="1206497"/>
          </a:xfrm>
          <a:prstGeom prst="rect">
            <a:avLst/>
          </a:prstGeo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endParaRPr lang="en-GB"/>
          </a:p>
        </p:txBody>
      </p:sp>
      <p:sp>
        <p:nvSpPr>
          <p:cNvPr id="17" name="Text Placeholder 10">
            <a:extLst>
              <a:ext uri="{FF2B5EF4-FFF2-40B4-BE49-F238E27FC236}">
                <a16:creationId xmlns:a16="http://schemas.microsoft.com/office/drawing/2014/main" id="{E0E5C500-8575-4972-89DD-C4339EF6CFB4}"/>
              </a:ext>
            </a:extLst>
          </p:cNvPr>
          <p:cNvSpPr>
            <a:spLocks noGrp="1"/>
          </p:cNvSpPr>
          <p:nvPr>
            <p:ph type="body" sz="quarter" idx="17" hasCustomPrompt="1"/>
          </p:nvPr>
        </p:nvSpPr>
        <p:spPr>
          <a:xfrm>
            <a:off x="467359" y="1815534"/>
            <a:ext cx="4150359" cy="306871"/>
          </a:xfrm>
        </p:spPr>
        <p:txBody>
          <a:bodyPr>
            <a:noAutofit/>
          </a:bodyPr>
          <a:lstStyle>
            <a:lvl1pPr marL="0" indent="0" algn="l">
              <a:buNone/>
              <a:defRPr sz="1800">
                <a:solidFill>
                  <a:schemeClr val="bg1"/>
                </a:solidFill>
                <a:latin typeface="Lato Black" panose="020F0A02020204030203" pitchFamily="34" charset="0"/>
              </a:defRPr>
            </a:lvl1pPr>
            <a:lvl3pPr marL="914400" indent="0">
              <a:buNone/>
              <a:defRPr/>
            </a:lvl3pPr>
          </a:lstStyle>
          <a:p>
            <a:pPr lvl="0"/>
            <a:r>
              <a:rPr lang="en-US"/>
              <a:t>Section 01</a:t>
            </a:r>
            <a:endParaRPr lang="en-GB"/>
          </a:p>
        </p:txBody>
      </p:sp>
    </p:spTree>
    <p:extLst>
      <p:ext uri="{BB962C8B-B14F-4D97-AF65-F5344CB8AC3E}">
        <p14:creationId xmlns:p14="http://schemas.microsoft.com/office/powerpoint/2010/main" val="16385401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Title and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2"/>
          <p:cNvSpPr>
            <a:spLocks noGrp="1"/>
          </p:cNvSpPr>
          <p:nvPr>
            <p:ph type="body" idx="1" hasCustomPrompt="1"/>
          </p:nvPr>
        </p:nvSpPr>
        <p:spPr>
          <a:xfrm>
            <a:off x="557602" y="972010"/>
            <a:ext cx="11110522" cy="394082"/>
          </a:xfrm>
          <a:prstGeom prst="rect">
            <a:avLst/>
          </a:prstGeom>
        </p:spPr>
        <p:txBody>
          <a:bodyPr anchor="ctr">
            <a:normAutofit/>
          </a:bodyPr>
          <a:lstStyle>
            <a:lvl1pPr marL="0" indent="0">
              <a:buNone/>
              <a:defRPr sz="1800" b="0">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subtitle</a:t>
            </a:r>
          </a:p>
        </p:txBody>
      </p:sp>
      <p:sp>
        <p:nvSpPr>
          <p:cNvPr id="7" name="Content Placeholder 2"/>
          <p:cNvSpPr>
            <a:spLocks noGrp="1"/>
          </p:cNvSpPr>
          <p:nvPr>
            <p:ph idx="13"/>
          </p:nvPr>
        </p:nvSpPr>
        <p:spPr>
          <a:xfrm>
            <a:off x="557601" y="1459757"/>
            <a:ext cx="11110523" cy="4643804"/>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55518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4_Sales Content">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0EFE3F-A987-4216-8C50-01E192434F2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5" name="Footer Placeholder 4">
            <a:extLst>
              <a:ext uri="{FF2B5EF4-FFF2-40B4-BE49-F238E27FC236}">
                <a16:creationId xmlns:a16="http://schemas.microsoft.com/office/drawing/2014/main" id="{127EE255-D581-44F9-8751-82C594A12859}"/>
              </a:ext>
            </a:extLst>
          </p:cNvPr>
          <p:cNvSpPr>
            <a:spLocks noGrp="1"/>
          </p:cNvSpPr>
          <p:nvPr>
            <p:ph type="ftr" sz="quarter" idx="10"/>
          </p:nvPr>
        </p:nvSpPr>
        <p:spPr/>
        <p:txBody>
          <a:bodyPr/>
          <a:lstStyle/>
          <a:p>
            <a:endParaRPr lang="en-GB"/>
          </a:p>
        </p:txBody>
      </p:sp>
      <p:sp>
        <p:nvSpPr>
          <p:cNvPr id="6" name="Slide Number Placeholder 5">
            <a:extLst>
              <a:ext uri="{FF2B5EF4-FFF2-40B4-BE49-F238E27FC236}">
                <a16:creationId xmlns:a16="http://schemas.microsoft.com/office/drawing/2014/main" id="{14500FBB-31DF-483A-91E9-7B9E0DC81948}"/>
              </a:ext>
            </a:extLst>
          </p:cNvPr>
          <p:cNvSpPr>
            <a:spLocks noGrp="1"/>
          </p:cNvSpPr>
          <p:nvPr>
            <p:ph type="sldNum" sz="quarter" idx="11"/>
          </p:nvPr>
        </p:nvSpPr>
        <p:spPr/>
        <p:txBody>
          <a:bodyPr/>
          <a:lstStyle/>
          <a:p>
            <a:fld id="{4483779D-C340-494C-9B53-38C528D6A960}" type="slidenum">
              <a:rPr lang="en-GB" smtClean="0"/>
              <a:pPr/>
              <a:t>‹#›</a:t>
            </a:fld>
            <a:endParaRPr lang="en-GB"/>
          </a:p>
        </p:txBody>
      </p:sp>
      <p:pic>
        <p:nvPicPr>
          <p:cNvPr id="7" name="Graphic 6">
            <a:extLst>
              <a:ext uri="{FF2B5EF4-FFF2-40B4-BE49-F238E27FC236}">
                <a16:creationId xmlns:a16="http://schemas.microsoft.com/office/drawing/2014/main" id="{2F200F43-10DC-4178-8739-23442FCBC3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82179" y="635590"/>
            <a:ext cx="6036139" cy="6036139"/>
          </a:xfrm>
          <a:prstGeom prst="rect">
            <a:avLst/>
          </a:prstGeom>
        </p:spPr>
      </p:pic>
    </p:spTree>
    <p:extLst>
      <p:ext uri="{BB962C8B-B14F-4D97-AF65-F5344CB8AC3E}">
        <p14:creationId xmlns:p14="http://schemas.microsoft.com/office/powerpoint/2010/main" val="359940035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B12E6E-54E5-4DAA-A267-CF31305074B6}"/>
              </a:ext>
            </a:extLst>
          </p:cNvPr>
          <p:cNvSpPr/>
          <p:nvPr userDrawn="1"/>
        </p:nvSpPr>
        <p:spPr>
          <a:xfrm>
            <a:off x="8964521" y="0"/>
            <a:ext cx="322748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15"/>
          </a:p>
        </p:txBody>
      </p:sp>
      <p:grpSp>
        <p:nvGrpSpPr>
          <p:cNvPr id="18" name="Group 17">
            <a:extLst>
              <a:ext uri="{FF2B5EF4-FFF2-40B4-BE49-F238E27FC236}">
                <a16:creationId xmlns:a16="http://schemas.microsoft.com/office/drawing/2014/main" id="{0A6CEF90-598C-4D59-A0F4-2401DF38B8AC}"/>
              </a:ext>
            </a:extLst>
          </p:cNvPr>
          <p:cNvGrpSpPr/>
          <p:nvPr userDrawn="1"/>
        </p:nvGrpSpPr>
        <p:grpSpPr>
          <a:xfrm>
            <a:off x="-1" y="6343601"/>
            <a:ext cx="12192001" cy="514399"/>
            <a:chOff x="-1" y="6659313"/>
            <a:chExt cx="12239626" cy="540000"/>
          </a:xfrm>
        </p:grpSpPr>
        <p:sp>
          <p:nvSpPr>
            <p:cNvPr id="19" name="Rectangle 18">
              <a:extLst>
                <a:ext uri="{FF2B5EF4-FFF2-40B4-BE49-F238E27FC236}">
                  <a16:creationId xmlns:a16="http://schemas.microsoft.com/office/drawing/2014/main" id="{FC6AE0AC-C196-41A6-A0E6-8E01800924DF}"/>
                </a:ext>
              </a:extLst>
            </p:cNvPr>
            <p:cNvSpPr/>
            <p:nvPr userDrawn="1"/>
          </p:nvSpPr>
          <p:spPr>
            <a:xfrm>
              <a:off x="-1" y="6659313"/>
              <a:ext cx="12239625" cy="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15"/>
            </a:p>
          </p:txBody>
        </p:sp>
        <p:sp>
          <p:nvSpPr>
            <p:cNvPr id="20" name="Freeform: Shape 19">
              <a:extLst>
                <a:ext uri="{FF2B5EF4-FFF2-40B4-BE49-F238E27FC236}">
                  <a16:creationId xmlns:a16="http://schemas.microsoft.com/office/drawing/2014/main" id="{09F98A32-719D-4B86-A679-EE1E2F68478C}"/>
                </a:ext>
              </a:extLst>
            </p:cNvPr>
            <p:cNvSpPr>
              <a:spLocks noChangeAspect="1"/>
            </p:cNvSpPr>
            <p:nvPr userDrawn="1"/>
          </p:nvSpPr>
          <p:spPr>
            <a:xfrm flipH="1" flipV="1">
              <a:off x="12032144" y="6659313"/>
              <a:ext cx="207481" cy="540000"/>
            </a:xfrm>
            <a:custGeom>
              <a:avLst/>
              <a:gdLst>
                <a:gd name="connsiteX0" fmla="*/ 0 w 1523213"/>
                <a:gd name="connsiteY0" fmla="*/ 3964384 h 3964384"/>
                <a:gd name="connsiteX1" fmla="*/ 0 w 1523213"/>
                <a:gd name="connsiteY1" fmla="*/ 0 h 3964384"/>
                <a:gd name="connsiteX2" fmla="*/ 1523213 w 1523213"/>
                <a:gd name="connsiteY2" fmla="*/ 0 h 3964384"/>
              </a:gdLst>
              <a:ahLst/>
              <a:cxnLst>
                <a:cxn ang="0">
                  <a:pos x="connsiteX0" y="connsiteY0"/>
                </a:cxn>
                <a:cxn ang="0">
                  <a:pos x="connsiteX1" y="connsiteY1"/>
                </a:cxn>
                <a:cxn ang="0">
                  <a:pos x="connsiteX2" y="connsiteY2"/>
                </a:cxn>
              </a:cxnLst>
              <a:rect l="l" t="t" r="r" b="b"/>
              <a:pathLst>
                <a:path w="1523213" h="3964384">
                  <a:moveTo>
                    <a:pt x="0" y="3964384"/>
                  </a:moveTo>
                  <a:lnTo>
                    <a:pt x="0" y="0"/>
                  </a:lnTo>
                  <a:lnTo>
                    <a:pt x="152321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715">
                <a:solidFill>
                  <a:schemeClr val="bg1"/>
                </a:solidFill>
              </a:endParaRPr>
            </a:p>
          </p:txBody>
        </p:sp>
        <p:pic>
          <p:nvPicPr>
            <p:cNvPr id="21" name="Picture 20" descr="Logo&#10;&#10;Description automatically generated">
              <a:extLst>
                <a:ext uri="{FF2B5EF4-FFF2-40B4-BE49-F238E27FC236}">
                  <a16:creationId xmlns:a16="http://schemas.microsoft.com/office/drawing/2014/main" id="{D6580182-3BE2-43C5-B2C9-A7FAC95DBD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61" t="33741" r="10061" b="33741"/>
            <a:stretch/>
          </p:blipFill>
          <p:spPr>
            <a:xfrm>
              <a:off x="481708" y="6753633"/>
              <a:ext cx="885576" cy="360000"/>
            </a:xfrm>
            <a:prstGeom prst="rect">
              <a:avLst/>
            </a:prstGeom>
          </p:spPr>
        </p:pic>
      </p:grpSp>
      <p:sp>
        <p:nvSpPr>
          <p:cNvPr id="17" name="Content Placeholder 2">
            <a:extLst>
              <a:ext uri="{FF2B5EF4-FFF2-40B4-BE49-F238E27FC236}">
                <a16:creationId xmlns:a16="http://schemas.microsoft.com/office/drawing/2014/main" id="{C8691E40-60FB-4655-945A-F8C188460CD8}"/>
              </a:ext>
            </a:extLst>
          </p:cNvPr>
          <p:cNvSpPr>
            <a:spLocks noGrp="1"/>
          </p:cNvSpPr>
          <p:nvPr>
            <p:ph idx="1"/>
          </p:nvPr>
        </p:nvSpPr>
        <p:spPr>
          <a:xfrm>
            <a:off x="365512" y="1729427"/>
            <a:ext cx="5730488" cy="4100251"/>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65511" y="350040"/>
            <a:ext cx="9323580" cy="685865"/>
          </a:xfrm>
        </p:spPr>
        <p:txBody>
          <a:bodyPr lIns="0" tIns="0" rIns="0" bIns="0">
            <a:noAutofit/>
          </a:bodyPr>
          <a:lstStyle/>
          <a:p>
            <a:r>
              <a:rPr lang="en-US"/>
              <a:t>Click to edit Master title style</a:t>
            </a:r>
          </a:p>
        </p:txBody>
      </p:sp>
      <p:sp>
        <p:nvSpPr>
          <p:cNvPr id="3" name="Date Placeholder 2"/>
          <p:cNvSpPr>
            <a:spLocks noGrp="1"/>
          </p:cNvSpPr>
          <p:nvPr>
            <p:ph type="dt" sz="half" idx="10"/>
          </p:nvPr>
        </p:nvSpPr>
        <p:spPr>
          <a:xfrm>
            <a:off x="10614852" y="6515067"/>
            <a:ext cx="753058" cy="171466"/>
          </a:xfrm>
          <a:prstGeom prst="rect">
            <a:avLst/>
          </a:prstGeom>
        </p:spPr>
        <p:txBody>
          <a:bodyPr/>
          <a:lstStyle>
            <a:lvl1pPr>
              <a:defRPr>
                <a:solidFill>
                  <a:schemeClr val="bg1"/>
                </a:solidFill>
              </a:defRPr>
            </a:lvl1pPr>
          </a:lstStyle>
          <a:p>
            <a:fld id="{1AEF9054-E193-4E33-897E-BFBC159FF927}" type="datetime1">
              <a:rPr lang="en-GB" smtClean="0"/>
              <a:pPr/>
              <a:t>22/10/2024</a:t>
            </a:fld>
            <a:endParaRPr lang="en-GB"/>
          </a:p>
        </p:txBody>
      </p:sp>
      <p:sp>
        <p:nvSpPr>
          <p:cNvPr id="4" name="Footer Placeholder 3"/>
          <p:cNvSpPr>
            <a:spLocks noGrp="1"/>
          </p:cNvSpPr>
          <p:nvPr>
            <p:ph type="ftr" sz="quarter" idx="11"/>
          </p:nvPr>
        </p:nvSpPr>
        <p:spPr>
          <a:xfrm>
            <a:off x="3944890" y="6515067"/>
            <a:ext cx="6526506" cy="171466"/>
          </a:xfrm>
          <a:prstGeom prst="rect">
            <a:avLst/>
          </a:prstGeom>
        </p:spPr>
        <p:txBody>
          <a:bodyPr/>
          <a:lstStyle>
            <a:lvl1pPr>
              <a:defRPr>
                <a:solidFill>
                  <a:schemeClr val="bg1"/>
                </a:solidFill>
              </a:defRPr>
            </a:lvl1pPr>
          </a:lstStyle>
          <a:p>
            <a:endParaRPr lang="en-GB"/>
          </a:p>
        </p:txBody>
      </p:sp>
      <p:sp>
        <p:nvSpPr>
          <p:cNvPr id="5" name="Slide Number Placeholder 4"/>
          <p:cNvSpPr>
            <a:spLocks noGrp="1"/>
          </p:cNvSpPr>
          <p:nvPr>
            <p:ph type="sldNum" sz="quarter" idx="12"/>
          </p:nvPr>
        </p:nvSpPr>
        <p:spPr>
          <a:xfrm>
            <a:off x="11475625" y="6515067"/>
            <a:ext cx="358599" cy="171466"/>
          </a:xfrm>
          <a:prstGeom prst="rect">
            <a:avLst/>
          </a:prstGeom>
        </p:spPr>
        <p:txBody>
          <a:bodyPr/>
          <a:lstStyle>
            <a:lvl1pPr>
              <a:defRPr>
                <a:solidFill>
                  <a:schemeClr val="bg1"/>
                </a:solidFill>
              </a:defRPr>
            </a:lvl1pPr>
          </a:lstStyle>
          <a:p>
            <a:fld id="{D6FA463F-00D8-4206-82A1-F4BAA7D765D9}" type="slidenum">
              <a:rPr lang="en-GB" smtClean="0"/>
              <a:pPr/>
              <a:t>‹#›</a:t>
            </a:fld>
            <a:endParaRPr lang="en-GB"/>
          </a:p>
        </p:txBody>
      </p:sp>
      <p:sp>
        <p:nvSpPr>
          <p:cNvPr id="10" name="Content Placeholder 9">
            <a:extLst>
              <a:ext uri="{FF2B5EF4-FFF2-40B4-BE49-F238E27FC236}">
                <a16:creationId xmlns:a16="http://schemas.microsoft.com/office/drawing/2014/main" id="{0052B57F-552D-4EBB-BE31-0E21BBA7CBCB}"/>
              </a:ext>
            </a:extLst>
          </p:cNvPr>
          <p:cNvSpPr>
            <a:spLocks noGrp="1"/>
          </p:cNvSpPr>
          <p:nvPr>
            <p:ph sz="quarter" idx="13"/>
          </p:nvPr>
        </p:nvSpPr>
        <p:spPr>
          <a:xfrm>
            <a:off x="357379" y="1048265"/>
            <a:ext cx="7172881" cy="342933"/>
          </a:xfrm>
        </p:spPr>
        <p:txBody>
          <a:bodyPr wrap="none" lIns="0" tIns="0" rIns="0" bIns="0">
            <a:noAutofit/>
          </a:bodyPr>
          <a:lstStyle>
            <a:lvl1pPr marL="0" indent="0">
              <a:buNone/>
              <a:defRPr>
                <a:solidFill>
                  <a:schemeClr val="accent1"/>
                </a:solidFill>
              </a:defRPr>
            </a:lvl1pPr>
          </a:lstStyle>
          <a:p>
            <a:pPr lvl="0"/>
            <a:r>
              <a:rPr lang="en-US"/>
              <a:t>Click to edit Master text styles</a:t>
            </a:r>
          </a:p>
        </p:txBody>
      </p:sp>
      <p:cxnSp>
        <p:nvCxnSpPr>
          <p:cNvPr id="15" name="Straight Connector 14">
            <a:extLst>
              <a:ext uri="{FF2B5EF4-FFF2-40B4-BE49-F238E27FC236}">
                <a16:creationId xmlns:a16="http://schemas.microsoft.com/office/drawing/2014/main" id="{166C6327-89D3-497C-BF41-567BDDA780FC}"/>
              </a:ext>
            </a:extLst>
          </p:cNvPr>
          <p:cNvCxnSpPr/>
          <p:nvPr userDrawn="1"/>
        </p:nvCxnSpPr>
        <p:spPr>
          <a:xfrm>
            <a:off x="10543124" y="6515737"/>
            <a:ext cx="0" cy="1714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6D28524-4D59-4392-9366-6DE7EA2903B5}"/>
              </a:ext>
            </a:extLst>
          </p:cNvPr>
          <p:cNvCxnSpPr/>
          <p:nvPr userDrawn="1"/>
        </p:nvCxnSpPr>
        <p:spPr>
          <a:xfrm>
            <a:off x="11424796" y="6515737"/>
            <a:ext cx="0" cy="17146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8578177"/>
      </p:ext>
    </p:extLst>
  </p:cSld>
  <p:clrMapOvr>
    <a:masterClrMapping/>
  </p:clrMapOvr>
  <p:extLst>
    <p:ext uri="{DCECCB84-F9BA-43D5-87BE-67443E8EF086}">
      <p15:sldGuideLst xmlns:p15="http://schemas.microsoft.com/office/powerpoint/2012/main">
        <p15:guide id="1" pos="3855">
          <p15:clr>
            <a:srgbClr val="FBAE40"/>
          </p15:clr>
        </p15:guide>
        <p15:guide id="2" pos="4309">
          <p15:clr>
            <a:srgbClr val="FBAE40"/>
          </p15:clr>
        </p15:guide>
        <p15:guide id="3" pos="4762">
          <p15:clr>
            <a:srgbClr val="FBAE40"/>
          </p15:clr>
        </p15:guide>
        <p15:guide id="4" pos="5216">
          <p15:clr>
            <a:srgbClr val="FBAE40"/>
          </p15:clr>
        </p15:guide>
        <p15:guide id="5" pos="5669">
          <p15:clr>
            <a:srgbClr val="FBAE40"/>
          </p15:clr>
        </p15:guide>
        <p15:guide id="6" pos="6123">
          <p15:clr>
            <a:srgbClr val="FBAE40"/>
          </p15:clr>
        </p15:guide>
        <p15:guide id="7" pos="6577">
          <p15:clr>
            <a:srgbClr val="FBAE40"/>
          </p15:clr>
        </p15:guide>
        <p15:guide id="8" pos="7030">
          <p15:clr>
            <a:srgbClr val="FBAE40"/>
          </p15:clr>
        </p15:guide>
        <p15:guide id="9" pos="7484">
          <p15:clr>
            <a:srgbClr val="FBAE40"/>
          </p15:clr>
        </p15:guide>
        <p15:guide id="10" pos="3401">
          <p15:clr>
            <a:srgbClr val="FBAE40"/>
          </p15:clr>
        </p15:guide>
        <p15:guide id="11" pos="2948">
          <p15:clr>
            <a:srgbClr val="FBAE40"/>
          </p15:clr>
        </p15:guide>
        <p15:guide id="12" pos="2494">
          <p15:clr>
            <a:srgbClr val="FBAE40"/>
          </p15:clr>
        </p15:guide>
        <p15:guide id="13" pos="2041">
          <p15:clr>
            <a:srgbClr val="FBAE40"/>
          </p15:clr>
        </p15:guide>
        <p15:guide id="14" pos="1587">
          <p15:clr>
            <a:srgbClr val="FBAE40"/>
          </p15:clr>
        </p15:guide>
        <p15:guide id="15" pos="1133">
          <p15:clr>
            <a:srgbClr val="FBAE40"/>
          </p15:clr>
        </p15:guide>
        <p15:guide id="16" pos="680">
          <p15:clr>
            <a:srgbClr val="FBAE40"/>
          </p15:clr>
        </p15:guide>
        <p15:guide id="17" pos="226">
          <p15:clr>
            <a:srgbClr val="FBAE40"/>
          </p15:clr>
        </p15:guide>
        <p15:guide id="19" orient="horz" pos="2041">
          <p15:clr>
            <a:srgbClr val="FBAE40"/>
          </p15:clr>
        </p15:guide>
        <p15:guide id="20" orient="horz" pos="1587">
          <p15:clr>
            <a:srgbClr val="FBAE40"/>
          </p15:clr>
        </p15:guide>
        <p15:guide id="21" orient="horz" pos="1134">
          <p15:clr>
            <a:srgbClr val="FBAE40"/>
          </p15:clr>
        </p15:guide>
        <p15:guide id="22" orient="horz" pos="907">
          <p15:clr>
            <a:srgbClr val="FBAE40"/>
          </p15:clr>
        </p15:guide>
        <p15:guide id="23" orient="horz" pos="680">
          <p15:clr>
            <a:srgbClr val="FBAE40"/>
          </p15:clr>
        </p15:guide>
        <p15:guide id="24" orient="horz" pos="226">
          <p15:clr>
            <a:srgbClr val="FBAE40"/>
          </p15:clr>
        </p15:guide>
        <p15:guide id="25" orient="horz" pos="2494">
          <p15:clr>
            <a:srgbClr val="FBAE40"/>
          </p15:clr>
        </p15:guide>
        <p15:guide id="26" orient="horz" pos="2948">
          <p15:clr>
            <a:srgbClr val="FBAE40"/>
          </p15:clr>
        </p15:guide>
        <p15:guide id="27" orient="horz" pos="3401">
          <p15:clr>
            <a:srgbClr val="FBAE40"/>
          </p15:clr>
        </p15:guide>
        <p15:guide id="28" orient="horz" pos="3855">
          <p15:clr>
            <a:srgbClr val="FBAE40"/>
          </p15:clr>
        </p15:guide>
        <p15:guide id="29" orient="horz" pos="4082">
          <p15:clr>
            <a:srgbClr val="FBAE40"/>
          </p15:clr>
        </p15:guide>
        <p15:guide id="30" orient="horz" pos="4309">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Custom Layout">
    <p:bg>
      <p:bgPr>
        <a:gradFill>
          <a:gsLst>
            <a:gs pos="0">
              <a:srgbClr val="4B4C5D"/>
            </a:gs>
            <a:gs pos="54000">
              <a:srgbClr val="272941"/>
            </a:gs>
            <a:gs pos="100000">
              <a:srgbClr val="070A2A"/>
            </a:gs>
          </a:gsLst>
          <a:lin ang="5400000" scaled="0"/>
        </a:gra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51699479-DAEE-4789-8BC6-007FCE327485}"/>
              </a:ext>
            </a:extLst>
          </p:cNvPr>
          <p:cNvSpPr/>
          <p:nvPr userDrawn="1"/>
        </p:nvSpPr>
        <p:spPr>
          <a:xfrm>
            <a:off x="0" y="0"/>
            <a:ext cx="9571564" cy="6858001"/>
          </a:xfrm>
          <a:custGeom>
            <a:avLst/>
            <a:gdLst>
              <a:gd name="connsiteX0" fmla="*/ 0 w 9571564"/>
              <a:gd name="connsiteY0" fmla="*/ 0 h 6858001"/>
              <a:gd name="connsiteX1" fmla="*/ 9571564 w 9571564"/>
              <a:gd name="connsiteY1" fmla="*/ 0 h 6858001"/>
              <a:gd name="connsiteX2" fmla="*/ 7517470 w 9571564"/>
              <a:gd name="connsiteY2" fmla="*/ 5281477 h 6858001"/>
              <a:gd name="connsiteX3" fmla="*/ 6764785 w 9571564"/>
              <a:gd name="connsiteY3" fmla="*/ 6832475 h 6858001"/>
              <a:gd name="connsiteX4" fmla="*/ 0 w 9571564"/>
              <a:gd name="connsiteY4" fmla="*/ 6858001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1564" h="6858001">
                <a:moveTo>
                  <a:pt x="0" y="0"/>
                </a:moveTo>
                <a:lnTo>
                  <a:pt x="9571564" y="0"/>
                </a:lnTo>
                <a:lnTo>
                  <a:pt x="7517470" y="5281477"/>
                </a:lnTo>
                <a:lnTo>
                  <a:pt x="6764785" y="6832475"/>
                </a:lnTo>
                <a:lnTo>
                  <a:pt x="0" y="6858001"/>
                </a:lnTo>
                <a:close/>
              </a:path>
            </a:pathLst>
          </a:custGeom>
          <a:solidFill>
            <a:srgbClr val="0F1232"/>
          </a:solidFill>
          <a:ln>
            <a:solidFill>
              <a:srgbClr val="0F123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Slide Number Placeholder 3">
            <a:extLst>
              <a:ext uri="{FF2B5EF4-FFF2-40B4-BE49-F238E27FC236}">
                <a16:creationId xmlns:a16="http://schemas.microsoft.com/office/drawing/2014/main" id="{DC39D657-D740-48A0-8E34-977D80A1831C}"/>
              </a:ext>
            </a:extLst>
          </p:cNvPr>
          <p:cNvSpPr>
            <a:spLocks noGrp="1"/>
          </p:cNvSpPr>
          <p:nvPr>
            <p:ph type="sldNum" sz="quarter" idx="11"/>
          </p:nvPr>
        </p:nvSpPr>
        <p:spPr/>
        <p:txBody>
          <a:bodyPr/>
          <a:lstStyle/>
          <a:p>
            <a:fld id="{4483779D-C340-494C-9B53-38C528D6A960}" type="slidenum">
              <a:rPr lang="en-GB" smtClean="0"/>
              <a:pPr/>
              <a:t>‹#›</a:t>
            </a:fld>
            <a:endParaRPr lang="en-GB"/>
          </a:p>
        </p:txBody>
      </p:sp>
      <p:sp>
        <p:nvSpPr>
          <p:cNvPr id="7" name="Subtitle 2">
            <a:extLst>
              <a:ext uri="{FF2B5EF4-FFF2-40B4-BE49-F238E27FC236}">
                <a16:creationId xmlns:a16="http://schemas.microsoft.com/office/drawing/2014/main" id="{E1CB76F0-EE26-49D5-8601-68F641381545}"/>
              </a:ext>
            </a:extLst>
          </p:cNvPr>
          <p:cNvSpPr>
            <a:spLocks noGrp="1"/>
          </p:cNvSpPr>
          <p:nvPr>
            <p:ph type="subTitle" idx="1" hasCustomPrompt="1"/>
          </p:nvPr>
        </p:nvSpPr>
        <p:spPr>
          <a:xfrm>
            <a:off x="467360" y="1170044"/>
            <a:ext cx="4150360" cy="1206497"/>
          </a:xfrm>
          <a:prstGeom prst="rect">
            <a:avLst/>
          </a:prstGeom>
        </p:spPr>
        <p:txBody>
          <a:bodyPr>
            <a:normAutofit/>
          </a:bodyPr>
          <a:lstStyle>
            <a:lvl1pPr marL="0" indent="0" algn="l">
              <a:buNone/>
              <a:defRPr sz="1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Subheader</a:t>
            </a:r>
            <a:r>
              <a:rPr lang="en-US"/>
              <a:t> if needed </a:t>
            </a:r>
            <a:endParaRPr lang="en-GB"/>
          </a:p>
        </p:txBody>
      </p:sp>
      <p:pic>
        <p:nvPicPr>
          <p:cNvPr id="8" name="Picture 7" descr="Logo&#10;&#10;Description automatically generated">
            <a:extLst>
              <a:ext uri="{FF2B5EF4-FFF2-40B4-BE49-F238E27FC236}">
                <a16:creationId xmlns:a16="http://schemas.microsoft.com/office/drawing/2014/main" id="{46A9CBDA-EF1C-4B41-A810-B5FCBF9F757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606" b="20606"/>
          <a:stretch/>
        </p:blipFill>
        <p:spPr>
          <a:xfrm>
            <a:off x="293266" y="6312694"/>
            <a:ext cx="808547" cy="474664"/>
          </a:xfrm>
          <a:prstGeom prst="rect">
            <a:avLst/>
          </a:prstGeom>
        </p:spPr>
      </p:pic>
      <p:sp>
        <p:nvSpPr>
          <p:cNvPr id="9" name="Title 8">
            <a:extLst>
              <a:ext uri="{FF2B5EF4-FFF2-40B4-BE49-F238E27FC236}">
                <a16:creationId xmlns:a16="http://schemas.microsoft.com/office/drawing/2014/main" id="{B51A854E-5584-4940-9DCD-EC716E1324A5}"/>
              </a:ext>
            </a:extLst>
          </p:cNvPr>
          <p:cNvSpPr>
            <a:spLocks noGrp="1"/>
          </p:cNvSpPr>
          <p:nvPr>
            <p:ph type="title"/>
          </p:nvPr>
        </p:nvSpPr>
        <p:spPr>
          <a:xfrm>
            <a:off x="442913" y="549275"/>
            <a:ext cx="10910887" cy="576264"/>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4134589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Basic Conten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6CC5C-3FEF-2944-4935-F8D567DB0D9B}"/>
              </a:ext>
            </a:extLst>
          </p:cNvPr>
          <p:cNvSpPr>
            <a:spLocks noGrp="1"/>
          </p:cNvSpPr>
          <p:nvPr>
            <p:ph type="title"/>
          </p:nvPr>
        </p:nvSpPr>
        <p:spPr>
          <a:xfrm>
            <a:off x="442913" y="549275"/>
            <a:ext cx="10908000" cy="576264"/>
          </a:xfrm>
        </p:spPr>
        <p:txBody>
          <a:bodyPr/>
          <a:lstStyle/>
          <a:p>
            <a:r>
              <a:rPr lang="en-US"/>
              <a:t>Click to edit Master title style</a:t>
            </a:r>
            <a:endParaRPr lang="en-GB"/>
          </a:p>
        </p:txBody>
      </p:sp>
      <p:sp>
        <p:nvSpPr>
          <p:cNvPr id="4" name="Slide Number Placeholder 3">
            <a:extLst>
              <a:ext uri="{FF2B5EF4-FFF2-40B4-BE49-F238E27FC236}">
                <a16:creationId xmlns:a16="http://schemas.microsoft.com/office/drawing/2014/main" id="{AF71FE26-CE46-21B0-4B98-16FBDEC709C5}"/>
              </a:ext>
            </a:extLst>
          </p:cNvPr>
          <p:cNvSpPr>
            <a:spLocks noGrp="1"/>
          </p:cNvSpPr>
          <p:nvPr>
            <p:ph type="sldNum" sz="quarter" idx="11"/>
          </p:nvPr>
        </p:nvSpPr>
        <p:spPr/>
        <p:txBody>
          <a:bodyPr/>
          <a:lstStyle/>
          <a:p>
            <a:fld id="{4483779D-C340-494C-9B53-38C528D6A960}" type="slidenum">
              <a:rPr lang="en-GB" smtClean="0"/>
              <a:pPr/>
              <a:t>‹#›</a:t>
            </a:fld>
            <a:endParaRPr lang="en-GB"/>
          </a:p>
        </p:txBody>
      </p:sp>
      <p:sp>
        <p:nvSpPr>
          <p:cNvPr id="14" name="Content Placeholder 13">
            <a:extLst>
              <a:ext uri="{FF2B5EF4-FFF2-40B4-BE49-F238E27FC236}">
                <a16:creationId xmlns:a16="http://schemas.microsoft.com/office/drawing/2014/main" id="{BFF4FAEA-F559-D5E5-64E9-4EADEF4A8DD9}"/>
              </a:ext>
            </a:extLst>
          </p:cNvPr>
          <p:cNvSpPr>
            <a:spLocks noGrp="1"/>
          </p:cNvSpPr>
          <p:nvPr>
            <p:ph sz="quarter" idx="12"/>
          </p:nvPr>
        </p:nvSpPr>
        <p:spPr>
          <a:xfrm>
            <a:off x="441324" y="1844675"/>
            <a:ext cx="10910889"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80B9252C-49FE-FF91-6A7D-A67F162130BA}"/>
              </a:ext>
            </a:extLst>
          </p:cNvPr>
          <p:cNvSpPr>
            <a:spLocks noGrp="1"/>
          </p:cNvSpPr>
          <p:nvPr>
            <p:ph type="body" sz="quarter" idx="13"/>
          </p:nvPr>
        </p:nvSpPr>
        <p:spPr>
          <a:xfrm>
            <a:off x="442912" y="1177201"/>
            <a:ext cx="10909299" cy="296598"/>
          </a:xfrm>
        </p:spPr>
        <p:txBody>
          <a:bodyPr/>
          <a:lstStyle>
            <a:lvl1pPr marL="0" indent="0">
              <a:buFontTx/>
              <a:buNone/>
              <a:defRPr sz="1800">
                <a:solidFill>
                  <a:schemeClr val="accent2"/>
                </a:solidFill>
              </a:defRPr>
            </a:lvl1pPr>
          </a:lstStyle>
          <a:p>
            <a:pPr lvl="0"/>
            <a:r>
              <a:rPr lang="en-US"/>
              <a:t>Click to edit Master text styles</a:t>
            </a:r>
            <a:endParaRPr lang="en-GB"/>
          </a:p>
        </p:txBody>
      </p:sp>
      <p:sp>
        <p:nvSpPr>
          <p:cNvPr id="3" name="Footer Placeholder 4">
            <a:extLst>
              <a:ext uri="{FF2B5EF4-FFF2-40B4-BE49-F238E27FC236}">
                <a16:creationId xmlns:a16="http://schemas.microsoft.com/office/drawing/2014/main" id="{098F2211-795F-D991-0DF1-BDE06F22EA1F}"/>
              </a:ext>
            </a:extLst>
          </p:cNvPr>
          <p:cNvSpPr>
            <a:spLocks noGrp="1"/>
          </p:cNvSpPr>
          <p:nvPr>
            <p:ph type="ftr" sz="quarter" idx="3"/>
          </p:nvPr>
        </p:nvSpPr>
        <p:spPr>
          <a:xfrm>
            <a:off x="7680176" y="6419728"/>
            <a:ext cx="3672036" cy="252000"/>
          </a:xfrm>
          <a:prstGeom prst="rect">
            <a:avLst/>
          </a:prstGeom>
        </p:spPr>
        <p:txBody>
          <a:bodyPr vert="horz" wrap="none" lIns="0" tIns="0" rIns="0" bIns="0" rtlCol="0" anchor="ctr"/>
          <a:lstStyle>
            <a:lvl1pPr algn="r">
              <a:defRPr sz="1050" b="1">
                <a:solidFill>
                  <a:schemeClr val="bg1">
                    <a:lumMod val="85000"/>
                  </a:schemeClr>
                </a:solidFill>
                <a:latin typeface="+mn-lt"/>
              </a:defRPr>
            </a:lvl1pPr>
          </a:lstStyle>
          <a:p>
            <a:r>
              <a:rPr lang="en-GB"/>
              <a:t>EUDR services | Q1 2024</a:t>
            </a:r>
          </a:p>
        </p:txBody>
      </p:sp>
    </p:spTree>
    <p:extLst>
      <p:ext uri="{BB962C8B-B14F-4D97-AF65-F5344CB8AC3E}">
        <p14:creationId xmlns:p14="http://schemas.microsoft.com/office/powerpoint/2010/main" val="25152589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36_Title Slide">
    <p:bg>
      <p:bgPr>
        <a:solidFill>
          <a:schemeClr val="bg1"/>
        </a:solidFill>
        <a:effectLst/>
      </p:bgPr>
    </p:bg>
    <p:spTree>
      <p:nvGrpSpPr>
        <p:cNvPr id="1" name=""/>
        <p:cNvGrpSpPr/>
        <p:nvPr/>
      </p:nvGrpSpPr>
      <p:grpSpPr>
        <a:xfrm>
          <a:off x="0" y="0"/>
          <a:ext cx="0" cy="0"/>
          <a:chOff x="0" y="0"/>
          <a:chExt cx="0" cy="0"/>
        </a:xfrm>
      </p:grpSpPr>
      <p:pic>
        <p:nvPicPr>
          <p:cNvPr id="8" name="Picture Placeholder 6" descr="A person and person kissing&#10;&#10;Description automatically generated with low confidence">
            <a:extLst>
              <a:ext uri="{FF2B5EF4-FFF2-40B4-BE49-F238E27FC236}">
                <a16:creationId xmlns:a16="http://schemas.microsoft.com/office/drawing/2014/main" id="{90C43699-9F82-4740-85A3-E7E202FEE0D6}"/>
              </a:ext>
            </a:extLst>
          </p:cNvPr>
          <p:cNvPicPr>
            <a:picLocks noChangeAspect="1"/>
          </p:cNvPicPr>
          <p:nvPr userDrawn="1"/>
        </p:nvPicPr>
        <p:blipFill rotWithShape="1">
          <a:blip r:embed="rId2">
            <a:grayscl/>
            <a:alphaModFix amt="10000"/>
            <a:extLst>
              <a:ext uri="{28A0092B-C50C-407E-A947-70E740481C1C}">
                <a14:useLocalDpi xmlns:a14="http://schemas.microsoft.com/office/drawing/2010/main" val="0"/>
              </a:ext>
            </a:extLst>
          </a:blip>
          <a:srcRect l="8631" r="46632"/>
          <a:stretch/>
        </p:blipFill>
        <p:spPr>
          <a:xfrm>
            <a:off x="4350192" y="0"/>
            <a:ext cx="5454220" cy="6858000"/>
          </a:xfrm>
          <a:prstGeom prst="rect">
            <a:avLst/>
          </a:prstGeom>
        </p:spPr>
      </p:pic>
      <p:sp>
        <p:nvSpPr>
          <p:cNvPr id="10" name="Freeform: Shape 9">
            <a:extLst>
              <a:ext uri="{FF2B5EF4-FFF2-40B4-BE49-F238E27FC236}">
                <a16:creationId xmlns:a16="http://schemas.microsoft.com/office/drawing/2014/main" id="{AF40D6E6-1A1C-4A17-96CA-1BC287F5D926}"/>
              </a:ext>
            </a:extLst>
          </p:cNvPr>
          <p:cNvSpPr/>
          <p:nvPr userDrawn="1"/>
        </p:nvSpPr>
        <p:spPr>
          <a:xfrm>
            <a:off x="-7422" y="0"/>
            <a:ext cx="7446277" cy="6858000"/>
          </a:xfrm>
          <a:custGeom>
            <a:avLst/>
            <a:gdLst>
              <a:gd name="connsiteX0" fmla="*/ 0 w 7446277"/>
              <a:gd name="connsiteY0" fmla="*/ 0 h 6858000"/>
              <a:gd name="connsiteX1" fmla="*/ 7446277 w 7446277"/>
              <a:gd name="connsiteY1" fmla="*/ 0 h 6858000"/>
              <a:gd name="connsiteX2" fmla="*/ 4813738 w 7446277"/>
              <a:gd name="connsiteY2" fmla="*/ 6858000 h 6858000"/>
              <a:gd name="connsiteX3" fmla="*/ 0 w 744627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446277" h="6858000">
                <a:moveTo>
                  <a:pt x="0" y="0"/>
                </a:moveTo>
                <a:lnTo>
                  <a:pt x="7446277" y="0"/>
                </a:lnTo>
                <a:lnTo>
                  <a:pt x="4813738"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3" name="Picture Placeholder 82">
            <a:extLst>
              <a:ext uri="{FF2B5EF4-FFF2-40B4-BE49-F238E27FC236}">
                <a16:creationId xmlns:a16="http://schemas.microsoft.com/office/drawing/2014/main" id="{CAA866B6-AC0A-4811-A38D-BA48AE11F9FD}"/>
              </a:ext>
            </a:extLst>
          </p:cNvPr>
          <p:cNvSpPr>
            <a:spLocks noGrp="1"/>
          </p:cNvSpPr>
          <p:nvPr>
            <p:ph type="pic" sz="quarter" idx="18"/>
          </p:nvPr>
        </p:nvSpPr>
        <p:spPr>
          <a:xfrm>
            <a:off x="6595554" y="0"/>
            <a:ext cx="5596446" cy="6858000"/>
          </a:xfrm>
          <a:custGeom>
            <a:avLst/>
            <a:gdLst>
              <a:gd name="connsiteX0" fmla="*/ 2632539 w 5596446"/>
              <a:gd name="connsiteY0" fmla="*/ 0 h 6858000"/>
              <a:gd name="connsiteX1" fmla="*/ 5596446 w 5596446"/>
              <a:gd name="connsiteY1" fmla="*/ 0 h 6858000"/>
              <a:gd name="connsiteX2" fmla="*/ 5596446 w 5596446"/>
              <a:gd name="connsiteY2" fmla="*/ 2223843 h 6858000"/>
              <a:gd name="connsiteX3" fmla="*/ 3817560 w 5596446"/>
              <a:gd name="connsiteY3" fmla="*/ 6858000 h 6858000"/>
              <a:gd name="connsiteX4" fmla="*/ 0 w 559644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6446" h="6858000">
                <a:moveTo>
                  <a:pt x="2632539" y="0"/>
                </a:moveTo>
                <a:lnTo>
                  <a:pt x="5596446" y="0"/>
                </a:lnTo>
                <a:lnTo>
                  <a:pt x="5596446" y="2223843"/>
                </a:lnTo>
                <a:lnTo>
                  <a:pt x="3817560" y="6858000"/>
                </a:lnTo>
                <a:lnTo>
                  <a:pt x="0" y="6858000"/>
                </a:lnTo>
                <a:close/>
              </a:path>
            </a:pathLst>
          </a:custGeom>
        </p:spPr>
        <p:txBody>
          <a:bodyPr wrap="square">
            <a:noAutofit/>
          </a:bodyPr>
          <a:lstStyle>
            <a:lvl1pPr marL="0" indent="0">
              <a:buNone/>
              <a:defRPr/>
            </a:lvl1pPr>
          </a:lstStyle>
          <a:p>
            <a:endParaRPr lang="en-GB"/>
          </a:p>
        </p:txBody>
      </p:sp>
      <p:sp>
        <p:nvSpPr>
          <p:cNvPr id="75" name="Freeform: Shape 74">
            <a:extLst>
              <a:ext uri="{FF2B5EF4-FFF2-40B4-BE49-F238E27FC236}">
                <a16:creationId xmlns:a16="http://schemas.microsoft.com/office/drawing/2014/main" id="{7044C51D-169C-4548-92B0-1B1D54FB01BF}"/>
              </a:ext>
            </a:extLst>
          </p:cNvPr>
          <p:cNvSpPr/>
          <p:nvPr userDrawn="1"/>
        </p:nvSpPr>
        <p:spPr>
          <a:xfrm>
            <a:off x="10413114" y="2223844"/>
            <a:ext cx="1778886" cy="4634157"/>
          </a:xfrm>
          <a:custGeom>
            <a:avLst/>
            <a:gdLst>
              <a:gd name="connsiteX0" fmla="*/ 1778886 w 1778886"/>
              <a:gd name="connsiteY0" fmla="*/ 0 h 4634157"/>
              <a:gd name="connsiteX1" fmla="*/ 1778886 w 1778886"/>
              <a:gd name="connsiteY1" fmla="*/ 4634157 h 4634157"/>
              <a:gd name="connsiteX2" fmla="*/ 0 w 1778886"/>
              <a:gd name="connsiteY2" fmla="*/ 4634157 h 4634157"/>
              <a:gd name="connsiteX3" fmla="*/ 1778886 w 1778886"/>
              <a:gd name="connsiteY3" fmla="*/ 0 h 4634157"/>
            </a:gdLst>
            <a:ahLst/>
            <a:cxnLst>
              <a:cxn ang="0">
                <a:pos x="connsiteX0" y="connsiteY0"/>
              </a:cxn>
              <a:cxn ang="0">
                <a:pos x="connsiteX1" y="connsiteY1"/>
              </a:cxn>
              <a:cxn ang="0">
                <a:pos x="connsiteX2" y="connsiteY2"/>
              </a:cxn>
              <a:cxn ang="0">
                <a:pos x="connsiteX3" y="connsiteY3"/>
              </a:cxn>
            </a:cxnLst>
            <a:rect l="l" t="t" r="r" b="b"/>
            <a:pathLst>
              <a:path w="1778886" h="4634157">
                <a:moveTo>
                  <a:pt x="1778886" y="0"/>
                </a:moveTo>
                <a:lnTo>
                  <a:pt x="1778886" y="4634157"/>
                </a:lnTo>
                <a:lnTo>
                  <a:pt x="0" y="4634157"/>
                </a:lnTo>
                <a:lnTo>
                  <a:pt x="177888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9" name="Picture 8">
            <a:extLst>
              <a:ext uri="{FF2B5EF4-FFF2-40B4-BE49-F238E27FC236}">
                <a16:creationId xmlns:a16="http://schemas.microsoft.com/office/drawing/2014/main" id="{0FA7894B-331F-4B9F-A279-D369EA4F40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392" t="20606" r="6392" b="20606"/>
          <a:stretch/>
        </p:blipFill>
        <p:spPr>
          <a:xfrm>
            <a:off x="344948" y="6312133"/>
            <a:ext cx="705184" cy="474664"/>
          </a:xfrm>
          <a:prstGeom prst="rect">
            <a:avLst/>
          </a:prstGeom>
        </p:spPr>
      </p:pic>
      <p:sp>
        <p:nvSpPr>
          <p:cNvPr id="11" name="Slide Number Placeholder 2">
            <a:extLst>
              <a:ext uri="{FF2B5EF4-FFF2-40B4-BE49-F238E27FC236}">
                <a16:creationId xmlns:a16="http://schemas.microsoft.com/office/drawing/2014/main" id="{DD56E250-35F7-40FF-BCCC-DAE0C1A4885D}"/>
              </a:ext>
            </a:extLst>
          </p:cNvPr>
          <p:cNvSpPr>
            <a:spLocks noGrp="1"/>
          </p:cNvSpPr>
          <p:nvPr>
            <p:ph type="sldNum" sz="quarter" idx="21"/>
          </p:nvPr>
        </p:nvSpPr>
        <p:spPr>
          <a:xfrm>
            <a:off x="11353800" y="6419728"/>
            <a:ext cx="574848" cy="252000"/>
          </a:xfrm>
        </p:spPr>
        <p:txBody>
          <a:bodyPr/>
          <a:lstStyle>
            <a:lvl1pPr>
              <a:defRPr sz="1050">
                <a:solidFill>
                  <a:schemeClr val="bg1"/>
                </a:solidFill>
              </a:defRPr>
            </a:lvl1pPr>
          </a:lstStyle>
          <a:p>
            <a:fld id="{4483779D-C340-494C-9B53-38C528D6A960}" type="slidenum">
              <a:rPr lang="en-GB" smtClean="0"/>
              <a:pPr/>
              <a:t>‹#›</a:t>
            </a:fld>
            <a:endParaRPr lang="en-GB"/>
          </a:p>
        </p:txBody>
      </p:sp>
      <p:sp>
        <p:nvSpPr>
          <p:cNvPr id="2" name="Title 1">
            <a:extLst>
              <a:ext uri="{FF2B5EF4-FFF2-40B4-BE49-F238E27FC236}">
                <a16:creationId xmlns:a16="http://schemas.microsoft.com/office/drawing/2014/main" id="{3DAB8A7B-D9E7-4995-8B2B-ABCDD54DDEC3}"/>
              </a:ext>
            </a:extLst>
          </p:cNvPr>
          <p:cNvSpPr>
            <a:spLocks noGrp="1"/>
          </p:cNvSpPr>
          <p:nvPr>
            <p:ph type="title"/>
          </p:nvPr>
        </p:nvSpPr>
        <p:spPr>
          <a:xfrm>
            <a:off x="442913" y="549274"/>
            <a:ext cx="7561299" cy="1042989"/>
          </a:xfrm>
        </p:spPr>
        <p:txBody>
          <a:bodyPr/>
          <a:lstStyle/>
          <a:p>
            <a:r>
              <a:rPr lang="en-US"/>
              <a:t>Click to edit Master title style</a:t>
            </a:r>
            <a:endParaRPr lang="en-GB"/>
          </a:p>
        </p:txBody>
      </p:sp>
    </p:spTree>
    <p:extLst>
      <p:ext uri="{BB962C8B-B14F-4D97-AF65-F5344CB8AC3E}">
        <p14:creationId xmlns:p14="http://schemas.microsoft.com/office/powerpoint/2010/main" val="178359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2_Title Slide">
    <p:bg>
      <p:bgPr>
        <a:solidFill>
          <a:schemeClr val="tx2"/>
        </a:solidFill>
        <a:effectLst/>
      </p:bgPr>
    </p:bg>
    <p:spTree>
      <p:nvGrpSpPr>
        <p:cNvPr id="1" name=""/>
        <p:cNvGrpSpPr/>
        <p:nvPr/>
      </p:nvGrpSpPr>
      <p:grpSpPr>
        <a:xfrm>
          <a:off x="0" y="0"/>
          <a:ext cx="0" cy="0"/>
          <a:chOff x="0" y="0"/>
          <a:chExt cx="0" cy="0"/>
        </a:xfrm>
      </p:grpSpPr>
      <p:sp>
        <p:nvSpPr>
          <p:cNvPr id="76" name="Freeform: Shape 75">
            <a:extLst>
              <a:ext uri="{FF2B5EF4-FFF2-40B4-BE49-F238E27FC236}">
                <a16:creationId xmlns:a16="http://schemas.microsoft.com/office/drawing/2014/main" id="{762905D1-0B9C-41FE-AC8B-73C5A8108E9D}"/>
              </a:ext>
            </a:extLst>
          </p:cNvPr>
          <p:cNvSpPr/>
          <p:nvPr userDrawn="1"/>
        </p:nvSpPr>
        <p:spPr>
          <a:xfrm>
            <a:off x="1539" y="-1"/>
            <a:ext cx="9228094" cy="6858000"/>
          </a:xfrm>
          <a:custGeom>
            <a:avLst/>
            <a:gdLst>
              <a:gd name="connsiteX0" fmla="*/ 0 w 9228094"/>
              <a:gd name="connsiteY0" fmla="*/ 0 h 6858000"/>
              <a:gd name="connsiteX1" fmla="*/ 9228094 w 9228094"/>
              <a:gd name="connsiteY1" fmla="*/ 0 h 6858000"/>
              <a:gd name="connsiteX2" fmla="*/ 6595555 w 9228094"/>
              <a:gd name="connsiteY2" fmla="*/ 6858000 h 6858000"/>
              <a:gd name="connsiteX3" fmla="*/ 0 w 9228094"/>
              <a:gd name="connsiteY3" fmla="*/ 6858000 h 6858000"/>
              <a:gd name="connsiteX4" fmla="*/ 0 w 922809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8094" h="6858000">
                <a:moveTo>
                  <a:pt x="0" y="0"/>
                </a:moveTo>
                <a:lnTo>
                  <a:pt x="9228094" y="0"/>
                </a:lnTo>
                <a:lnTo>
                  <a:pt x="6595555" y="6858000"/>
                </a:lnTo>
                <a:lnTo>
                  <a:pt x="0" y="68580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3" name="Picture Placeholder 82">
            <a:extLst>
              <a:ext uri="{FF2B5EF4-FFF2-40B4-BE49-F238E27FC236}">
                <a16:creationId xmlns:a16="http://schemas.microsoft.com/office/drawing/2014/main" id="{CAA866B6-AC0A-4811-A38D-BA48AE11F9FD}"/>
              </a:ext>
            </a:extLst>
          </p:cNvPr>
          <p:cNvSpPr>
            <a:spLocks noGrp="1"/>
          </p:cNvSpPr>
          <p:nvPr>
            <p:ph type="pic" sz="quarter" idx="18"/>
          </p:nvPr>
        </p:nvSpPr>
        <p:spPr>
          <a:xfrm>
            <a:off x="6595554" y="0"/>
            <a:ext cx="5596446" cy="6858000"/>
          </a:xfrm>
          <a:custGeom>
            <a:avLst/>
            <a:gdLst>
              <a:gd name="connsiteX0" fmla="*/ 2632539 w 5596446"/>
              <a:gd name="connsiteY0" fmla="*/ 0 h 6858000"/>
              <a:gd name="connsiteX1" fmla="*/ 5596446 w 5596446"/>
              <a:gd name="connsiteY1" fmla="*/ 0 h 6858000"/>
              <a:gd name="connsiteX2" fmla="*/ 5596446 w 5596446"/>
              <a:gd name="connsiteY2" fmla="*/ 2223843 h 6858000"/>
              <a:gd name="connsiteX3" fmla="*/ 3817560 w 5596446"/>
              <a:gd name="connsiteY3" fmla="*/ 6858000 h 6858000"/>
              <a:gd name="connsiteX4" fmla="*/ 0 w 559644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6446" h="6858000">
                <a:moveTo>
                  <a:pt x="2632539" y="0"/>
                </a:moveTo>
                <a:lnTo>
                  <a:pt x="5596446" y="0"/>
                </a:lnTo>
                <a:lnTo>
                  <a:pt x="5596446" y="2223843"/>
                </a:lnTo>
                <a:lnTo>
                  <a:pt x="3817560" y="6858000"/>
                </a:lnTo>
                <a:lnTo>
                  <a:pt x="0" y="6858000"/>
                </a:lnTo>
                <a:close/>
              </a:path>
            </a:pathLst>
          </a:custGeom>
        </p:spPr>
        <p:txBody>
          <a:bodyPr wrap="square">
            <a:noAutofit/>
          </a:bodyPr>
          <a:lstStyle>
            <a:lvl1pPr marL="0" indent="0">
              <a:buNone/>
              <a:defRPr/>
            </a:lvl1pPr>
          </a:lstStyle>
          <a:p>
            <a:endParaRPr lang="en-GB"/>
          </a:p>
        </p:txBody>
      </p:sp>
      <p:sp>
        <p:nvSpPr>
          <p:cNvPr id="75" name="Freeform: Shape 74">
            <a:extLst>
              <a:ext uri="{FF2B5EF4-FFF2-40B4-BE49-F238E27FC236}">
                <a16:creationId xmlns:a16="http://schemas.microsoft.com/office/drawing/2014/main" id="{7044C51D-169C-4548-92B0-1B1D54FB01BF}"/>
              </a:ext>
            </a:extLst>
          </p:cNvPr>
          <p:cNvSpPr/>
          <p:nvPr userDrawn="1"/>
        </p:nvSpPr>
        <p:spPr>
          <a:xfrm>
            <a:off x="10413114" y="2223844"/>
            <a:ext cx="1778886" cy="4634157"/>
          </a:xfrm>
          <a:custGeom>
            <a:avLst/>
            <a:gdLst>
              <a:gd name="connsiteX0" fmla="*/ 1778886 w 1778886"/>
              <a:gd name="connsiteY0" fmla="*/ 0 h 4634157"/>
              <a:gd name="connsiteX1" fmla="*/ 1778886 w 1778886"/>
              <a:gd name="connsiteY1" fmla="*/ 4634157 h 4634157"/>
              <a:gd name="connsiteX2" fmla="*/ 0 w 1778886"/>
              <a:gd name="connsiteY2" fmla="*/ 4634157 h 4634157"/>
              <a:gd name="connsiteX3" fmla="*/ 1778886 w 1778886"/>
              <a:gd name="connsiteY3" fmla="*/ 0 h 4634157"/>
            </a:gdLst>
            <a:ahLst/>
            <a:cxnLst>
              <a:cxn ang="0">
                <a:pos x="connsiteX0" y="connsiteY0"/>
              </a:cxn>
              <a:cxn ang="0">
                <a:pos x="connsiteX1" y="connsiteY1"/>
              </a:cxn>
              <a:cxn ang="0">
                <a:pos x="connsiteX2" y="connsiteY2"/>
              </a:cxn>
              <a:cxn ang="0">
                <a:pos x="connsiteX3" y="connsiteY3"/>
              </a:cxn>
            </a:cxnLst>
            <a:rect l="l" t="t" r="r" b="b"/>
            <a:pathLst>
              <a:path w="1778886" h="4634157">
                <a:moveTo>
                  <a:pt x="1778886" y="0"/>
                </a:moveTo>
                <a:lnTo>
                  <a:pt x="1778886" y="4634157"/>
                </a:lnTo>
                <a:lnTo>
                  <a:pt x="0" y="4634157"/>
                </a:lnTo>
                <a:lnTo>
                  <a:pt x="177888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7" name="Text Placeholder 86">
            <a:extLst>
              <a:ext uri="{FF2B5EF4-FFF2-40B4-BE49-F238E27FC236}">
                <a16:creationId xmlns:a16="http://schemas.microsoft.com/office/drawing/2014/main" id="{309F1CFB-77D7-4F3C-9917-E3AE4340A51F}"/>
              </a:ext>
            </a:extLst>
          </p:cNvPr>
          <p:cNvSpPr>
            <a:spLocks noGrp="1"/>
          </p:cNvSpPr>
          <p:nvPr>
            <p:ph type="body" sz="quarter" idx="19"/>
          </p:nvPr>
        </p:nvSpPr>
        <p:spPr>
          <a:xfrm>
            <a:off x="466725" y="3816000"/>
            <a:ext cx="6129338" cy="2020697"/>
          </a:xfrm>
        </p:spPr>
        <p:txBody>
          <a:bodyPr lIns="0" tIns="0" rIns="0" bIns="0">
            <a:noAutofit/>
          </a:bodyPr>
          <a:lstStyle>
            <a:lvl1pPr>
              <a:lnSpc>
                <a:spcPct val="100000"/>
              </a:lnSpc>
              <a:spcBef>
                <a:spcPts val="1200"/>
              </a:spcBef>
              <a:buClr>
                <a:schemeClr val="accent4"/>
              </a:buCl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9" name="Subtitle 2">
            <a:extLst>
              <a:ext uri="{FF2B5EF4-FFF2-40B4-BE49-F238E27FC236}">
                <a16:creationId xmlns:a16="http://schemas.microsoft.com/office/drawing/2014/main" id="{80D481A7-9EEC-430C-8A81-141246176AA3}"/>
              </a:ext>
            </a:extLst>
          </p:cNvPr>
          <p:cNvSpPr>
            <a:spLocks noGrp="1"/>
          </p:cNvSpPr>
          <p:nvPr>
            <p:ph type="subTitle" idx="1" hasCustomPrompt="1"/>
          </p:nvPr>
        </p:nvSpPr>
        <p:spPr>
          <a:xfrm>
            <a:off x="467360" y="2124000"/>
            <a:ext cx="5419090" cy="1305000"/>
          </a:xfrm>
          <a:prstGeom prst="rect">
            <a:avLst/>
          </a:prstGeom>
        </p:spPr>
        <p:txBody>
          <a:bodyPr>
            <a:noAutofit/>
          </a:bodyPr>
          <a:lstStyle>
            <a:lvl1pPr marL="0" indent="0" algn="l">
              <a:lnSpc>
                <a:spcPct val="100000"/>
              </a:lnSpc>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endParaRPr lang="en-GB"/>
          </a:p>
        </p:txBody>
      </p:sp>
      <p:sp>
        <p:nvSpPr>
          <p:cNvPr id="11" name="Slide Number Placeholder 2">
            <a:extLst>
              <a:ext uri="{FF2B5EF4-FFF2-40B4-BE49-F238E27FC236}">
                <a16:creationId xmlns:a16="http://schemas.microsoft.com/office/drawing/2014/main" id="{A1421E3C-EFB1-4278-80B9-1DC85DD83F87}"/>
              </a:ext>
            </a:extLst>
          </p:cNvPr>
          <p:cNvSpPr>
            <a:spLocks noGrp="1"/>
          </p:cNvSpPr>
          <p:nvPr>
            <p:ph type="sldNum" sz="quarter" idx="21"/>
          </p:nvPr>
        </p:nvSpPr>
        <p:spPr>
          <a:xfrm>
            <a:off x="11353800" y="6419728"/>
            <a:ext cx="574848" cy="252000"/>
          </a:xfrm>
        </p:spPr>
        <p:txBody>
          <a:bodyPr/>
          <a:lstStyle>
            <a:lvl1pPr>
              <a:defRPr sz="1050">
                <a:solidFill>
                  <a:schemeClr val="bg1"/>
                </a:solidFill>
              </a:defRPr>
            </a:lvl1pPr>
          </a:lstStyle>
          <a:p>
            <a:fld id="{4483779D-C340-494C-9B53-38C528D6A960}" type="slidenum">
              <a:rPr lang="en-GB" smtClean="0"/>
              <a:pPr/>
              <a:t>‹#›</a:t>
            </a:fld>
            <a:endParaRPr lang="en-GB"/>
          </a:p>
        </p:txBody>
      </p:sp>
      <p:sp>
        <p:nvSpPr>
          <p:cNvPr id="12" name="Title 3">
            <a:extLst>
              <a:ext uri="{FF2B5EF4-FFF2-40B4-BE49-F238E27FC236}">
                <a16:creationId xmlns:a16="http://schemas.microsoft.com/office/drawing/2014/main" id="{739AD16C-673B-4C10-9EC7-EA0AD6D08B39}"/>
              </a:ext>
            </a:extLst>
          </p:cNvPr>
          <p:cNvSpPr>
            <a:spLocks noGrp="1"/>
          </p:cNvSpPr>
          <p:nvPr>
            <p:ph type="title"/>
          </p:nvPr>
        </p:nvSpPr>
        <p:spPr>
          <a:xfrm>
            <a:off x="442913" y="549274"/>
            <a:ext cx="8101359" cy="1042989"/>
          </a:xfrm>
        </p:spPr>
        <p:txBody>
          <a:bodyPr/>
          <a:lstStyle>
            <a:lvl1pPr>
              <a:defRPr>
                <a:solidFill>
                  <a:schemeClr val="bg1"/>
                </a:solidFill>
              </a:defRPr>
            </a:lvl1pPr>
          </a:lstStyle>
          <a:p>
            <a:r>
              <a:rPr lang="en-US"/>
              <a:t>Click to edit Master title style</a:t>
            </a:r>
            <a:endParaRPr lang="en-GB"/>
          </a:p>
        </p:txBody>
      </p:sp>
      <p:pic>
        <p:nvPicPr>
          <p:cNvPr id="13" name="Picture 12" descr="Logo&#10;&#10;Description automatically generated">
            <a:extLst>
              <a:ext uri="{FF2B5EF4-FFF2-40B4-BE49-F238E27FC236}">
                <a16:creationId xmlns:a16="http://schemas.microsoft.com/office/drawing/2014/main" id="{4B72E8FE-FF5E-4886-F382-6C08E1BF1C1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93266" y="6312694"/>
            <a:ext cx="808547" cy="474664"/>
          </a:xfrm>
          <a:prstGeom prst="rect">
            <a:avLst/>
          </a:prstGeom>
        </p:spPr>
      </p:pic>
    </p:spTree>
    <p:extLst>
      <p:ext uri="{BB962C8B-B14F-4D97-AF65-F5344CB8AC3E}">
        <p14:creationId xmlns:p14="http://schemas.microsoft.com/office/powerpoint/2010/main" val="3601438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0">
              <a:srgbClr val="4B4C5D"/>
            </a:gs>
            <a:gs pos="54000">
              <a:srgbClr val="272941"/>
            </a:gs>
            <a:gs pos="100000">
              <a:srgbClr val="070A2A"/>
            </a:gs>
          </a:gsLst>
          <a:lin ang="5400000" scaled="0"/>
        </a:gra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51699479-DAEE-4789-8BC6-007FCE327485}"/>
              </a:ext>
            </a:extLst>
          </p:cNvPr>
          <p:cNvSpPr/>
          <p:nvPr userDrawn="1"/>
        </p:nvSpPr>
        <p:spPr>
          <a:xfrm>
            <a:off x="0" y="0"/>
            <a:ext cx="9571564" cy="6858001"/>
          </a:xfrm>
          <a:custGeom>
            <a:avLst/>
            <a:gdLst>
              <a:gd name="connsiteX0" fmla="*/ 0 w 9571564"/>
              <a:gd name="connsiteY0" fmla="*/ 0 h 6858001"/>
              <a:gd name="connsiteX1" fmla="*/ 9571564 w 9571564"/>
              <a:gd name="connsiteY1" fmla="*/ 0 h 6858001"/>
              <a:gd name="connsiteX2" fmla="*/ 7517470 w 9571564"/>
              <a:gd name="connsiteY2" fmla="*/ 5281477 h 6858001"/>
              <a:gd name="connsiteX3" fmla="*/ 6764785 w 9571564"/>
              <a:gd name="connsiteY3" fmla="*/ 6832475 h 6858001"/>
              <a:gd name="connsiteX4" fmla="*/ 0 w 9571564"/>
              <a:gd name="connsiteY4" fmla="*/ 6858001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1564" h="6858001">
                <a:moveTo>
                  <a:pt x="0" y="0"/>
                </a:moveTo>
                <a:lnTo>
                  <a:pt x="9571564" y="0"/>
                </a:lnTo>
                <a:lnTo>
                  <a:pt x="7517470" y="5281477"/>
                </a:lnTo>
                <a:lnTo>
                  <a:pt x="6764785" y="6832475"/>
                </a:lnTo>
                <a:lnTo>
                  <a:pt x="0" y="6858001"/>
                </a:lnTo>
                <a:close/>
              </a:path>
            </a:pathLst>
          </a:custGeom>
          <a:solidFill>
            <a:srgbClr val="0F1232"/>
          </a:solidFill>
          <a:ln>
            <a:solidFill>
              <a:srgbClr val="0F123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Footer Placeholder 2">
            <a:extLst>
              <a:ext uri="{FF2B5EF4-FFF2-40B4-BE49-F238E27FC236}">
                <a16:creationId xmlns:a16="http://schemas.microsoft.com/office/drawing/2014/main" id="{6D0E557B-5903-46FB-B66C-9A9B8179EC55}"/>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DC39D657-D740-48A0-8E34-977D80A1831C}"/>
              </a:ext>
            </a:extLst>
          </p:cNvPr>
          <p:cNvSpPr>
            <a:spLocks noGrp="1"/>
          </p:cNvSpPr>
          <p:nvPr>
            <p:ph type="sldNum" sz="quarter" idx="11"/>
          </p:nvPr>
        </p:nvSpPr>
        <p:spPr/>
        <p:txBody>
          <a:bodyPr/>
          <a:lstStyle/>
          <a:p>
            <a:fld id="{4483779D-C340-494C-9B53-38C528D6A960}" type="slidenum">
              <a:rPr lang="en-GB" smtClean="0"/>
              <a:pPr/>
              <a:t>‹#›</a:t>
            </a:fld>
            <a:endParaRPr lang="en-GB"/>
          </a:p>
        </p:txBody>
      </p:sp>
      <p:sp>
        <p:nvSpPr>
          <p:cNvPr id="7" name="Subtitle 2">
            <a:extLst>
              <a:ext uri="{FF2B5EF4-FFF2-40B4-BE49-F238E27FC236}">
                <a16:creationId xmlns:a16="http://schemas.microsoft.com/office/drawing/2014/main" id="{E1CB76F0-EE26-49D5-8601-68F641381545}"/>
              </a:ext>
            </a:extLst>
          </p:cNvPr>
          <p:cNvSpPr>
            <a:spLocks noGrp="1"/>
          </p:cNvSpPr>
          <p:nvPr>
            <p:ph type="subTitle" idx="1" hasCustomPrompt="1"/>
          </p:nvPr>
        </p:nvSpPr>
        <p:spPr>
          <a:xfrm>
            <a:off x="467360" y="1170044"/>
            <a:ext cx="4150360" cy="1206497"/>
          </a:xfrm>
          <a:prstGeom prst="rect">
            <a:avLst/>
          </a:prstGeom>
        </p:spPr>
        <p:txBody>
          <a:bodyPr>
            <a:normAutofit/>
          </a:bodyPr>
          <a:lstStyle>
            <a:lvl1pPr marL="0" indent="0" algn="l">
              <a:buNone/>
              <a:defRPr sz="1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Subheader</a:t>
            </a:r>
            <a:r>
              <a:rPr lang="en-US"/>
              <a:t> if needed </a:t>
            </a:r>
            <a:endParaRPr lang="en-GB"/>
          </a:p>
        </p:txBody>
      </p:sp>
      <p:pic>
        <p:nvPicPr>
          <p:cNvPr id="8" name="Picture 7" descr="Logo&#10;&#10;Description automatically generated">
            <a:extLst>
              <a:ext uri="{FF2B5EF4-FFF2-40B4-BE49-F238E27FC236}">
                <a16:creationId xmlns:a16="http://schemas.microsoft.com/office/drawing/2014/main" id="{46A9CBDA-EF1C-4B41-A810-B5FCBF9F757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606" b="20606"/>
          <a:stretch/>
        </p:blipFill>
        <p:spPr>
          <a:xfrm>
            <a:off x="293266" y="6312694"/>
            <a:ext cx="808547" cy="474664"/>
          </a:xfrm>
          <a:prstGeom prst="rect">
            <a:avLst/>
          </a:prstGeom>
        </p:spPr>
      </p:pic>
      <p:sp>
        <p:nvSpPr>
          <p:cNvPr id="9" name="Title 8">
            <a:extLst>
              <a:ext uri="{FF2B5EF4-FFF2-40B4-BE49-F238E27FC236}">
                <a16:creationId xmlns:a16="http://schemas.microsoft.com/office/drawing/2014/main" id="{B51A854E-5584-4940-9DCD-EC716E1324A5}"/>
              </a:ext>
            </a:extLst>
          </p:cNvPr>
          <p:cNvSpPr>
            <a:spLocks noGrp="1"/>
          </p:cNvSpPr>
          <p:nvPr>
            <p:ph type="title"/>
          </p:nvPr>
        </p:nvSpPr>
        <p:spPr>
          <a:xfrm>
            <a:off x="442913" y="549275"/>
            <a:ext cx="10910887" cy="576264"/>
          </a:xfrm>
        </p:spPr>
        <p:txBody>
          <a:bodyPr/>
          <a:lstStyle>
            <a:lvl1pPr>
              <a:defRPr>
                <a:solidFill>
                  <a:schemeClr val="bg1"/>
                </a:solidFill>
              </a:defRPr>
            </a:lvl1pPr>
          </a:lstStyle>
          <a:p>
            <a:r>
              <a:rPr lang="en-US"/>
              <a:t>Click to edit Master title style</a:t>
            </a:r>
            <a:endParaRPr lang="en-GB"/>
          </a:p>
        </p:txBody>
      </p:sp>
      <p:sp>
        <p:nvSpPr>
          <p:cNvPr id="6" name="Footer Placeholder 4">
            <a:extLst>
              <a:ext uri="{FF2B5EF4-FFF2-40B4-BE49-F238E27FC236}">
                <a16:creationId xmlns:a16="http://schemas.microsoft.com/office/drawing/2014/main" id="{D4ABB396-529E-EEF7-89CD-18AC2764C686}"/>
              </a:ext>
            </a:extLst>
          </p:cNvPr>
          <p:cNvSpPr txBox="1">
            <a:spLocks/>
          </p:cNvSpPr>
          <p:nvPr userDrawn="1"/>
        </p:nvSpPr>
        <p:spPr>
          <a:xfrm>
            <a:off x="7680176" y="6419728"/>
            <a:ext cx="3406924" cy="252000"/>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rgbClr val="FFFFFF"/>
                </a:solidFill>
                <a:latin typeface="Lato Black" panose="020F0A02020204030203" pitchFamily="34" charset="0"/>
              </a:rPr>
              <a:t>Customer SMETA Audit RFP</a:t>
            </a:r>
            <a:endParaRPr lang="en-GB"/>
          </a:p>
        </p:txBody>
      </p:sp>
    </p:spTree>
    <p:extLst>
      <p:ext uri="{BB962C8B-B14F-4D97-AF65-F5344CB8AC3E}">
        <p14:creationId xmlns:p14="http://schemas.microsoft.com/office/powerpoint/2010/main" val="10772404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7_Sales Content">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0EFE3F-A987-4216-8C50-01E192434F2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5" name="Footer Placeholder 4">
            <a:extLst>
              <a:ext uri="{FF2B5EF4-FFF2-40B4-BE49-F238E27FC236}">
                <a16:creationId xmlns:a16="http://schemas.microsoft.com/office/drawing/2014/main" id="{127EE255-D581-44F9-8751-82C594A12859}"/>
              </a:ext>
            </a:extLst>
          </p:cNvPr>
          <p:cNvSpPr>
            <a:spLocks noGrp="1"/>
          </p:cNvSpPr>
          <p:nvPr>
            <p:ph type="ftr" sz="quarter" idx="10"/>
          </p:nvPr>
        </p:nvSpPr>
        <p:spPr/>
        <p:txBody>
          <a:bodyPr/>
          <a:lstStyle/>
          <a:p>
            <a:endParaRPr lang="en-GB"/>
          </a:p>
        </p:txBody>
      </p:sp>
      <p:sp>
        <p:nvSpPr>
          <p:cNvPr id="6" name="Slide Number Placeholder 5">
            <a:extLst>
              <a:ext uri="{FF2B5EF4-FFF2-40B4-BE49-F238E27FC236}">
                <a16:creationId xmlns:a16="http://schemas.microsoft.com/office/drawing/2014/main" id="{14500FBB-31DF-483A-91E9-7B9E0DC81948}"/>
              </a:ext>
            </a:extLst>
          </p:cNvPr>
          <p:cNvSpPr>
            <a:spLocks noGrp="1"/>
          </p:cNvSpPr>
          <p:nvPr>
            <p:ph type="sldNum" sz="quarter" idx="11"/>
          </p:nvPr>
        </p:nvSpPr>
        <p:spPr/>
        <p:txBody>
          <a:bodyPr/>
          <a:lstStyle/>
          <a:p>
            <a:fld id="{4483779D-C340-494C-9B53-38C528D6A960}" type="slidenum">
              <a:rPr lang="en-GB" smtClean="0"/>
              <a:pPr/>
              <a:t>‹#›</a:t>
            </a:fld>
            <a:endParaRPr lang="en-GB"/>
          </a:p>
        </p:txBody>
      </p:sp>
      <p:sp>
        <p:nvSpPr>
          <p:cNvPr id="2" name="Footer Placeholder 4">
            <a:extLst>
              <a:ext uri="{FF2B5EF4-FFF2-40B4-BE49-F238E27FC236}">
                <a16:creationId xmlns:a16="http://schemas.microsoft.com/office/drawing/2014/main" id="{C5C28DC9-4E6F-79E5-1A92-6ED234063DC4}"/>
              </a:ext>
            </a:extLst>
          </p:cNvPr>
          <p:cNvSpPr txBox="1">
            <a:spLocks/>
          </p:cNvSpPr>
          <p:nvPr userDrawn="1"/>
        </p:nvSpPr>
        <p:spPr>
          <a:xfrm>
            <a:off x="7680176" y="6419728"/>
            <a:ext cx="3406924" cy="252000"/>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rgbClr val="FFFFFF"/>
                </a:solidFill>
                <a:latin typeface="Lato Black" panose="020F0A02020204030203" pitchFamily="34" charset="0"/>
              </a:rPr>
              <a:t>Customer SMETA Audit RFP</a:t>
            </a:r>
            <a:endParaRPr lang="en-GB"/>
          </a:p>
        </p:txBody>
      </p:sp>
    </p:spTree>
    <p:extLst>
      <p:ext uri="{BB962C8B-B14F-4D97-AF65-F5344CB8AC3E}">
        <p14:creationId xmlns:p14="http://schemas.microsoft.com/office/powerpoint/2010/main" val="409902116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4_Sales Content">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0EFE3F-A987-4216-8C50-01E192434F2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5" name="Footer Placeholder 4">
            <a:extLst>
              <a:ext uri="{FF2B5EF4-FFF2-40B4-BE49-F238E27FC236}">
                <a16:creationId xmlns:a16="http://schemas.microsoft.com/office/drawing/2014/main" id="{127EE255-D581-44F9-8751-82C594A12859}"/>
              </a:ext>
            </a:extLst>
          </p:cNvPr>
          <p:cNvSpPr>
            <a:spLocks noGrp="1"/>
          </p:cNvSpPr>
          <p:nvPr>
            <p:ph type="ftr" sz="quarter" idx="10"/>
          </p:nvPr>
        </p:nvSpPr>
        <p:spPr/>
        <p:txBody>
          <a:bodyPr/>
          <a:lstStyle/>
          <a:p>
            <a:endParaRPr lang="en-GB"/>
          </a:p>
        </p:txBody>
      </p:sp>
      <p:sp>
        <p:nvSpPr>
          <p:cNvPr id="6" name="Slide Number Placeholder 5">
            <a:extLst>
              <a:ext uri="{FF2B5EF4-FFF2-40B4-BE49-F238E27FC236}">
                <a16:creationId xmlns:a16="http://schemas.microsoft.com/office/drawing/2014/main" id="{14500FBB-31DF-483A-91E9-7B9E0DC81948}"/>
              </a:ext>
            </a:extLst>
          </p:cNvPr>
          <p:cNvSpPr>
            <a:spLocks noGrp="1"/>
          </p:cNvSpPr>
          <p:nvPr>
            <p:ph type="sldNum" sz="quarter" idx="11"/>
          </p:nvPr>
        </p:nvSpPr>
        <p:spPr/>
        <p:txBody>
          <a:bodyPr/>
          <a:lstStyle/>
          <a:p>
            <a:fld id="{4483779D-C340-494C-9B53-38C528D6A960}" type="slidenum">
              <a:rPr lang="en-GB" smtClean="0"/>
              <a:pPr/>
              <a:t>‹#›</a:t>
            </a:fld>
            <a:endParaRPr lang="en-GB"/>
          </a:p>
        </p:txBody>
      </p:sp>
      <p:pic>
        <p:nvPicPr>
          <p:cNvPr id="7" name="Graphic 6">
            <a:extLst>
              <a:ext uri="{FF2B5EF4-FFF2-40B4-BE49-F238E27FC236}">
                <a16:creationId xmlns:a16="http://schemas.microsoft.com/office/drawing/2014/main" id="{2F200F43-10DC-4178-8739-23442FCBC3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82179" y="635589"/>
            <a:ext cx="6036139" cy="6036139"/>
          </a:xfrm>
          <a:prstGeom prst="rect">
            <a:avLst/>
          </a:prstGeom>
        </p:spPr>
      </p:pic>
      <p:sp>
        <p:nvSpPr>
          <p:cNvPr id="3" name="Footer Placeholder 4">
            <a:extLst>
              <a:ext uri="{FF2B5EF4-FFF2-40B4-BE49-F238E27FC236}">
                <a16:creationId xmlns:a16="http://schemas.microsoft.com/office/drawing/2014/main" id="{81BA4DC0-19EC-4A6F-3F02-51ED671ABDF4}"/>
              </a:ext>
            </a:extLst>
          </p:cNvPr>
          <p:cNvSpPr txBox="1">
            <a:spLocks/>
          </p:cNvSpPr>
          <p:nvPr userDrawn="1"/>
        </p:nvSpPr>
        <p:spPr>
          <a:xfrm>
            <a:off x="7680176" y="6419728"/>
            <a:ext cx="3406924" cy="252000"/>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rgbClr val="FFFFFF"/>
                </a:solidFill>
                <a:latin typeface="Lato Black" panose="020F0A02020204030203" pitchFamily="34" charset="0"/>
              </a:rPr>
              <a:t>Customer SMETA Audit RFP</a:t>
            </a:r>
            <a:endParaRPr lang="en-GB"/>
          </a:p>
        </p:txBody>
      </p:sp>
    </p:spTree>
    <p:extLst>
      <p:ext uri="{BB962C8B-B14F-4D97-AF65-F5344CB8AC3E}">
        <p14:creationId xmlns:p14="http://schemas.microsoft.com/office/powerpoint/2010/main" val="133529240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95E55D12-4838-4DDB-9EBC-5F3229E9A89A}"/>
              </a:ext>
            </a:extLst>
          </p:cNvPr>
          <p:cNvSpPr/>
          <p:nvPr userDrawn="1"/>
        </p:nvSpPr>
        <p:spPr>
          <a:xfrm>
            <a:off x="1" y="548044"/>
            <a:ext cx="6190306" cy="5798261"/>
          </a:xfrm>
          <a:custGeom>
            <a:avLst/>
            <a:gdLst>
              <a:gd name="connsiteX0" fmla="*/ 0 w 6214487"/>
              <a:gd name="connsiteY0" fmla="*/ 0 h 6086832"/>
              <a:gd name="connsiteX1" fmla="*/ 6214487 w 6214487"/>
              <a:gd name="connsiteY1" fmla="*/ 0 h 6086832"/>
              <a:gd name="connsiteX2" fmla="*/ 3875778 w 6214487"/>
              <a:gd name="connsiteY2" fmla="*/ 6086832 h 6086832"/>
              <a:gd name="connsiteX3" fmla="*/ 0 w 6214487"/>
              <a:gd name="connsiteY3" fmla="*/ 6084205 h 6086832"/>
            </a:gdLst>
            <a:ahLst/>
            <a:cxnLst>
              <a:cxn ang="0">
                <a:pos x="connsiteX0" y="connsiteY0"/>
              </a:cxn>
              <a:cxn ang="0">
                <a:pos x="connsiteX1" y="connsiteY1"/>
              </a:cxn>
              <a:cxn ang="0">
                <a:pos x="connsiteX2" y="connsiteY2"/>
              </a:cxn>
              <a:cxn ang="0">
                <a:pos x="connsiteX3" y="connsiteY3"/>
              </a:cxn>
            </a:cxnLst>
            <a:rect l="l" t="t" r="r" b="b"/>
            <a:pathLst>
              <a:path w="6214487" h="6086832">
                <a:moveTo>
                  <a:pt x="0" y="0"/>
                </a:moveTo>
                <a:lnTo>
                  <a:pt x="6214487" y="0"/>
                </a:lnTo>
                <a:lnTo>
                  <a:pt x="3875778" y="6086832"/>
                </a:lnTo>
                <a:lnTo>
                  <a:pt x="0" y="6084205"/>
                </a:lnTo>
                <a:close/>
              </a:path>
            </a:pathLst>
          </a:custGeom>
          <a:solidFill>
            <a:srgbClr val="10143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715">
              <a:solidFill>
                <a:schemeClr val="tx2"/>
              </a:solidFill>
            </a:endParaRPr>
          </a:p>
        </p:txBody>
      </p:sp>
      <p:sp>
        <p:nvSpPr>
          <p:cNvPr id="12" name="Freeform: Shape 11">
            <a:extLst>
              <a:ext uri="{FF2B5EF4-FFF2-40B4-BE49-F238E27FC236}">
                <a16:creationId xmlns:a16="http://schemas.microsoft.com/office/drawing/2014/main" id="{85233214-D708-4ACF-A111-243AF25D38C2}"/>
              </a:ext>
            </a:extLst>
          </p:cNvPr>
          <p:cNvSpPr/>
          <p:nvPr userDrawn="1"/>
        </p:nvSpPr>
        <p:spPr>
          <a:xfrm flipH="1" flipV="1">
            <a:off x="10674715" y="2569870"/>
            <a:ext cx="1517286" cy="3776436"/>
          </a:xfrm>
          <a:custGeom>
            <a:avLst/>
            <a:gdLst>
              <a:gd name="connsiteX0" fmla="*/ 0 w 1523213"/>
              <a:gd name="connsiteY0" fmla="*/ 3964384 h 3964384"/>
              <a:gd name="connsiteX1" fmla="*/ 0 w 1523213"/>
              <a:gd name="connsiteY1" fmla="*/ 0 h 3964384"/>
              <a:gd name="connsiteX2" fmla="*/ 1523213 w 1523213"/>
              <a:gd name="connsiteY2" fmla="*/ 0 h 3964384"/>
            </a:gdLst>
            <a:ahLst/>
            <a:cxnLst>
              <a:cxn ang="0">
                <a:pos x="connsiteX0" y="connsiteY0"/>
              </a:cxn>
              <a:cxn ang="0">
                <a:pos x="connsiteX1" y="connsiteY1"/>
              </a:cxn>
              <a:cxn ang="0">
                <a:pos x="connsiteX2" y="connsiteY2"/>
              </a:cxn>
            </a:cxnLst>
            <a:rect l="l" t="t" r="r" b="b"/>
            <a:pathLst>
              <a:path w="1523213" h="3964384">
                <a:moveTo>
                  <a:pt x="0" y="3964384"/>
                </a:moveTo>
                <a:lnTo>
                  <a:pt x="0" y="0"/>
                </a:lnTo>
                <a:lnTo>
                  <a:pt x="152321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715"/>
          </a:p>
        </p:txBody>
      </p:sp>
      <p:pic>
        <p:nvPicPr>
          <p:cNvPr id="10" name="Picture 9" descr="Text, logo&#10;&#10;Description automatically generated">
            <a:extLst>
              <a:ext uri="{FF2B5EF4-FFF2-40B4-BE49-F238E27FC236}">
                <a16:creationId xmlns:a16="http://schemas.microsoft.com/office/drawing/2014/main" id="{669918A8-8259-4AC5-AB9A-D55FC9E122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7774" y="1087559"/>
            <a:ext cx="932462" cy="890469"/>
          </a:xfrm>
          <a:prstGeom prst="rect">
            <a:avLst/>
          </a:prstGeom>
        </p:spPr>
      </p:pic>
      <p:sp>
        <p:nvSpPr>
          <p:cNvPr id="2" name="Title 1">
            <a:extLst>
              <a:ext uri="{FF2B5EF4-FFF2-40B4-BE49-F238E27FC236}">
                <a16:creationId xmlns:a16="http://schemas.microsoft.com/office/drawing/2014/main" id="{460A5AAE-C539-4294-A800-3725557C2798}"/>
              </a:ext>
            </a:extLst>
          </p:cNvPr>
          <p:cNvSpPr>
            <a:spLocks noGrp="1"/>
          </p:cNvSpPr>
          <p:nvPr>
            <p:ph type="title"/>
          </p:nvPr>
        </p:nvSpPr>
        <p:spPr>
          <a:xfrm>
            <a:off x="366867" y="2537352"/>
            <a:ext cx="4088881" cy="1028836"/>
          </a:xfrm>
        </p:spPr>
        <p:txBody>
          <a:bodyPr tIns="0" rIns="0" bIns="0" anchor="t">
            <a:noAutofit/>
          </a:bodyPr>
          <a:lstStyle>
            <a:lvl1pPr>
              <a:defRPr sz="3048">
                <a:solidFill>
                  <a:schemeClr val="bg2"/>
                </a:solidFill>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9CC4E2C8-96B9-45B6-AAD1-BDA22B8F9357}"/>
              </a:ext>
            </a:extLst>
          </p:cNvPr>
          <p:cNvSpPr>
            <a:spLocks noGrp="1"/>
          </p:cNvSpPr>
          <p:nvPr>
            <p:ph type="body" sz="quarter" idx="10"/>
          </p:nvPr>
        </p:nvSpPr>
        <p:spPr>
          <a:xfrm>
            <a:off x="357380" y="3703472"/>
            <a:ext cx="3945401" cy="890708"/>
          </a:xfrm>
        </p:spPr>
        <p:txBody>
          <a:bodyPr lIns="0" tIns="0" rIns="0" bIns="0">
            <a:noAutofit/>
          </a:bodyPr>
          <a:lstStyle>
            <a:lvl1pPr marL="0" indent="0">
              <a:buNone/>
              <a:defRPr>
                <a:solidFill>
                  <a:schemeClr val="bg1"/>
                </a:solidFill>
              </a:defRPr>
            </a:lvl1pPr>
            <a:lvl2pPr marL="437227" indent="0">
              <a:buNone/>
              <a:defRPr/>
            </a:lvl2pPr>
          </a:lstStyle>
          <a:p>
            <a:pPr lvl="0"/>
            <a:r>
              <a:rPr lang="en-US"/>
              <a:t>Click to edit Master text styles</a:t>
            </a:r>
          </a:p>
        </p:txBody>
      </p:sp>
      <p:sp>
        <p:nvSpPr>
          <p:cNvPr id="13" name="Text Placeholder 6">
            <a:extLst>
              <a:ext uri="{FF2B5EF4-FFF2-40B4-BE49-F238E27FC236}">
                <a16:creationId xmlns:a16="http://schemas.microsoft.com/office/drawing/2014/main" id="{5FF711BF-B86D-4E6A-9805-691294A67A48}"/>
              </a:ext>
            </a:extLst>
          </p:cNvPr>
          <p:cNvSpPr>
            <a:spLocks noGrp="1"/>
          </p:cNvSpPr>
          <p:nvPr>
            <p:ph type="body" sz="quarter" idx="11" hasCustomPrompt="1"/>
          </p:nvPr>
        </p:nvSpPr>
        <p:spPr>
          <a:xfrm>
            <a:off x="357380" y="5014845"/>
            <a:ext cx="3586786" cy="403386"/>
          </a:xfrm>
        </p:spPr>
        <p:txBody>
          <a:bodyPr lIns="0" tIns="0" rIns="0" bIns="0">
            <a:noAutofit/>
          </a:bodyPr>
          <a:lstStyle>
            <a:lvl1pPr marL="0" indent="0">
              <a:buNone/>
              <a:defRPr sz="1715" b="1">
                <a:solidFill>
                  <a:schemeClr val="bg1"/>
                </a:solidFill>
              </a:defRPr>
            </a:lvl1pPr>
            <a:lvl2pPr marL="437227" indent="0">
              <a:buNone/>
              <a:defRPr/>
            </a:lvl2pPr>
          </a:lstStyle>
          <a:p>
            <a:pPr lvl="0"/>
            <a:r>
              <a:rPr lang="en-US"/>
              <a:t>Presenter:</a:t>
            </a:r>
          </a:p>
        </p:txBody>
      </p:sp>
      <p:sp>
        <p:nvSpPr>
          <p:cNvPr id="15" name="Text Placeholder 6">
            <a:extLst>
              <a:ext uri="{FF2B5EF4-FFF2-40B4-BE49-F238E27FC236}">
                <a16:creationId xmlns:a16="http://schemas.microsoft.com/office/drawing/2014/main" id="{3FD8177A-FE36-48CF-9C27-153368D5F05D}"/>
              </a:ext>
            </a:extLst>
          </p:cNvPr>
          <p:cNvSpPr>
            <a:spLocks noGrp="1"/>
          </p:cNvSpPr>
          <p:nvPr>
            <p:ph type="body" sz="quarter" idx="12" hasCustomPrompt="1"/>
          </p:nvPr>
        </p:nvSpPr>
        <p:spPr>
          <a:xfrm>
            <a:off x="357379" y="5441691"/>
            <a:ext cx="2366755" cy="403386"/>
          </a:xfrm>
        </p:spPr>
        <p:txBody>
          <a:bodyPr lIns="0" tIns="0" rIns="0" bIns="0">
            <a:noAutofit/>
          </a:bodyPr>
          <a:lstStyle>
            <a:lvl1pPr marL="0" indent="0">
              <a:buNone/>
              <a:defRPr sz="1524" b="0">
                <a:solidFill>
                  <a:schemeClr val="bg1"/>
                </a:solidFill>
              </a:defRPr>
            </a:lvl1pPr>
            <a:lvl2pPr marL="437227" indent="0">
              <a:buNone/>
              <a:defRPr/>
            </a:lvl2pPr>
          </a:lstStyle>
          <a:p>
            <a:pPr lvl="0"/>
            <a:r>
              <a:rPr lang="en-US"/>
              <a:t>Date:</a:t>
            </a:r>
          </a:p>
        </p:txBody>
      </p:sp>
    </p:spTree>
    <p:extLst>
      <p:ext uri="{BB962C8B-B14F-4D97-AF65-F5344CB8AC3E}">
        <p14:creationId xmlns:p14="http://schemas.microsoft.com/office/powerpoint/2010/main" val="32373884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5511" y="350040"/>
            <a:ext cx="9323580" cy="685865"/>
          </a:xfrm>
        </p:spPr>
        <p:txBody>
          <a:bodyPr lIns="0" tIns="0" rIns="0" bIns="0">
            <a:noAutofit/>
          </a:bodyPr>
          <a:lstStyle/>
          <a:p>
            <a:r>
              <a:rPr lang="en-US"/>
              <a:t>Click to edit Master title style</a:t>
            </a:r>
          </a:p>
        </p:txBody>
      </p:sp>
      <p:sp>
        <p:nvSpPr>
          <p:cNvPr id="10" name="Content Placeholder 9">
            <a:extLst>
              <a:ext uri="{FF2B5EF4-FFF2-40B4-BE49-F238E27FC236}">
                <a16:creationId xmlns:a16="http://schemas.microsoft.com/office/drawing/2014/main" id="{0052B57F-552D-4EBB-BE31-0E21BBA7CBCB}"/>
              </a:ext>
            </a:extLst>
          </p:cNvPr>
          <p:cNvSpPr>
            <a:spLocks noGrp="1"/>
          </p:cNvSpPr>
          <p:nvPr>
            <p:ph sz="quarter" idx="13"/>
          </p:nvPr>
        </p:nvSpPr>
        <p:spPr>
          <a:xfrm>
            <a:off x="357379" y="1048265"/>
            <a:ext cx="7172881" cy="342933"/>
          </a:xfrm>
        </p:spPr>
        <p:txBody>
          <a:bodyPr wrap="none" lIns="0" tIns="0" rIns="0" bIns="0">
            <a:noAutofit/>
          </a:bodyPr>
          <a:lstStyle>
            <a:lvl1pPr marL="0" indent="0">
              <a:buNone/>
              <a:defRPr>
                <a:solidFill>
                  <a:schemeClr val="accent1"/>
                </a:solidFill>
              </a:defRPr>
            </a:lvl1pPr>
          </a:lstStyle>
          <a:p>
            <a:pPr lvl="0"/>
            <a:r>
              <a:rPr lang="en-US"/>
              <a:t>Click to edit Master text styles</a:t>
            </a:r>
          </a:p>
        </p:txBody>
      </p:sp>
      <p:sp>
        <p:nvSpPr>
          <p:cNvPr id="13" name="Rectangle 12">
            <a:extLst>
              <a:ext uri="{FF2B5EF4-FFF2-40B4-BE49-F238E27FC236}">
                <a16:creationId xmlns:a16="http://schemas.microsoft.com/office/drawing/2014/main" id="{FEA17D07-FEA1-4813-94FE-0C222D33420A}"/>
              </a:ext>
            </a:extLst>
          </p:cNvPr>
          <p:cNvSpPr/>
          <p:nvPr userDrawn="1"/>
        </p:nvSpPr>
        <p:spPr>
          <a:xfrm>
            <a:off x="0" y="6233458"/>
            <a:ext cx="12192000" cy="62454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Logo&#10;&#10;Description automatically generated">
            <a:extLst>
              <a:ext uri="{FF2B5EF4-FFF2-40B4-BE49-F238E27FC236}">
                <a16:creationId xmlns:a16="http://schemas.microsoft.com/office/drawing/2014/main" id="{A36C93A9-0EF1-4AAD-A3D9-FFD9E66FE67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606" b="20606"/>
          <a:stretch/>
        </p:blipFill>
        <p:spPr>
          <a:xfrm>
            <a:off x="293266" y="6312694"/>
            <a:ext cx="808547" cy="474664"/>
          </a:xfrm>
          <a:prstGeom prst="rect">
            <a:avLst/>
          </a:prstGeom>
        </p:spPr>
      </p:pic>
      <p:sp>
        <p:nvSpPr>
          <p:cNvPr id="17" name="Right Triangle 16">
            <a:extLst>
              <a:ext uri="{FF2B5EF4-FFF2-40B4-BE49-F238E27FC236}">
                <a16:creationId xmlns:a16="http://schemas.microsoft.com/office/drawing/2014/main" id="{71190436-0081-46A0-A79F-74F422C47658}"/>
              </a:ext>
            </a:extLst>
          </p:cNvPr>
          <p:cNvSpPr>
            <a:spLocks noChangeAspect="1"/>
          </p:cNvSpPr>
          <p:nvPr userDrawn="1"/>
        </p:nvSpPr>
        <p:spPr>
          <a:xfrm flipH="1">
            <a:off x="11950434" y="6228000"/>
            <a:ext cx="241566" cy="6300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lide Number Placeholder 5">
            <a:extLst>
              <a:ext uri="{FF2B5EF4-FFF2-40B4-BE49-F238E27FC236}">
                <a16:creationId xmlns:a16="http://schemas.microsoft.com/office/drawing/2014/main" id="{80AC1C0B-D761-4C9E-BCC8-599143B36496}"/>
              </a:ext>
            </a:extLst>
          </p:cNvPr>
          <p:cNvSpPr>
            <a:spLocks noGrp="1"/>
          </p:cNvSpPr>
          <p:nvPr>
            <p:ph type="sldNum" sz="quarter" idx="4"/>
          </p:nvPr>
        </p:nvSpPr>
        <p:spPr>
          <a:xfrm>
            <a:off x="11353800" y="6419728"/>
            <a:ext cx="574848" cy="252000"/>
          </a:xfrm>
          <a:prstGeom prst="rect">
            <a:avLst/>
          </a:prstGeom>
        </p:spPr>
        <p:txBody>
          <a:bodyPr vert="horz" lIns="0" tIns="0" rIns="0" bIns="0" rtlCol="0" anchor="ctr"/>
          <a:lstStyle>
            <a:lvl1pPr algn="r">
              <a:defRPr sz="1050">
                <a:solidFill>
                  <a:schemeClr val="bg1">
                    <a:lumMod val="85000"/>
                  </a:schemeClr>
                </a:solidFill>
                <a:latin typeface="+mn-lt"/>
              </a:defRPr>
            </a:lvl1pPr>
          </a:lstStyle>
          <a:p>
            <a:fld id="{4483779D-C340-494C-9B53-38C528D6A960}" type="slidenum">
              <a:rPr lang="en-GB" smtClean="0"/>
              <a:pPr/>
              <a:t>‹#›</a:t>
            </a:fld>
            <a:endParaRPr lang="en-GB"/>
          </a:p>
        </p:txBody>
      </p:sp>
      <p:sp>
        <p:nvSpPr>
          <p:cNvPr id="3" name="Footer Placeholder 4">
            <a:extLst>
              <a:ext uri="{FF2B5EF4-FFF2-40B4-BE49-F238E27FC236}">
                <a16:creationId xmlns:a16="http://schemas.microsoft.com/office/drawing/2014/main" id="{7BEF4619-A2AE-844B-362E-874860D5AB0B}"/>
              </a:ext>
            </a:extLst>
          </p:cNvPr>
          <p:cNvSpPr txBox="1">
            <a:spLocks/>
          </p:cNvSpPr>
          <p:nvPr userDrawn="1"/>
        </p:nvSpPr>
        <p:spPr>
          <a:xfrm>
            <a:off x="7680176" y="6419728"/>
            <a:ext cx="3406924" cy="252000"/>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rgbClr val="FFFFFF"/>
                </a:solidFill>
                <a:latin typeface="Lato Black" panose="020F0A02020204030203" pitchFamily="34" charset="0"/>
              </a:rPr>
              <a:t>Customer SMETA Audit RFP</a:t>
            </a:r>
            <a:endParaRPr lang="en-GB"/>
          </a:p>
        </p:txBody>
      </p:sp>
    </p:spTree>
    <p:extLst>
      <p:ext uri="{BB962C8B-B14F-4D97-AF65-F5344CB8AC3E}">
        <p14:creationId xmlns:p14="http://schemas.microsoft.com/office/powerpoint/2010/main" val="374167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55">
          <p15:clr>
            <a:srgbClr val="FBAE40"/>
          </p15:clr>
        </p15:guide>
        <p15:guide id="2" pos="4309">
          <p15:clr>
            <a:srgbClr val="FBAE40"/>
          </p15:clr>
        </p15:guide>
        <p15:guide id="3" pos="4762">
          <p15:clr>
            <a:srgbClr val="FBAE40"/>
          </p15:clr>
        </p15:guide>
        <p15:guide id="4" pos="5216">
          <p15:clr>
            <a:srgbClr val="FBAE40"/>
          </p15:clr>
        </p15:guide>
        <p15:guide id="5" pos="5669">
          <p15:clr>
            <a:srgbClr val="FBAE40"/>
          </p15:clr>
        </p15:guide>
        <p15:guide id="6" pos="6123">
          <p15:clr>
            <a:srgbClr val="FBAE40"/>
          </p15:clr>
        </p15:guide>
        <p15:guide id="7" pos="6577">
          <p15:clr>
            <a:srgbClr val="FBAE40"/>
          </p15:clr>
        </p15:guide>
        <p15:guide id="8" pos="7030">
          <p15:clr>
            <a:srgbClr val="FBAE40"/>
          </p15:clr>
        </p15:guide>
        <p15:guide id="9" pos="7484">
          <p15:clr>
            <a:srgbClr val="FBAE40"/>
          </p15:clr>
        </p15:guide>
        <p15:guide id="10" pos="3401">
          <p15:clr>
            <a:srgbClr val="FBAE40"/>
          </p15:clr>
        </p15:guide>
        <p15:guide id="11" pos="2948">
          <p15:clr>
            <a:srgbClr val="FBAE40"/>
          </p15:clr>
        </p15:guide>
        <p15:guide id="12" pos="2494">
          <p15:clr>
            <a:srgbClr val="FBAE40"/>
          </p15:clr>
        </p15:guide>
        <p15:guide id="13" pos="2041">
          <p15:clr>
            <a:srgbClr val="FBAE40"/>
          </p15:clr>
        </p15:guide>
        <p15:guide id="14" pos="1587">
          <p15:clr>
            <a:srgbClr val="FBAE40"/>
          </p15:clr>
        </p15:guide>
        <p15:guide id="15" pos="1133">
          <p15:clr>
            <a:srgbClr val="FBAE40"/>
          </p15:clr>
        </p15:guide>
        <p15:guide id="16" pos="680">
          <p15:clr>
            <a:srgbClr val="FBAE40"/>
          </p15:clr>
        </p15:guide>
        <p15:guide id="17" pos="226">
          <p15:clr>
            <a:srgbClr val="FBAE40"/>
          </p15:clr>
        </p15:guide>
        <p15:guide id="19" orient="horz" pos="2041">
          <p15:clr>
            <a:srgbClr val="FBAE40"/>
          </p15:clr>
        </p15:guide>
        <p15:guide id="20" orient="horz" pos="1587">
          <p15:clr>
            <a:srgbClr val="FBAE40"/>
          </p15:clr>
        </p15:guide>
        <p15:guide id="21" orient="horz" pos="1134">
          <p15:clr>
            <a:srgbClr val="FBAE40"/>
          </p15:clr>
        </p15:guide>
        <p15:guide id="22" orient="horz" pos="907">
          <p15:clr>
            <a:srgbClr val="FBAE40"/>
          </p15:clr>
        </p15:guide>
        <p15:guide id="23" orient="horz" pos="680">
          <p15:clr>
            <a:srgbClr val="FBAE40"/>
          </p15:clr>
        </p15:guide>
        <p15:guide id="24" orient="horz" pos="226">
          <p15:clr>
            <a:srgbClr val="FBAE40"/>
          </p15:clr>
        </p15:guide>
        <p15:guide id="25" orient="horz" pos="2494">
          <p15:clr>
            <a:srgbClr val="FBAE40"/>
          </p15:clr>
        </p15:guide>
        <p15:guide id="26" orient="horz" pos="2948">
          <p15:clr>
            <a:srgbClr val="FBAE40"/>
          </p15:clr>
        </p15:guide>
        <p15:guide id="27" orient="horz" pos="3401">
          <p15:clr>
            <a:srgbClr val="FBAE40"/>
          </p15:clr>
        </p15:guide>
        <p15:guide id="28" orient="horz" pos="3855">
          <p15:clr>
            <a:srgbClr val="FBAE40"/>
          </p15:clr>
        </p15:guide>
        <p15:guide id="29" orient="horz" pos="4082">
          <p15:clr>
            <a:srgbClr val="FBAE40"/>
          </p15:clr>
        </p15:guide>
        <p15:guide id="30" orient="horz" pos="4309">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05768" y="350040"/>
            <a:ext cx="9323580" cy="685865"/>
          </a:xfrm>
        </p:spPr>
        <p:txBody>
          <a:bodyPr lIns="0" tIns="0" rIns="0" bIns="0">
            <a:noAutofit/>
          </a:bodyPr>
          <a:lstStyle>
            <a:lvl1pPr algn="r">
              <a:defRPr/>
            </a:lvl1pPr>
          </a:lstStyle>
          <a:p>
            <a:r>
              <a:rPr lang="en-US"/>
              <a:t>Click to edit Master title style</a:t>
            </a:r>
          </a:p>
        </p:txBody>
      </p:sp>
      <p:sp>
        <p:nvSpPr>
          <p:cNvPr id="3" name="Date Placeholder 2"/>
          <p:cNvSpPr>
            <a:spLocks noGrp="1"/>
          </p:cNvSpPr>
          <p:nvPr>
            <p:ph type="dt" sz="half" idx="10"/>
          </p:nvPr>
        </p:nvSpPr>
        <p:spPr>
          <a:xfrm>
            <a:off x="11127615" y="5914992"/>
            <a:ext cx="753058" cy="171466"/>
          </a:xfrm>
          <a:prstGeom prst="rect">
            <a:avLst/>
          </a:prstGeom>
        </p:spPr>
        <p:txBody>
          <a:bodyPr/>
          <a:lstStyle>
            <a:lvl1pPr>
              <a:defRPr>
                <a:solidFill>
                  <a:schemeClr val="bg1"/>
                </a:solidFill>
              </a:defRPr>
            </a:lvl1pPr>
          </a:lstStyle>
          <a:p>
            <a:endParaRPr lang="en-GB"/>
          </a:p>
        </p:txBody>
      </p:sp>
      <p:sp>
        <p:nvSpPr>
          <p:cNvPr id="5" name="Slide Number Placeholder 4"/>
          <p:cNvSpPr>
            <a:spLocks noGrp="1"/>
          </p:cNvSpPr>
          <p:nvPr>
            <p:ph type="sldNum" sz="quarter" idx="12"/>
          </p:nvPr>
        </p:nvSpPr>
        <p:spPr>
          <a:xfrm>
            <a:off x="11467073" y="6459995"/>
            <a:ext cx="358599" cy="171466"/>
          </a:xfrm>
          <a:prstGeom prst="rect">
            <a:avLst/>
          </a:prstGeom>
        </p:spPr>
        <p:txBody>
          <a:bodyPr/>
          <a:lstStyle>
            <a:lvl1pPr>
              <a:defRPr>
                <a:solidFill>
                  <a:schemeClr val="bg1"/>
                </a:solidFill>
              </a:defRPr>
            </a:lvl1pPr>
          </a:lstStyle>
          <a:p>
            <a:fld id="{D6FA463F-00D8-4206-82A1-F4BAA7D765D9}" type="slidenum">
              <a:rPr lang="en-GB" smtClean="0"/>
              <a:pPr/>
              <a:t>‹#›</a:t>
            </a:fld>
            <a:endParaRPr lang="en-GB"/>
          </a:p>
        </p:txBody>
      </p:sp>
      <p:pic>
        <p:nvPicPr>
          <p:cNvPr id="6" name="Picture 5">
            <a:extLst>
              <a:ext uri="{FF2B5EF4-FFF2-40B4-BE49-F238E27FC236}">
                <a16:creationId xmlns:a16="http://schemas.microsoft.com/office/drawing/2014/main" id="{70C016B9-5291-4029-A1EA-0DE54ECCB73A}"/>
              </a:ext>
            </a:extLst>
          </p:cNvPr>
          <p:cNvPicPr>
            <a:picLocks noChangeAspect="1"/>
          </p:cNvPicPr>
          <p:nvPr userDrawn="1"/>
        </p:nvPicPr>
        <p:blipFill>
          <a:blip r:embed="rId2"/>
          <a:stretch>
            <a:fillRect/>
          </a:stretch>
        </p:blipFill>
        <p:spPr>
          <a:xfrm>
            <a:off x="1013060" y="693668"/>
            <a:ext cx="10165879" cy="5470663"/>
          </a:xfrm>
          <a:prstGeom prst="rect">
            <a:avLst/>
          </a:prstGeom>
        </p:spPr>
      </p:pic>
    </p:spTree>
    <p:extLst>
      <p:ext uri="{BB962C8B-B14F-4D97-AF65-F5344CB8AC3E}">
        <p14:creationId xmlns:p14="http://schemas.microsoft.com/office/powerpoint/2010/main" val="3012543638"/>
      </p:ext>
    </p:extLst>
  </p:cSld>
  <p:clrMapOvr>
    <a:masterClrMapping/>
  </p:clrMapOvr>
  <p:extLst>
    <p:ext uri="{DCECCB84-F9BA-43D5-87BE-67443E8EF086}">
      <p15:sldGuideLst xmlns:p15="http://schemas.microsoft.com/office/powerpoint/2012/main">
        <p15:guide id="1" pos="3855">
          <p15:clr>
            <a:srgbClr val="FBAE40"/>
          </p15:clr>
        </p15:guide>
        <p15:guide id="2" pos="4309">
          <p15:clr>
            <a:srgbClr val="FBAE40"/>
          </p15:clr>
        </p15:guide>
        <p15:guide id="3" pos="4762">
          <p15:clr>
            <a:srgbClr val="FBAE40"/>
          </p15:clr>
        </p15:guide>
        <p15:guide id="4" pos="5216">
          <p15:clr>
            <a:srgbClr val="FBAE40"/>
          </p15:clr>
        </p15:guide>
        <p15:guide id="5" pos="5669">
          <p15:clr>
            <a:srgbClr val="FBAE40"/>
          </p15:clr>
        </p15:guide>
        <p15:guide id="6" pos="6123">
          <p15:clr>
            <a:srgbClr val="FBAE40"/>
          </p15:clr>
        </p15:guide>
        <p15:guide id="7" pos="6577">
          <p15:clr>
            <a:srgbClr val="FBAE40"/>
          </p15:clr>
        </p15:guide>
        <p15:guide id="8" pos="7030">
          <p15:clr>
            <a:srgbClr val="FBAE40"/>
          </p15:clr>
        </p15:guide>
        <p15:guide id="9" pos="7484">
          <p15:clr>
            <a:srgbClr val="FBAE40"/>
          </p15:clr>
        </p15:guide>
        <p15:guide id="10" pos="3401">
          <p15:clr>
            <a:srgbClr val="FBAE40"/>
          </p15:clr>
        </p15:guide>
        <p15:guide id="11" pos="2948">
          <p15:clr>
            <a:srgbClr val="FBAE40"/>
          </p15:clr>
        </p15:guide>
        <p15:guide id="12" pos="2494">
          <p15:clr>
            <a:srgbClr val="FBAE40"/>
          </p15:clr>
        </p15:guide>
        <p15:guide id="13" pos="2041">
          <p15:clr>
            <a:srgbClr val="FBAE40"/>
          </p15:clr>
        </p15:guide>
        <p15:guide id="14" pos="1587">
          <p15:clr>
            <a:srgbClr val="FBAE40"/>
          </p15:clr>
        </p15:guide>
        <p15:guide id="15" pos="1133">
          <p15:clr>
            <a:srgbClr val="FBAE40"/>
          </p15:clr>
        </p15:guide>
        <p15:guide id="16" pos="680">
          <p15:clr>
            <a:srgbClr val="FBAE40"/>
          </p15:clr>
        </p15:guide>
        <p15:guide id="17" pos="226">
          <p15:clr>
            <a:srgbClr val="FBAE40"/>
          </p15:clr>
        </p15:guide>
        <p15:guide id="19" orient="horz" pos="2041">
          <p15:clr>
            <a:srgbClr val="FBAE40"/>
          </p15:clr>
        </p15:guide>
        <p15:guide id="20" orient="horz" pos="1587">
          <p15:clr>
            <a:srgbClr val="FBAE40"/>
          </p15:clr>
        </p15:guide>
        <p15:guide id="21" orient="horz" pos="1134">
          <p15:clr>
            <a:srgbClr val="FBAE40"/>
          </p15:clr>
        </p15:guide>
        <p15:guide id="22" orient="horz" pos="907">
          <p15:clr>
            <a:srgbClr val="FBAE40"/>
          </p15:clr>
        </p15:guide>
        <p15:guide id="23" orient="horz" pos="680">
          <p15:clr>
            <a:srgbClr val="FBAE40"/>
          </p15:clr>
        </p15:guide>
        <p15:guide id="24" orient="horz" pos="226">
          <p15:clr>
            <a:srgbClr val="FBAE40"/>
          </p15:clr>
        </p15:guide>
        <p15:guide id="25" orient="horz" pos="2494">
          <p15:clr>
            <a:srgbClr val="FBAE40"/>
          </p15:clr>
        </p15:guide>
        <p15:guide id="26" orient="horz" pos="2948">
          <p15:clr>
            <a:srgbClr val="FBAE40"/>
          </p15:clr>
        </p15:guide>
        <p15:guide id="27" orient="horz" pos="3401">
          <p15:clr>
            <a:srgbClr val="FBAE40"/>
          </p15:clr>
        </p15:guide>
        <p15:guide id="28" orient="horz" pos="3855">
          <p15:clr>
            <a:srgbClr val="FBAE40"/>
          </p15:clr>
        </p15:guide>
        <p15:guide id="29" orient="horz" pos="4082">
          <p15:clr>
            <a:srgbClr val="FBAE40"/>
          </p15:clr>
        </p15:guide>
        <p15:guide id="30" orient="horz" pos="4309">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5511" y="350040"/>
            <a:ext cx="9316930" cy="685865"/>
          </a:xfrm>
        </p:spPr>
        <p:txBody>
          <a:bodyPr/>
          <a:lstStyle/>
          <a:p>
            <a:r>
              <a:rPr lang="en-US"/>
              <a:t>Click to edit Master title style</a:t>
            </a:r>
          </a:p>
        </p:txBody>
      </p:sp>
      <p:sp>
        <p:nvSpPr>
          <p:cNvPr id="3" name="Date Placeholder 2"/>
          <p:cNvSpPr>
            <a:spLocks noGrp="1"/>
          </p:cNvSpPr>
          <p:nvPr>
            <p:ph type="dt" sz="half" idx="10"/>
          </p:nvPr>
        </p:nvSpPr>
        <p:spPr>
          <a:xfrm>
            <a:off x="10710571" y="7077042"/>
            <a:ext cx="753058" cy="171466"/>
          </a:xfrm>
          <a:prstGeom prst="rect">
            <a:avLst/>
          </a:prstGeom>
        </p:spPr>
        <p:txBody>
          <a:bodyPr/>
          <a:lstStyle/>
          <a:p>
            <a:endParaRPr lang="en-GB"/>
          </a:p>
        </p:txBody>
      </p:sp>
      <p:sp>
        <p:nvSpPr>
          <p:cNvPr id="5" name="Slide Number Placeholder 4"/>
          <p:cNvSpPr>
            <a:spLocks noGrp="1"/>
          </p:cNvSpPr>
          <p:nvPr>
            <p:ph type="sldNum" sz="quarter" idx="12"/>
          </p:nvPr>
        </p:nvSpPr>
        <p:spPr>
          <a:xfrm>
            <a:off x="11463629" y="6459995"/>
            <a:ext cx="358599" cy="171466"/>
          </a:xfrm>
          <a:prstGeom prst="rect">
            <a:avLst/>
          </a:prstGeom>
        </p:spPr>
        <p:txBody>
          <a:bodyPr/>
          <a:lstStyle/>
          <a:p>
            <a:fld id="{D6FA463F-00D8-4206-82A1-F4BAA7D765D9}" type="slidenum">
              <a:rPr lang="en-GB" smtClean="0"/>
              <a:t>‹#›</a:t>
            </a:fld>
            <a:endParaRPr lang="en-GB"/>
          </a:p>
        </p:txBody>
      </p:sp>
      <p:sp>
        <p:nvSpPr>
          <p:cNvPr id="6" name="Content Placeholder 2">
            <a:extLst>
              <a:ext uri="{FF2B5EF4-FFF2-40B4-BE49-F238E27FC236}">
                <a16:creationId xmlns:a16="http://schemas.microsoft.com/office/drawing/2014/main" id="{6DF7B83F-0E10-4D3F-B242-739EFF286D2E}"/>
              </a:ext>
            </a:extLst>
          </p:cNvPr>
          <p:cNvSpPr>
            <a:spLocks noGrp="1"/>
          </p:cNvSpPr>
          <p:nvPr>
            <p:ph idx="1"/>
          </p:nvPr>
        </p:nvSpPr>
        <p:spPr>
          <a:xfrm>
            <a:off x="365511" y="1378952"/>
            <a:ext cx="9316930" cy="4458504"/>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9">
            <a:extLst>
              <a:ext uri="{FF2B5EF4-FFF2-40B4-BE49-F238E27FC236}">
                <a16:creationId xmlns:a16="http://schemas.microsoft.com/office/drawing/2014/main" id="{30191A05-1E34-4E79-AEC6-42883F7BD81B}"/>
              </a:ext>
            </a:extLst>
          </p:cNvPr>
          <p:cNvSpPr>
            <a:spLocks noGrp="1"/>
          </p:cNvSpPr>
          <p:nvPr>
            <p:ph sz="quarter" idx="13"/>
          </p:nvPr>
        </p:nvSpPr>
        <p:spPr>
          <a:xfrm>
            <a:off x="357379" y="1048265"/>
            <a:ext cx="7172881" cy="342933"/>
          </a:xfrm>
        </p:spPr>
        <p:txBody>
          <a:bodyPr wrap="none" lIns="0" tIns="0" rIns="0" bIns="0">
            <a:noAutofit/>
          </a:bodyPr>
          <a:lstStyle>
            <a:lvl1pPr marL="0" indent="0">
              <a:buNone/>
              <a:defRPr>
                <a:solidFill>
                  <a:schemeClr val="accent1"/>
                </a:solidFill>
              </a:defRPr>
            </a:lvl1pPr>
          </a:lstStyle>
          <a:p>
            <a:pPr lvl="0"/>
            <a:r>
              <a:rPr lang="en-US"/>
              <a:t>Click to edit Master text styles</a:t>
            </a:r>
          </a:p>
        </p:txBody>
      </p:sp>
      <p:sp>
        <p:nvSpPr>
          <p:cNvPr id="12" name="Footer Placeholder 4">
            <a:extLst>
              <a:ext uri="{FF2B5EF4-FFF2-40B4-BE49-F238E27FC236}">
                <a16:creationId xmlns:a16="http://schemas.microsoft.com/office/drawing/2014/main" id="{80BCFA22-47DD-AD45-5B56-8026E0593C96}"/>
              </a:ext>
            </a:extLst>
          </p:cNvPr>
          <p:cNvSpPr txBox="1">
            <a:spLocks/>
          </p:cNvSpPr>
          <p:nvPr userDrawn="1"/>
        </p:nvSpPr>
        <p:spPr>
          <a:xfrm>
            <a:off x="7680176" y="6419728"/>
            <a:ext cx="3406924" cy="252000"/>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rgbClr val="FFFFFF"/>
                </a:solidFill>
                <a:latin typeface="Lato Black" panose="020F0A02020204030203" pitchFamily="34" charset="0"/>
              </a:rPr>
              <a:t>Customer SMETA Audit RFP</a:t>
            </a:r>
            <a:endParaRPr lang="en-GB"/>
          </a:p>
        </p:txBody>
      </p:sp>
    </p:spTree>
    <p:extLst>
      <p:ext uri="{BB962C8B-B14F-4D97-AF65-F5344CB8AC3E}">
        <p14:creationId xmlns:p14="http://schemas.microsoft.com/office/powerpoint/2010/main" val="3224687504"/>
      </p:ext>
    </p:extLst>
  </p:cSld>
  <p:clrMapOvr>
    <a:masterClrMapping/>
  </p:clrMapOvr>
  <p:extLst>
    <p:ext uri="{DCECCB84-F9BA-43D5-87BE-67443E8EF086}">
      <p15:sldGuideLst xmlns:p15="http://schemas.microsoft.com/office/powerpoint/2012/main">
        <p15:guide id="1" pos="3855">
          <p15:clr>
            <a:srgbClr val="FBAE40"/>
          </p15:clr>
        </p15:guide>
        <p15:guide id="2" pos="4309">
          <p15:clr>
            <a:srgbClr val="FBAE40"/>
          </p15:clr>
        </p15:guide>
        <p15:guide id="3" pos="4762">
          <p15:clr>
            <a:srgbClr val="FBAE40"/>
          </p15:clr>
        </p15:guide>
        <p15:guide id="4" pos="5216">
          <p15:clr>
            <a:srgbClr val="FBAE40"/>
          </p15:clr>
        </p15:guide>
        <p15:guide id="5" pos="5669">
          <p15:clr>
            <a:srgbClr val="FBAE40"/>
          </p15:clr>
        </p15:guide>
        <p15:guide id="6" pos="6123">
          <p15:clr>
            <a:srgbClr val="FBAE40"/>
          </p15:clr>
        </p15:guide>
        <p15:guide id="7" pos="6577">
          <p15:clr>
            <a:srgbClr val="FBAE40"/>
          </p15:clr>
        </p15:guide>
        <p15:guide id="8" pos="7030">
          <p15:clr>
            <a:srgbClr val="FBAE40"/>
          </p15:clr>
        </p15:guide>
        <p15:guide id="9" pos="7484">
          <p15:clr>
            <a:srgbClr val="FBAE40"/>
          </p15:clr>
        </p15:guide>
        <p15:guide id="10" pos="3401">
          <p15:clr>
            <a:srgbClr val="FBAE40"/>
          </p15:clr>
        </p15:guide>
        <p15:guide id="11" pos="2948">
          <p15:clr>
            <a:srgbClr val="FBAE40"/>
          </p15:clr>
        </p15:guide>
        <p15:guide id="12" pos="2494">
          <p15:clr>
            <a:srgbClr val="FBAE40"/>
          </p15:clr>
        </p15:guide>
        <p15:guide id="13" pos="2041">
          <p15:clr>
            <a:srgbClr val="FBAE40"/>
          </p15:clr>
        </p15:guide>
        <p15:guide id="14" pos="1587">
          <p15:clr>
            <a:srgbClr val="FBAE40"/>
          </p15:clr>
        </p15:guide>
        <p15:guide id="15" pos="1133">
          <p15:clr>
            <a:srgbClr val="FBAE40"/>
          </p15:clr>
        </p15:guide>
        <p15:guide id="16" pos="680">
          <p15:clr>
            <a:srgbClr val="FBAE40"/>
          </p15:clr>
        </p15:guide>
        <p15:guide id="17" pos="226">
          <p15:clr>
            <a:srgbClr val="FBAE40"/>
          </p15:clr>
        </p15:guide>
        <p15:guide id="19" orient="horz" pos="2041">
          <p15:clr>
            <a:srgbClr val="FBAE40"/>
          </p15:clr>
        </p15:guide>
        <p15:guide id="20" orient="horz" pos="1587">
          <p15:clr>
            <a:srgbClr val="FBAE40"/>
          </p15:clr>
        </p15:guide>
        <p15:guide id="21" orient="horz" pos="1134">
          <p15:clr>
            <a:srgbClr val="FBAE40"/>
          </p15:clr>
        </p15:guide>
        <p15:guide id="22" orient="horz" pos="907">
          <p15:clr>
            <a:srgbClr val="FBAE40"/>
          </p15:clr>
        </p15:guide>
        <p15:guide id="23" orient="horz" pos="680">
          <p15:clr>
            <a:srgbClr val="FBAE40"/>
          </p15:clr>
        </p15:guide>
        <p15:guide id="24" orient="horz" pos="226">
          <p15:clr>
            <a:srgbClr val="FBAE40"/>
          </p15:clr>
        </p15:guide>
        <p15:guide id="25" orient="horz" pos="2494">
          <p15:clr>
            <a:srgbClr val="FBAE40"/>
          </p15:clr>
        </p15:guide>
        <p15:guide id="26" orient="horz" pos="2948">
          <p15:clr>
            <a:srgbClr val="FBAE40"/>
          </p15:clr>
        </p15:guide>
        <p15:guide id="27" orient="horz" pos="3401">
          <p15:clr>
            <a:srgbClr val="FBAE40"/>
          </p15:clr>
        </p15:guide>
        <p15:guide id="28" orient="horz" pos="3855">
          <p15:clr>
            <a:srgbClr val="FBAE40"/>
          </p15:clr>
        </p15:guide>
        <p15:guide id="29" orient="horz" pos="4082">
          <p15:clr>
            <a:srgbClr val="FBAE40"/>
          </p15:clr>
        </p15:guide>
        <p15:guide id="30" orient="horz" pos="4309">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B12E6E-54E5-4DAA-A267-CF31305074B6}"/>
              </a:ext>
            </a:extLst>
          </p:cNvPr>
          <p:cNvSpPr/>
          <p:nvPr userDrawn="1"/>
        </p:nvSpPr>
        <p:spPr>
          <a:xfrm>
            <a:off x="8964521" y="0"/>
            <a:ext cx="3227480" cy="6229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15"/>
          </a:p>
        </p:txBody>
      </p:sp>
      <p:sp>
        <p:nvSpPr>
          <p:cNvPr id="17" name="Content Placeholder 2">
            <a:extLst>
              <a:ext uri="{FF2B5EF4-FFF2-40B4-BE49-F238E27FC236}">
                <a16:creationId xmlns:a16="http://schemas.microsoft.com/office/drawing/2014/main" id="{C8691E40-60FB-4655-945A-F8C188460CD8}"/>
              </a:ext>
            </a:extLst>
          </p:cNvPr>
          <p:cNvSpPr>
            <a:spLocks noGrp="1"/>
          </p:cNvSpPr>
          <p:nvPr>
            <p:ph idx="1"/>
          </p:nvPr>
        </p:nvSpPr>
        <p:spPr>
          <a:xfrm>
            <a:off x="365512" y="1729427"/>
            <a:ext cx="5730488" cy="4100251"/>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65511" y="350040"/>
            <a:ext cx="9323580" cy="685865"/>
          </a:xfrm>
        </p:spPr>
        <p:txBody>
          <a:bodyPr lIns="0" tIns="0" rIns="0" bIns="0">
            <a:noAutofit/>
          </a:bodyPr>
          <a:lstStyle/>
          <a:p>
            <a:r>
              <a:rPr lang="en-US"/>
              <a:t>Click to edit Master title style</a:t>
            </a:r>
          </a:p>
        </p:txBody>
      </p:sp>
      <p:sp>
        <p:nvSpPr>
          <p:cNvPr id="3" name="Date Placeholder 2"/>
          <p:cNvSpPr>
            <a:spLocks noGrp="1"/>
          </p:cNvSpPr>
          <p:nvPr>
            <p:ph type="dt" sz="half" idx="10"/>
          </p:nvPr>
        </p:nvSpPr>
        <p:spPr>
          <a:xfrm>
            <a:off x="10671738" y="7200424"/>
            <a:ext cx="753058" cy="171466"/>
          </a:xfrm>
          <a:prstGeom prst="rect">
            <a:avLst/>
          </a:prstGeom>
        </p:spPr>
        <p:txBody>
          <a:bodyPr/>
          <a:lstStyle>
            <a:lvl1pPr>
              <a:defRPr>
                <a:solidFill>
                  <a:schemeClr val="bg1"/>
                </a:solidFill>
              </a:defRPr>
            </a:lvl1pPr>
          </a:lstStyle>
          <a:p>
            <a:fld id="{1AEF9054-E193-4E33-897E-BFBC159FF927}" type="datetime1">
              <a:rPr lang="en-GB" smtClean="0"/>
              <a:pPr/>
              <a:t>22/10/2024</a:t>
            </a:fld>
            <a:endParaRPr lang="en-GB"/>
          </a:p>
        </p:txBody>
      </p:sp>
      <p:sp>
        <p:nvSpPr>
          <p:cNvPr id="5" name="Slide Number Placeholder 4"/>
          <p:cNvSpPr>
            <a:spLocks noGrp="1"/>
          </p:cNvSpPr>
          <p:nvPr>
            <p:ph type="sldNum" sz="quarter" idx="12"/>
          </p:nvPr>
        </p:nvSpPr>
        <p:spPr>
          <a:xfrm>
            <a:off x="11424796" y="6469406"/>
            <a:ext cx="358599" cy="171466"/>
          </a:xfrm>
          <a:prstGeom prst="rect">
            <a:avLst/>
          </a:prstGeom>
        </p:spPr>
        <p:txBody>
          <a:bodyPr/>
          <a:lstStyle>
            <a:lvl1pPr>
              <a:defRPr>
                <a:solidFill>
                  <a:schemeClr val="bg1"/>
                </a:solidFill>
              </a:defRPr>
            </a:lvl1pPr>
          </a:lstStyle>
          <a:p>
            <a:fld id="{D6FA463F-00D8-4206-82A1-F4BAA7D765D9}" type="slidenum">
              <a:rPr lang="en-GB" smtClean="0"/>
              <a:pPr/>
              <a:t>‹#›</a:t>
            </a:fld>
            <a:endParaRPr lang="en-GB"/>
          </a:p>
        </p:txBody>
      </p:sp>
      <p:sp>
        <p:nvSpPr>
          <p:cNvPr id="10" name="Content Placeholder 9">
            <a:extLst>
              <a:ext uri="{FF2B5EF4-FFF2-40B4-BE49-F238E27FC236}">
                <a16:creationId xmlns:a16="http://schemas.microsoft.com/office/drawing/2014/main" id="{0052B57F-552D-4EBB-BE31-0E21BBA7CBCB}"/>
              </a:ext>
            </a:extLst>
          </p:cNvPr>
          <p:cNvSpPr>
            <a:spLocks noGrp="1"/>
          </p:cNvSpPr>
          <p:nvPr>
            <p:ph sz="quarter" idx="13"/>
          </p:nvPr>
        </p:nvSpPr>
        <p:spPr>
          <a:xfrm>
            <a:off x="357379" y="1048265"/>
            <a:ext cx="7172881" cy="342933"/>
          </a:xfrm>
        </p:spPr>
        <p:txBody>
          <a:bodyPr wrap="none" lIns="0" tIns="0" rIns="0" bIns="0">
            <a:noAutofit/>
          </a:bodyPr>
          <a:lstStyle>
            <a:lvl1pPr marL="0" indent="0">
              <a:buNone/>
              <a:defRPr>
                <a:solidFill>
                  <a:schemeClr val="accent1"/>
                </a:solidFill>
              </a:defRPr>
            </a:lvl1pPr>
          </a:lstStyle>
          <a:p>
            <a:pPr lvl="0"/>
            <a:r>
              <a:rPr lang="en-US"/>
              <a:t>Click to edit Master text styles</a:t>
            </a:r>
          </a:p>
        </p:txBody>
      </p:sp>
      <p:sp>
        <p:nvSpPr>
          <p:cNvPr id="7" name="Footer Placeholder 4">
            <a:extLst>
              <a:ext uri="{FF2B5EF4-FFF2-40B4-BE49-F238E27FC236}">
                <a16:creationId xmlns:a16="http://schemas.microsoft.com/office/drawing/2014/main" id="{2A02DB7E-421A-2212-CBBC-1E3284257F5C}"/>
              </a:ext>
            </a:extLst>
          </p:cNvPr>
          <p:cNvSpPr txBox="1">
            <a:spLocks/>
          </p:cNvSpPr>
          <p:nvPr userDrawn="1"/>
        </p:nvSpPr>
        <p:spPr>
          <a:xfrm>
            <a:off x="7680176" y="6419728"/>
            <a:ext cx="3406924" cy="252000"/>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rgbClr val="FFFFFF"/>
                </a:solidFill>
                <a:latin typeface="Lato Black" panose="020F0A02020204030203" pitchFamily="34" charset="0"/>
              </a:rPr>
              <a:t>Customer SMETA Audit RFP</a:t>
            </a:r>
            <a:endParaRPr lang="en-GB"/>
          </a:p>
        </p:txBody>
      </p:sp>
    </p:spTree>
    <p:extLst>
      <p:ext uri="{BB962C8B-B14F-4D97-AF65-F5344CB8AC3E}">
        <p14:creationId xmlns:p14="http://schemas.microsoft.com/office/powerpoint/2010/main" val="1783486970"/>
      </p:ext>
    </p:extLst>
  </p:cSld>
  <p:clrMapOvr>
    <a:masterClrMapping/>
  </p:clrMapOvr>
  <p:extLst>
    <p:ext uri="{DCECCB84-F9BA-43D5-87BE-67443E8EF086}">
      <p15:sldGuideLst xmlns:p15="http://schemas.microsoft.com/office/powerpoint/2012/main">
        <p15:guide id="1" pos="3855">
          <p15:clr>
            <a:srgbClr val="FBAE40"/>
          </p15:clr>
        </p15:guide>
        <p15:guide id="2" pos="4309">
          <p15:clr>
            <a:srgbClr val="FBAE40"/>
          </p15:clr>
        </p15:guide>
        <p15:guide id="3" pos="4762">
          <p15:clr>
            <a:srgbClr val="FBAE40"/>
          </p15:clr>
        </p15:guide>
        <p15:guide id="4" pos="5216">
          <p15:clr>
            <a:srgbClr val="FBAE40"/>
          </p15:clr>
        </p15:guide>
        <p15:guide id="5" pos="5669">
          <p15:clr>
            <a:srgbClr val="FBAE40"/>
          </p15:clr>
        </p15:guide>
        <p15:guide id="6" pos="6123">
          <p15:clr>
            <a:srgbClr val="FBAE40"/>
          </p15:clr>
        </p15:guide>
        <p15:guide id="7" pos="6577">
          <p15:clr>
            <a:srgbClr val="FBAE40"/>
          </p15:clr>
        </p15:guide>
        <p15:guide id="8" pos="7030">
          <p15:clr>
            <a:srgbClr val="FBAE40"/>
          </p15:clr>
        </p15:guide>
        <p15:guide id="9" pos="7484">
          <p15:clr>
            <a:srgbClr val="FBAE40"/>
          </p15:clr>
        </p15:guide>
        <p15:guide id="10" pos="3401">
          <p15:clr>
            <a:srgbClr val="FBAE40"/>
          </p15:clr>
        </p15:guide>
        <p15:guide id="11" pos="2948">
          <p15:clr>
            <a:srgbClr val="FBAE40"/>
          </p15:clr>
        </p15:guide>
        <p15:guide id="12" pos="2494">
          <p15:clr>
            <a:srgbClr val="FBAE40"/>
          </p15:clr>
        </p15:guide>
        <p15:guide id="13" pos="2041">
          <p15:clr>
            <a:srgbClr val="FBAE40"/>
          </p15:clr>
        </p15:guide>
        <p15:guide id="14" pos="1587">
          <p15:clr>
            <a:srgbClr val="FBAE40"/>
          </p15:clr>
        </p15:guide>
        <p15:guide id="15" pos="1133">
          <p15:clr>
            <a:srgbClr val="FBAE40"/>
          </p15:clr>
        </p15:guide>
        <p15:guide id="16" pos="680">
          <p15:clr>
            <a:srgbClr val="FBAE40"/>
          </p15:clr>
        </p15:guide>
        <p15:guide id="17" pos="226">
          <p15:clr>
            <a:srgbClr val="FBAE40"/>
          </p15:clr>
        </p15:guide>
        <p15:guide id="19" orient="horz" pos="2041">
          <p15:clr>
            <a:srgbClr val="FBAE40"/>
          </p15:clr>
        </p15:guide>
        <p15:guide id="20" orient="horz" pos="1587">
          <p15:clr>
            <a:srgbClr val="FBAE40"/>
          </p15:clr>
        </p15:guide>
        <p15:guide id="21" orient="horz" pos="1134">
          <p15:clr>
            <a:srgbClr val="FBAE40"/>
          </p15:clr>
        </p15:guide>
        <p15:guide id="22" orient="horz" pos="907">
          <p15:clr>
            <a:srgbClr val="FBAE40"/>
          </p15:clr>
        </p15:guide>
        <p15:guide id="23" orient="horz" pos="680">
          <p15:clr>
            <a:srgbClr val="FBAE40"/>
          </p15:clr>
        </p15:guide>
        <p15:guide id="24" orient="horz" pos="226">
          <p15:clr>
            <a:srgbClr val="FBAE40"/>
          </p15:clr>
        </p15:guide>
        <p15:guide id="25" orient="horz" pos="2494">
          <p15:clr>
            <a:srgbClr val="FBAE40"/>
          </p15:clr>
        </p15:guide>
        <p15:guide id="26" orient="horz" pos="2948">
          <p15:clr>
            <a:srgbClr val="FBAE40"/>
          </p15:clr>
        </p15:guide>
        <p15:guide id="27" orient="horz" pos="3401">
          <p15:clr>
            <a:srgbClr val="FBAE40"/>
          </p15:clr>
        </p15:guide>
        <p15:guide id="28" orient="horz" pos="3855">
          <p15:clr>
            <a:srgbClr val="FBAE40"/>
          </p15:clr>
        </p15:guide>
        <p15:guide id="29" orient="horz" pos="4082">
          <p15:clr>
            <a:srgbClr val="FBAE40"/>
          </p15:clr>
        </p15:guide>
        <p15:guide id="30" orient="horz" pos="4309">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4_Sales Content">
    <p:bg>
      <p:bgPr>
        <a:solidFill>
          <a:schemeClr val="tx2"/>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D796DE17-AA1B-439A-85AA-8970B1A09394}"/>
              </a:ext>
            </a:extLst>
          </p:cNvPr>
          <p:cNvSpPr/>
          <p:nvPr userDrawn="1"/>
        </p:nvSpPr>
        <p:spPr>
          <a:xfrm>
            <a:off x="0" y="0"/>
            <a:ext cx="8051286" cy="6858000"/>
          </a:xfrm>
          <a:custGeom>
            <a:avLst/>
            <a:gdLst>
              <a:gd name="connsiteX0" fmla="*/ 0 w 8051286"/>
              <a:gd name="connsiteY0" fmla="*/ 0 h 6858000"/>
              <a:gd name="connsiteX1" fmla="*/ 8051286 w 8051286"/>
              <a:gd name="connsiteY1" fmla="*/ 0 h 6858000"/>
              <a:gd name="connsiteX2" fmla="*/ 5418747 w 8051286"/>
              <a:gd name="connsiteY2" fmla="*/ 6858000 h 6858000"/>
              <a:gd name="connsiteX3" fmla="*/ 0 w 8051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051286" h="6858000">
                <a:moveTo>
                  <a:pt x="0" y="0"/>
                </a:moveTo>
                <a:lnTo>
                  <a:pt x="8051286" y="0"/>
                </a:lnTo>
                <a:lnTo>
                  <a:pt x="5418747"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E4DEC4AE-0E7C-4CAA-990A-600C47283B8C}"/>
              </a:ext>
            </a:extLst>
          </p:cNvPr>
          <p:cNvSpPr>
            <a:spLocks noGrp="1"/>
          </p:cNvSpPr>
          <p:nvPr>
            <p:ph type="ctrTitle"/>
          </p:nvPr>
        </p:nvSpPr>
        <p:spPr>
          <a:xfrm>
            <a:off x="467360" y="566420"/>
            <a:ext cx="11199178" cy="563133"/>
          </a:xfrm>
        </p:spPr>
        <p:txBody>
          <a:bodyPr anchor="t">
            <a:normAutofit/>
          </a:bodyPr>
          <a:lstStyle>
            <a:lvl1pPr algn="l">
              <a:defRPr sz="3600" b="1">
                <a:solidFill>
                  <a:schemeClr val="bg1"/>
                </a:solidFill>
                <a:latin typeface="Lato Black" panose="020F0A02020204030203" pitchFamily="34" charset="0"/>
              </a:defRPr>
            </a:lvl1pPr>
          </a:lstStyle>
          <a:p>
            <a:endParaRPr lang="en-GB"/>
          </a:p>
        </p:txBody>
      </p:sp>
      <p:pic>
        <p:nvPicPr>
          <p:cNvPr id="9" name="Picture 8" descr="Logo&#10;&#10;Description automatically generated">
            <a:extLst>
              <a:ext uri="{FF2B5EF4-FFF2-40B4-BE49-F238E27FC236}">
                <a16:creationId xmlns:a16="http://schemas.microsoft.com/office/drawing/2014/main" id="{7244B39F-C921-4C17-AFB0-D6005909A9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606" b="20606"/>
          <a:stretch/>
        </p:blipFill>
        <p:spPr>
          <a:xfrm>
            <a:off x="293266" y="6312694"/>
            <a:ext cx="808547" cy="474664"/>
          </a:xfrm>
          <a:prstGeom prst="rect">
            <a:avLst/>
          </a:prstGeom>
        </p:spPr>
      </p:pic>
      <p:sp>
        <p:nvSpPr>
          <p:cNvPr id="11" name="Right Triangle 10">
            <a:extLst>
              <a:ext uri="{FF2B5EF4-FFF2-40B4-BE49-F238E27FC236}">
                <a16:creationId xmlns:a16="http://schemas.microsoft.com/office/drawing/2014/main" id="{536A8458-5436-4887-8977-CF508497FD4E}"/>
              </a:ext>
            </a:extLst>
          </p:cNvPr>
          <p:cNvSpPr>
            <a:spLocks noChangeAspect="1"/>
          </p:cNvSpPr>
          <p:nvPr userDrawn="1"/>
        </p:nvSpPr>
        <p:spPr>
          <a:xfrm flipH="1">
            <a:off x="11950434" y="6228000"/>
            <a:ext cx="241566" cy="6300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lide Number Placeholder 5">
            <a:extLst>
              <a:ext uri="{FF2B5EF4-FFF2-40B4-BE49-F238E27FC236}">
                <a16:creationId xmlns:a16="http://schemas.microsoft.com/office/drawing/2014/main" id="{9E79B61F-734C-4995-92EE-C9A6D4F0A590}"/>
              </a:ext>
            </a:extLst>
          </p:cNvPr>
          <p:cNvSpPr>
            <a:spLocks noGrp="1"/>
          </p:cNvSpPr>
          <p:nvPr>
            <p:ph type="sldNum" sz="quarter" idx="4"/>
          </p:nvPr>
        </p:nvSpPr>
        <p:spPr>
          <a:xfrm>
            <a:off x="11353800" y="6419728"/>
            <a:ext cx="574848" cy="252000"/>
          </a:xfrm>
          <a:prstGeom prst="rect">
            <a:avLst/>
          </a:prstGeom>
        </p:spPr>
        <p:txBody>
          <a:bodyPr vert="horz" lIns="0" tIns="0" rIns="0" bIns="0" rtlCol="0" anchor="ctr"/>
          <a:lstStyle>
            <a:lvl1pPr algn="r">
              <a:defRPr sz="1050">
                <a:solidFill>
                  <a:schemeClr val="bg1">
                    <a:lumMod val="85000"/>
                  </a:schemeClr>
                </a:solidFill>
                <a:latin typeface="+mn-lt"/>
              </a:defRPr>
            </a:lvl1pPr>
          </a:lstStyle>
          <a:p>
            <a:fld id="{4483779D-C340-494C-9B53-38C528D6A960}" type="slidenum">
              <a:rPr lang="en-GB" smtClean="0"/>
              <a:pPr/>
              <a:t>‹#›</a:t>
            </a:fld>
            <a:endParaRPr lang="en-GB"/>
          </a:p>
        </p:txBody>
      </p:sp>
      <p:sp>
        <p:nvSpPr>
          <p:cNvPr id="3" name="Footer Placeholder 4">
            <a:extLst>
              <a:ext uri="{FF2B5EF4-FFF2-40B4-BE49-F238E27FC236}">
                <a16:creationId xmlns:a16="http://schemas.microsoft.com/office/drawing/2014/main" id="{B46402A1-7162-AB72-5D41-9BFDFC890215}"/>
              </a:ext>
            </a:extLst>
          </p:cNvPr>
          <p:cNvSpPr txBox="1">
            <a:spLocks/>
          </p:cNvSpPr>
          <p:nvPr userDrawn="1"/>
        </p:nvSpPr>
        <p:spPr>
          <a:xfrm>
            <a:off x="7680176" y="6419728"/>
            <a:ext cx="3406924" cy="252000"/>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rgbClr val="FFFFFF"/>
                </a:solidFill>
                <a:latin typeface="Lato Black" panose="020F0A02020204030203" pitchFamily="34" charset="0"/>
              </a:rPr>
              <a:t>Customer SMETA Audit RFP</a:t>
            </a:r>
            <a:endParaRPr lang="en-GB"/>
          </a:p>
        </p:txBody>
      </p:sp>
    </p:spTree>
    <p:extLst>
      <p:ext uri="{BB962C8B-B14F-4D97-AF65-F5344CB8AC3E}">
        <p14:creationId xmlns:p14="http://schemas.microsoft.com/office/powerpoint/2010/main" val="17683801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p>
        </p:txBody>
      </p:sp>
      <p:sp>
        <p:nvSpPr>
          <p:cNvPr id="3" name="Content Placeholder 2"/>
          <p:cNvSpPr>
            <a:spLocks noGrp="1"/>
          </p:cNvSpPr>
          <p:nvPr>
            <p:ph idx="1"/>
          </p:nvPr>
        </p:nvSpPr>
        <p:spPr>
          <a:xfrm>
            <a:off x="557601" y="1086719"/>
            <a:ext cx="11110523" cy="5016842"/>
          </a:xfrm>
          <a:prstGeom prst="rect">
            <a:avLst/>
          </a:prstGeom>
        </p:spPr>
        <p:txBody>
          <a:bodyPr/>
          <a:lstStyle>
            <a:lvl1pPr>
              <a:defRPr>
                <a:latin typeface="Franklin Gothic Book" charset="0"/>
                <a:ea typeface="Franklin Gothic Book" charset="0"/>
                <a:cs typeface="Franklin Gothic Book" charset="0"/>
              </a:defRPr>
            </a:lvl1pPr>
            <a:lvl2pPr>
              <a:defRPr>
                <a:latin typeface="Franklin Gothic Book" charset="0"/>
                <a:ea typeface="Franklin Gothic Book" charset="0"/>
                <a:cs typeface="Franklin Gothic Book" charset="0"/>
              </a:defRPr>
            </a:lvl2pPr>
            <a:lvl3pPr>
              <a:defRPr>
                <a:latin typeface="Franklin Gothic Book" charset="0"/>
                <a:ea typeface="Franklin Gothic Book" charset="0"/>
                <a:cs typeface="Franklin Gothic Book" charset="0"/>
              </a:defRPr>
            </a:lvl3pPr>
            <a:lvl4pPr>
              <a:defRPr>
                <a:latin typeface="Franklin Gothic Book" charset="0"/>
                <a:ea typeface="Franklin Gothic Book" charset="0"/>
                <a:cs typeface="Franklin Gothic Book" charset="0"/>
              </a:defRPr>
            </a:lvl4pPr>
            <a:lvl5pPr>
              <a:defRPr>
                <a:latin typeface="Franklin Gothic Book" charset="0"/>
                <a:ea typeface="Franklin Gothic Book"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E9BA377-3A8F-27EC-D42D-FC44D8E1F262}"/>
              </a:ext>
            </a:extLst>
          </p:cNvPr>
          <p:cNvSpPr txBox="1">
            <a:spLocks/>
          </p:cNvSpPr>
          <p:nvPr userDrawn="1"/>
        </p:nvSpPr>
        <p:spPr>
          <a:xfrm>
            <a:off x="7680176" y="6419728"/>
            <a:ext cx="3406924" cy="252000"/>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rgbClr val="FFFFFF"/>
                </a:solidFill>
                <a:latin typeface="Lato Black" panose="020F0A02020204030203" pitchFamily="34" charset="0"/>
              </a:rPr>
              <a:t>Customer SMETA Audit RFP</a:t>
            </a:r>
            <a:endParaRPr lang="en-GB"/>
          </a:p>
        </p:txBody>
      </p:sp>
      <p:sp>
        <p:nvSpPr>
          <p:cNvPr id="6" name="Slide Number Placeholder 5">
            <a:extLst>
              <a:ext uri="{FF2B5EF4-FFF2-40B4-BE49-F238E27FC236}">
                <a16:creationId xmlns:a16="http://schemas.microsoft.com/office/drawing/2014/main" id="{60BCBEB4-948D-CCB2-D6D0-2D00515A2F23}"/>
              </a:ext>
            </a:extLst>
          </p:cNvPr>
          <p:cNvSpPr>
            <a:spLocks noGrp="1"/>
          </p:cNvSpPr>
          <p:nvPr>
            <p:ph type="sldNum" sz="quarter" idx="4"/>
          </p:nvPr>
        </p:nvSpPr>
        <p:spPr>
          <a:xfrm>
            <a:off x="11353800" y="6419728"/>
            <a:ext cx="574848" cy="252000"/>
          </a:xfrm>
          <a:prstGeom prst="rect">
            <a:avLst/>
          </a:prstGeom>
        </p:spPr>
        <p:txBody>
          <a:bodyPr vert="horz" lIns="0" tIns="0" rIns="0" bIns="0" rtlCol="0" anchor="ctr"/>
          <a:lstStyle>
            <a:lvl1pPr algn="r">
              <a:defRPr sz="1050">
                <a:solidFill>
                  <a:schemeClr val="bg1">
                    <a:lumMod val="85000"/>
                  </a:schemeClr>
                </a:solidFill>
                <a:latin typeface="+mn-lt"/>
              </a:defRPr>
            </a:lvl1pPr>
          </a:lstStyle>
          <a:p>
            <a:fld id="{4483779D-C340-494C-9B53-38C528D6A960}" type="slidenum">
              <a:rPr lang="en-GB" smtClean="0"/>
              <a:pPr/>
              <a:t>‹#›</a:t>
            </a:fld>
            <a:endParaRPr lang="en-GB"/>
          </a:p>
        </p:txBody>
      </p:sp>
    </p:spTree>
    <p:extLst>
      <p:ext uri="{BB962C8B-B14F-4D97-AF65-F5344CB8AC3E}">
        <p14:creationId xmlns:p14="http://schemas.microsoft.com/office/powerpoint/2010/main" val="2752963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image" Target="../media/image1.png"/><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theme" Target="../theme/theme3.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45.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4.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theme" Target="../theme/theme5.xml"/><Relationship Id="rId1" Type="http://schemas.openxmlformats.org/officeDocument/2006/relationships/slideLayout" Target="../slideLayouts/slideLayout100.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theme" Target="../theme/theme6.xml"/><Relationship Id="rId1"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4" Type="http://schemas.openxmlformats.org/officeDocument/2006/relationships/image" Target="../media/image45.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theme" Target="../theme/theme8.xml"/><Relationship Id="rId1"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19B15E-905D-47E6-9B4E-0466A5A0E783}"/>
              </a:ext>
            </a:extLst>
          </p:cNvPr>
          <p:cNvSpPr>
            <a:spLocks noGrp="1"/>
          </p:cNvSpPr>
          <p:nvPr>
            <p:ph type="title"/>
          </p:nvPr>
        </p:nvSpPr>
        <p:spPr>
          <a:xfrm>
            <a:off x="442913" y="549274"/>
            <a:ext cx="10910887" cy="1042989"/>
          </a:xfrm>
          <a:prstGeom prst="rect">
            <a:avLst/>
          </a:prstGeom>
        </p:spPr>
        <p:txBody>
          <a:bodyPr vert="horz" lIns="0" tIns="45720" rIns="91440" bIns="45720" rtlCol="0" anchor="t">
            <a:noAutofit/>
          </a:bodyPr>
          <a:lstStyle/>
          <a:p>
            <a:r>
              <a:rPr lang="en-US"/>
              <a:t>Title</a:t>
            </a:r>
            <a:br>
              <a:rPr lang="en-US"/>
            </a:br>
            <a:r>
              <a:rPr lang="en-US"/>
              <a:t>here</a:t>
            </a:r>
            <a:endParaRPr lang="en-GB"/>
          </a:p>
        </p:txBody>
      </p:sp>
      <p:sp>
        <p:nvSpPr>
          <p:cNvPr id="3" name="Text Placeholder 2">
            <a:extLst>
              <a:ext uri="{FF2B5EF4-FFF2-40B4-BE49-F238E27FC236}">
                <a16:creationId xmlns:a16="http://schemas.microsoft.com/office/drawing/2014/main" id="{AA18CF54-573B-4062-AF18-A4917470F52D}"/>
              </a:ext>
            </a:extLst>
          </p:cNvPr>
          <p:cNvSpPr>
            <a:spLocks noGrp="1"/>
          </p:cNvSpPr>
          <p:nvPr>
            <p:ph type="body" idx="1"/>
          </p:nvPr>
        </p:nvSpPr>
        <p:spPr>
          <a:xfrm>
            <a:off x="442913" y="1844675"/>
            <a:ext cx="10910887" cy="4032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Second level</a:t>
            </a:r>
          </a:p>
          <a:p>
            <a:pPr lvl="3"/>
            <a:r>
              <a:rPr lang="en-US"/>
              <a:t>Third level</a:t>
            </a:r>
          </a:p>
          <a:p>
            <a:pPr lvl="4"/>
            <a:r>
              <a:rPr lang="en-US"/>
              <a:t>Fourth Level</a:t>
            </a:r>
          </a:p>
          <a:p>
            <a:pPr lvl="5"/>
            <a:r>
              <a:rPr lang="en-US"/>
              <a:t>Fifth Level</a:t>
            </a:r>
          </a:p>
        </p:txBody>
      </p:sp>
      <p:sp>
        <p:nvSpPr>
          <p:cNvPr id="19" name="Rectangle 18">
            <a:extLst>
              <a:ext uri="{FF2B5EF4-FFF2-40B4-BE49-F238E27FC236}">
                <a16:creationId xmlns:a16="http://schemas.microsoft.com/office/drawing/2014/main" id="{882E9A9F-F592-43BA-98AE-44CA0FA48706}"/>
              </a:ext>
            </a:extLst>
          </p:cNvPr>
          <p:cNvSpPr/>
          <p:nvPr userDrawn="1"/>
        </p:nvSpPr>
        <p:spPr>
          <a:xfrm>
            <a:off x="0" y="6233458"/>
            <a:ext cx="12192000" cy="62454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ight Triangle 27">
            <a:extLst>
              <a:ext uri="{FF2B5EF4-FFF2-40B4-BE49-F238E27FC236}">
                <a16:creationId xmlns:a16="http://schemas.microsoft.com/office/drawing/2014/main" id="{C4074E2F-BB6D-409E-ABB8-4F446D1C7035}"/>
              </a:ext>
            </a:extLst>
          </p:cNvPr>
          <p:cNvSpPr>
            <a:spLocks noChangeAspect="1"/>
          </p:cNvSpPr>
          <p:nvPr userDrawn="1"/>
        </p:nvSpPr>
        <p:spPr>
          <a:xfrm flipH="1">
            <a:off x="11950434" y="6228000"/>
            <a:ext cx="241566" cy="6300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a:extLst>
              <a:ext uri="{FF2B5EF4-FFF2-40B4-BE49-F238E27FC236}">
                <a16:creationId xmlns:a16="http://schemas.microsoft.com/office/drawing/2014/main" id="{31CDCF22-74EB-46AA-A552-17A920C26FCE}"/>
              </a:ext>
            </a:extLst>
          </p:cNvPr>
          <p:cNvSpPr>
            <a:spLocks noGrp="1"/>
          </p:cNvSpPr>
          <p:nvPr>
            <p:ph type="ftr" sz="quarter" idx="3"/>
          </p:nvPr>
        </p:nvSpPr>
        <p:spPr>
          <a:xfrm>
            <a:off x="7680176" y="6419728"/>
            <a:ext cx="3672036" cy="252000"/>
          </a:xfrm>
          <a:prstGeom prst="rect">
            <a:avLst/>
          </a:prstGeom>
        </p:spPr>
        <p:txBody>
          <a:bodyPr vert="horz" wrap="none" lIns="0" tIns="0" rIns="0" bIns="0" rtlCol="0" anchor="ctr"/>
          <a:lstStyle>
            <a:lvl1pPr algn="r">
              <a:defRPr sz="1050" b="1">
                <a:solidFill>
                  <a:schemeClr val="bg1">
                    <a:lumMod val="85000"/>
                  </a:schemeClr>
                </a:solidFill>
                <a:latin typeface="+mn-lt"/>
              </a:defRPr>
            </a:lvl1pPr>
          </a:lstStyle>
          <a:p>
            <a:endParaRPr lang="en-GB"/>
          </a:p>
        </p:txBody>
      </p:sp>
      <p:sp>
        <p:nvSpPr>
          <p:cNvPr id="6" name="Slide Number Placeholder 5">
            <a:extLst>
              <a:ext uri="{FF2B5EF4-FFF2-40B4-BE49-F238E27FC236}">
                <a16:creationId xmlns:a16="http://schemas.microsoft.com/office/drawing/2014/main" id="{02F2C485-6269-4200-849C-60FD1F6FD956}"/>
              </a:ext>
            </a:extLst>
          </p:cNvPr>
          <p:cNvSpPr>
            <a:spLocks noGrp="1"/>
          </p:cNvSpPr>
          <p:nvPr>
            <p:ph type="sldNum" sz="quarter" idx="4"/>
          </p:nvPr>
        </p:nvSpPr>
        <p:spPr>
          <a:xfrm>
            <a:off x="11353800" y="6419728"/>
            <a:ext cx="574848" cy="252000"/>
          </a:xfrm>
          <a:prstGeom prst="rect">
            <a:avLst/>
          </a:prstGeom>
        </p:spPr>
        <p:txBody>
          <a:bodyPr vert="horz" lIns="0" tIns="0" rIns="0" bIns="0" rtlCol="0" anchor="ctr"/>
          <a:lstStyle>
            <a:lvl1pPr algn="r">
              <a:defRPr sz="1050">
                <a:solidFill>
                  <a:schemeClr val="bg1">
                    <a:lumMod val="85000"/>
                  </a:schemeClr>
                </a:solidFill>
                <a:latin typeface="+mn-lt"/>
              </a:defRPr>
            </a:lvl1pPr>
          </a:lstStyle>
          <a:p>
            <a:fld id="{4483779D-C340-494C-9B53-38C528D6A960}" type="slidenum">
              <a:rPr lang="en-GB" smtClean="0"/>
              <a:pPr/>
              <a:t>‹#›</a:t>
            </a:fld>
            <a:endParaRPr lang="en-GB"/>
          </a:p>
        </p:txBody>
      </p:sp>
      <p:pic>
        <p:nvPicPr>
          <p:cNvPr id="9" name="Picture 8" descr="Logo&#10;&#10;Description automatically generated">
            <a:extLst>
              <a:ext uri="{FF2B5EF4-FFF2-40B4-BE49-F238E27FC236}">
                <a16:creationId xmlns:a16="http://schemas.microsoft.com/office/drawing/2014/main" id="{4E3C6509-8395-3DDB-620D-D9E94B8E4EEE}"/>
              </a:ext>
            </a:extLst>
          </p:cNvPr>
          <p:cNvPicPr>
            <a:picLocks noChangeAspect="1"/>
          </p:cNvPicPr>
          <p:nvPr userDrawn="1"/>
        </p:nvPicPr>
        <p:blipFill rotWithShape="1">
          <a:blip r:embed="rId31" cstate="print">
            <a:extLst>
              <a:ext uri="{28A0092B-C50C-407E-A947-70E740481C1C}">
                <a14:useLocalDpi xmlns:a14="http://schemas.microsoft.com/office/drawing/2010/main"/>
              </a:ext>
            </a:extLst>
          </a:blip>
          <a:srcRect/>
          <a:stretch/>
        </p:blipFill>
        <p:spPr>
          <a:xfrm>
            <a:off x="293266" y="6312694"/>
            <a:ext cx="808547" cy="474664"/>
          </a:xfrm>
          <a:prstGeom prst="rect">
            <a:avLst/>
          </a:prstGeom>
        </p:spPr>
      </p:pic>
    </p:spTree>
    <p:extLst>
      <p:ext uri="{BB962C8B-B14F-4D97-AF65-F5344CB8AC3E}">
        <p14:creationId xmlns:p14="http://schemas.microsoft.com/office/powerpoint/2010/main" val="4120903926"/>
      </p:ext>
    </p:extLst>
  </p:cSld>
  <p:clrMap bg1="lt1" tx1="dk1" bg2="lt2" tx2="dk2" accent1="accent1" accent2="accent2" accent3="accent3" accent4="accent4" accent5="accent5" accent6="accent6" hlink="hlink" folHlink="folHlink"/>
  <p:sldLayoutIdLst>
    <p:sldLayoutId id="2147483661" r:id="rId1"/>
    <p:sldLayoutId id="2147483764" r:id="rId2"/>
    <p:sldLayoutId id="2147483744" r:id="rId3"/>
    <p:sldLayoutId id="2147483731" r:id="rId4"/>
    <p:sldLayoutId id="2147483750" r:id="rId5"/>
    <p:sldLayoutId id="2147483766" r:id="rId6"/>
    <p:sldLayoutId id="2147483748" r:id="rId7"/>
    <p:sldLayoutId id="2147483751" r:id="rId8"/>
    <p:sldLayoutId id="2147483752" r:id="rId9"/>
    <p:sldLayoutId id="2147483788" r:id="rId10"/>
    <p:sldLayoutId id="2147483782" r:id="rId11"/>
    <p:sldLayoutId id="2147483797" r:id="rId12"/>
    <p:sldLayoutId id="2147483799" r:id="rId13"/>
    <p:sldLayoutId id="2147483784" r:id="rId14"/>
    <p:sldLayoutId id="2147483786" r:id="rId15"/>
    <p:sldLayoutId id="2147483791" r:id="rId16"/>
    <p:sldLayoutId id="2147483793" r:id="rId17"/>
    <p:sldLayoutId id="2147483742" r:id="rId18"/>
    <p:sldLayoutId id="2147483789" r:id="rId19"/>
    <p:sldLayoutId id="2147483790" r:id="rId20"/>
    <p:sldLayoutId id="2147483798" r:id="rId21"/>
    <p:sldLayoutId id="2147483740" r:id="rId22"/>
    <p:sldLayoutId id="2147483768" r:id="rId23"/>
    <p:sldLayoutId id="2147483760" r:id="rId24"/>
    <p:sldLayoutId id="2147483759" r:id="rId25"/>
    <p:sldLayoutId id="2147484037" r:id="rId26"/>
    <p:sldLayoutId id="2147483914" r:id="rId27"/>
    <p:sldLayoutId id="2147483915" r:id="rId28"/>
    <p:sldLayoutId id="2147483935" r:id="rId29"/>
  </p:sldLayoutIdLst>
  <p:hf hdr="0" ftr="0" dt="0"/>
  <p:txStyles>
    <p:titleStyle>
      <a:lvl1pPr algn="l" defTabSz="914400" rtl="0" eaLnBrk="1" latinLnBrk="0" hangingPunct="1">
        <a:lnSpc>
          <a:spcPct val="90000"/>
        </a:lnSpc>
        <a:spcBef>
          <a:spcPct val="0"/>
        </a:spcBef>
        <a:buNone/>
        <a:defRPr sz="3600" kern="1200">
          <a:solidFill>
            <a:schemeClr val="tx1"/>
          </a:solidFill>
          <a:latin typeface="Lato Black" panose="020F0A02020204030203" pitchFamily="34" charset="0"/>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1800" b="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bg2"/>
        </a:buClr>
        <a:buFont typeface="Arial" panose="020B0604020202020204" pitchFamily="34" charset="0"/>
        <a:buChar char="•"/>
        <a:defRPr sz="1800" b="1" kern="1200">
          <a:solidFill>
            <a:schemeClr val="tx2"/>
          </a:solidFill>
          <a:latin typeface="Source Sans Pro Black" panose="020B0803030403020204" pitchFamily="34" charset="0"/>
          <a:ea typeface="Source Sans Pro Black" panose="020B0803030403020204" pitchFamily="34" charset="0"/>
          <a:cs typeface="+mn-cs"/>
        </a:defRPr>
      </a:lvl2pPr>
      <a:lvl3pPr marL="1143000" indent="-228600" algn="l" defTabSz="914400" rtl="0" eaLnBrk="1" latinLnBrk="0" hangingPunct="1">
        <a:lnSpc>
          <a:spcPct val="120000"/>
        </a:lnSpc>
        <a:spcBef>
          <a:spcPts val="500"/>
        </a:spcBef>
        <a:buClr>
          <a:schemeClr val="bg2"/>
        </a:buClr>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Clr>
          <a:schemeClr val="bg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bg2"/>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Clr>
          <a:schemeClr val="bg2"/>
        </a:buClr>
        <a:buFont typeface="Arial" panose="020B0604020202020204" pitchFamily="34" charset="0"/>
        <a:buChar char="•"/>
        <a:defRPr sz="900" b="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userDrawn="1">
          <p15:clr>
            <a:srgbClr val="F26B43"/>
          </p15:clr>
        </p15:guide>
        <p15:guide id="2" orient="horz" pos="3929" userDrawn="1">
          <p15:clr>
            <a:srgbClr val="F26B43"/>
          </p15:clr>
        </p15:guide>
        <p15:guide id="3" pos="7401" userDrawn="1">
          <p15:clr>
            <a:srgbClr val="F26B43"/>
          </p15:clr>
        </p15:guide>
        <p15:guide id="4" orient="horz" pos="346" userDrawn="1">
          <p15:clr>
            <a:srgbClr val="F26B43"/>
          </p15:clr>
        </p15:guide>
        <p15:guide id="5" orient="horz" pos="709" userDrawn="1">
          <p15:clr>
            <a:srgbClr val="F26B43"/>
          </p15:clr>
        </p15:guide>
        <p15:guide id="6" orient="horz" pos="1003" userDrawn="1">
          <p15:clr>
            <a:srgbClr val="F26B43"/>
          </p15:clr>
        </p15:guide>
        <p15:guide id="7" orient="horz" pos="1162" userDrawn="1">
          <p15:clr>
            <a:srgbClr val="F26B43"/>
          </p15:clr>
        </p15:guide>
        <p15:guide id="8" pos="7151" userDrawn="1">
          <p15:clr>
            <a:srgbClr val="F26B43"/>
          </p15:clr>
        </p15:guide>
        <p15:guide id="9" orient="horz" pos="370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19B15E-905D-47E6-9B4E-0466A5A0E7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Title</a:t>
            </a:r>
            <a:endParaRPr lang="en-GB"/>
          </a:p>
        </p:txBody>
      </p:sp>
      <p:sp>
        <p:nvSpPr>
          <p:cNvPr id="3" name="Text Placeholder 2">
            <a:extLst>
              <a:ext uri="{FF2B5EF4-FFF2-40B4-BE49-F238E27FC236}">
                <a16:creationId xmlns:a16="http://schemas.microsoft.com/office/drawing/2014/main" id="{AA18CF54-573B-4062-AF18-A4917470F52D}"/>
              </a:ext>
            </a:extLst>
          </p:cNvPr>
          <p:cNvSpPr>
            <a:spLocks noGrp="1"/>
          </p:cNvSpPr>
          <p:nvPr>
            <p:ph type="body" idx="1"/>
          </p:nvPr>
        </p:nvSpPr>
        <p:spPr>
          <a:xfrm>
            <a:off x="838200" y="2875629"/>
            <a:ext cx="10515600" cy="33013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Second level</a:t>
            </a:r>
          </a:p>
          <a:p>
            <a:pPr lvl="3"/>
            <a:r>
              <a:rPr lang="en-US"/>
              <a:t>Third level</a:t>
            </a:r>
          </a:p>
          <a:p>
            <a:pPr lvl="4"/>
            <a:r>
              <a:rPr lang="en-US"/>
              <a:t>Fourth Level</a:t>
            </a:r>
          </a:p>
          <a:p>
            <a:pPr lvl="5"/>
            <a:r>
              <a:rPr lang="en-US"/>
              <a:t>Fifth Level</a:t>
            </a:r>
          </a:p>
        </p:txBody>
      </p:sp>
      <p:sp>
        <p:nvSpPr>
          <p:cNvPr id="4" name="Date Placeholder 3">
            <a:extLst>
              <a:ext uri="{FF2B5EF4-FFF2-40B4-BE49-F238E27FC236}">
                <a16:creationId xmlns:a16="http://schemas.microsoft.com/office/drawing/2014/main" id="{124D6AAB-0267-43D1-90E6-FBA8F25663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31CDCF22-74EB-46AA-A552-17A920C26F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1">
                <a:solidFill>
                  <a:schemeClr val="bg1"/>
                </a:solidFill>
                <a:latin typeface="Lato Black" panose="020F0A02020204030203" pitchFamily="34" charset="0"/>
              </a:defRPr>
            </a:lvl1pPr>
          </a:lstStyle>
          <a:p>
            <a:r>
              <a:rPr lang="en-GB"/>
              <a:t>Title of presentation here | Internal | </a:t>
            </a:r>
          </a:p>
        </p:txBody>
      </p:sp>
      <p:sp>
        <p:nvSpPr>
          <p:cNvPr id="6" name="Slide Number Placeholder 5">
            <a:extLst>
              <a:ext uri="{FF2B5EF4-FFF2-40B4-BE49-F238E27FC236}">
                <a16:creationId xmlns:a16="http://schemas.microsoft.com/office/drawing/2014/main" id="{02F2C485-6269-4200-849C-60FD1F6FD9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483779D-C340-494C-9B53-38C528D6A960}" type="slidenum">
              <a:rPr lang="en-GB" smtClean="0"/>
              <a:pPr/>
              <a:t>‹#›</a:t>
            </a:fld>
            <a:endParaRPr lang="en-GB"/>
          </a:p>
        </p:txBody>
      </p:sp>
    </p:spTree>
    <p:extLst>
      <p:ext uri="{BB962C8B-B14F-4D97-AF65-F5344CB8AC3E}">
        <p14:creationId xmlns:p14="http://schemas.microsoft.com/office/powerpoint/2010/main" val="3161526976"/>
      </p:ext>
    </p:extLst>
  </p:cSld>
  <p:clrMap bg1="lt1" tx1="dk1" bg2="lt2" tx2="dk2" accent1="accent1" accent2="accent2" accent3="accent3" accent4="accent4" accent5="accent5" accent6="accent6" hlink="hlink" folHlink="folHlink"/>
  <p:sldLayoutIdLst>
    <p:sldLayoutId id="214748399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1" r:id="rId14"/>
    <p:sldLayoutId id="2147483832" r:id="rId15"/>
    <p:sldLayoutId id="2147483833" r:id="rId16"/>
    <p:sldLayoutId id="2147483834" r:id="rId17"/>
    <p:sldLayoutId id="2147483835" r:id="rId18"/>
    <p:sldLayoutId id="2147483836" r:id="rId19"/>
    <p:sldLayoutId id="2147483837" r:id="rId20"/>
    <p:sldLayoutId id="2147483838" r:id="rId21"/>
    <p:sldLayoutId id="2147483839" r:id="rId22"/>
    <p:sldLayoutId id="2147483842" r:id="rId23"/>
    <p:sldLayoutId id="2147483988" r:id="rId24"/>
    <p:sldLayoutId id="2147483992" r:id="rId25"/>
    <p:sldLayoutId id="2147483993" r:id="rId26"/>
    <p:sldLayoutId id="2147483994" r:id="rId27"/>
    <p:sldLayoutId id="2147484013" r:id="rId28"/>
    <p:sldLayoutId id="2147484034" r:id="rId29"/>
  </p:sldLayoutIdLst>
  <p:hf hdr="0" dt="0"/>
  <p:txStyles>
    <p:titleStyle>
      <a:lvl1pPr algn="l" defTabSz="914400" rtl="0" eaLnBrk="1" latinLnBrk="0" hangingPunct="1">
        <a:lnSpc>
          <a:spcPct val="90000"/>
        </a:lnSpc>
        <a:spcBef>
          <a:spcPct val="0"/>
        </a:spcBef>
        <a:buNone/>
        <a:defRPr sz="3600" kern="1200">
          <a:solidFill>
            <a:schemeClr val="bg1"/>
          </a:solidFill>
          <a:latin typeface="Lato Black" panose="020F0A02020204030203" pitchFamily="34" charset="0"/>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1800" b="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bg2"/>
        </a:buClr>
        <a:buFont typeface="Arial" panose="020B0604020202020204" pitchFamily="34" charset="0"/>
        <a:buChar char="•"/>
        <a:defRPr sz="1800" b="1" kern="1200">
          <a:solidFill>
            <a:schemeClr val="tx2"/>
          </a:solidFill>
          <a:latin typeface="Source Sans Pro Black" panose="020B0803030403020204" pitchFamily="34" charset="0"/>
          <a:ea typeface="Source Sans Pro Black" panose="020B0803030403020204" pitchFamily="34" charset="0"/>
          <a:cs typeface="+mn-cs"/>
        </a:defRPr>
      </a:lvl2pPr>
      <a:lvl3pPr marL="1143000" indent="-228600" algn="l" defTabSz="914400" rtl="0" eaLnBrk="1" latinLnBrk="0" hangingPunct="1">
        <a:lnSpc>
          <a:spcPct val="120000"/>
        </a:lnSpc>
        <a:spcBef>
          <a:spcPts val="500"/>
        </a:spcBef>
        <a:buClr>
          <a:schemeClr val="bg2"/>
        </a:buClr>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Clr>
          <a:schemeClr val="bg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bg2"/>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Clr>
          <a:schemeClr val="bg2"/>
        </a:buClr>
        <a:buFont typeface="Arial" panose="020B0604020202020204" pitchFamily="34" charset="0"/>
        <a:buChar char="•"/>
        <a:defRPr sz="900" b="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19B15E-905D-47E6-9B4E-0466A5A0E783}"/>
              </a:ext>
            </a:extLst>
          </p:cNvPr>
          <p:cNvSpPr>
            <a:spLocks noGrp="1"/>
          </p:cNvSpPr>
          <p:nvPr>
            <p:ph type="title"/>
          </p:nvPr>
        </p:nvSpPr>
        <p:spPr>
          <a:xfrm>
            <a:off x="442913" y="432487"/>
            <a:ext cx="10908000" cy="383059"/>
          </a:xfrm>
          <a:prstGeom prst="rect">
            <a:avLst/>
          </a:prstGeom>
        </p:spPr>
        <p:txBody>
          <a:bodyPr vert="horz" lIns="0" tIns="0" rIns="0" bIns="0" rtlCol="0" anchor="t">
            <a:noAutofit/>
          </a:bodyPr>
          <a:lstStyle/>
          <a:p>
            <a:r>
              <a:rPr lang="en-US"/>
              <a:t>Title here</a:t>
            </a:r>
            <a:endParaRPr lang="en-GB"/>
          </a:p>
        </p:txBody>
      </p:sp>
      <p:sp>
        <p:nvSpPr>
          <p:cNvPr id="19" name="Rectangle 18">
            <a:extLst>
              <a:ext uri="{FF2B5EF4-FFF2-40B4-BE49-F238E27FC236}">
                <a16:creationId xmlns:a16="http://schemas.microsoft.com/office/drawing/2014/main" id="{882E9A9F-F592-43BA-98AE-44CA0FA48706}"/>
              </a:ext>
            </a:extLst>
          </p:cNvPr>
          <p:cNvSpPr/>
          <p:nvPr userDrawn="1"/>
        </p:nvSpPr>
        <p:spPr>
          <a:xfrm>
            <a:off x="0" y="6235200"/>
            <a:ext cx="12192000" cy="62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ight Triangle 27">
            <a:extLst>
              <a:ext uri="{FF2B5EF4-FFF2-40B4-BE49-F238E27FC236}">
                <a16:creationId xmlns:a16="http://schemas.microsoft.com/office/drawing/2014/main" id="{C4074E2F-BB6D-409E-ABB8-4F446D1C7035}"/>
              </a:ext>
            </a:extLst>
          </p:cNvPr>
          <p:cNvSpPr>
            <a:spLocks noChangeAspect="1"/>
          </p:cNvSpPr>
          <p:nvPr userDrawn="1"/>
        </p:nvSpPr>
        <p:spPr>
          <a:xfrm flipH="1">
            <a:off x="11950434" y="6228000"/>
            <a:ext cx="241566" cy="6300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a:extLst>
              <a:ext uri="{FF2B5EF4-FFF2-40B4-BE49-F238E27FC236}">
                <a16:creationId xmlns:a16="http://schemas.microsoft.com/office/drawing/2014/main" id="{02F2C485-6269-4200-849C-60FD1F6FD956}"/>
              </a:ext>
            </a:extLst>
          </p:cNvPr>
          <p:cNvSpPr>
            <a:spLocks noGrp="1"/>
          </p:cNvSpPr>
          <p:nvPr>
            <p:ph type="sldNum" sz="quarter" idx="4"/>
          </p:nvPr>
        </p:nvSpPr>
        <p:spPr>
          <a:xfrm>
            <a:off x="11353800" y="6419728"/>
            <a:ext cx="574848" cy="252000"/>
          </a:xfrm>
          <a:prstGeom prst="rect">
            <a:avLst/>
          </a:prstGeom>
        </p:spPr>
        <p:txBody>
          <a:bodyPr vert="horz" lIns="0" tIns="0" rIns="0" bIns="0" rtlCol="0" anchor="ctr"/>
          <a:lstStyle>
            <a:lvl1pPr algn="r">
              <a:defRPr sz="1050">
                <a:solidFill>
                  <a:schemeClr val="bg1">
                    <a:lumMod val="85000"/>
                  </a:schemeClr>
                </a:solidFill>
                <a:latin typeface="+mn-lt"/>
              </a:defRPr>
            </a:lvl1pPr>
          </a:lstStyle>
          <a:p>
            <a:fld id="{4483779D-C340-494C-9B53-38C528D6A960}" type="slidenum">
              <a:rPr lang="en-GB" smtClean="0"/>
              <a:pPr/>
              <a:t>‹#›</a:t>
            </a:fld>
            <a:endParaRPr lang="en-GB"/>
          </a:p>
        </p:txBody>
      </p:sp>
      <p:pic>
        <p:nvPicPr>
          <p:cNvPr id="9" name="Picture 8" descr="Logo&#10;&#10;Description automatically generated">
            <a:extLst>
              <a:ext uri="{FF2B5EF4-FFF2-40B4-BE49-F238E27FC236}">
                <a16:creationId xmlns:a16="http://schemas.microsoft.com/office/drawing/2014/main" id="{4E3C6509-8395-3DDB-620D-D9E94B8E4EEE}"/>
              </a:ext>
            </a:extLst>
          </p:cNvPr>
          <p:cNvPicPr>
            <a:picLocks noChangeAspect="1"/>
          </p:cNvPicPr>
          <p:nvPr userDrawn="1"/>
        </p:nvPicPr>
        <p:blipFill rotWithShape="1">
          <a:blip r:embed="rId32" cstate="print">
            <a:extLst>
              <a:ext uri="{28A0092B-C50C-407E-A947-70E740481C1C}">
                <a14:useLocalDpi xmlns:a14="http://schemas.microsoft.com/office/drawing/2010/main"/>
              </a:ext>
            </a:extLst>
          </a:blip>
          <a:srcRect/>
          <a:stretch/>
        </p:blipFill>
        <p:spPr>
          <a:xfrm>
            <a:off x="293266" y="6312694"/>
            <a:ext cx="808547" cy="474664"/>
          </a:xfrm>
          <a:prstGeom prst="rect">
            <a:avLst/>
          </a:prstGeom>
        </p:spPr>
      </p:pic>
      <p:sp>
        <p:nvSpPr>
          <p:cNvPr id="4" name="Text Placeholder 3">
            <a:extLst>
              <a:ext uri="{FF2B5EF4-FFF2-40B4-BE49-F238E27FC236}">
                <a16:creationId xmlns:a16="http://schemas.microsoft.com/office/drawing/2014/main" id="{B35B9E6D-5BD8-519D-26A1-152C8D2FADE4}"/>
              </a:ext>
            </a:extLst>
          </p:cNvPr>
          <p:cNvSpPr>
            <a:spLocks noGrp="1"/>
          </p:cNvSpPr>
          <p:nvPr>
            <p:ph type="body" idx="1"/>
          </p:nvPr>
        </p:nvSpPr>
        <p:spPr>
          <a:xfrm>
            <a:off x="442913" y="1289910"/>
            <a:ext cx="10908000" cy="451965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ooter Placeholder 4">
            <a:extLst>
              <a:ext uri="{FF2B5EF4-FFF2-40B4-BE49-F238E27FC236}">
                <a16:creationId xmlns:a16="http://schemas.microsoft.com/office/drawing/2014/main" id="{9FB61657-D24A-4C8A-3AF4-D7BD20D55801}"/>
              </a:ext>
            </a:extLst>
          </p:cNvPr>
          <p:cNvSpPr>
            <a:spLocks noGrp="1"/>
          </p:cNvSpPr>
          <p:nvPr>
            <p:ph type="ftr" sz="quarter" idx="3"/>
          </p:nvPr>
        </p:nvSpPr>
        <p:spPr>
          <a:xfrm>
            <a:off x="4678680" y="6419728"/>
            <a:ext cx="6673532" cy="252000"/>
          </a:xfrm>
          <a:prstGeom prst="rect">
            <a:avLst/>
          </a:prstGeom>
        </p:spPr>
        <p:txBody>
          <a:bodyPr vert="horz" wrap="none" lIns="0" tIns="0" rIns="0" bIns="0" rtlCol="0" anchor="ctr"/>
          <a:lstStyle>
            <a:lvl1pPr algn="r">
              <a:defRPr sz="1050" b="1">
                <a:solidFill>
                  <a:schemeClr val="bg1">
                    <a:lumMod val="85000"/>
                  </a:schemeClr>
                </a:solidFill>
                <a:latin typeface="+mn-lt"/>
              </a:defRPr>
            </a:lvl1pPr>
          </a:lstStyle>
          <a:p>
            <a:endParaRPr lang="en-GB"/>
          </a:p>
        </p:txBody>
      </p:sp>
    </p:spTree>
    <p:extLst>
      <p:ext uri="{BB962C8B-B14F-4D97-AF65-F5344CB8AC3E}">
        <p14:creationId xmlns:p14="http://schemas.microsoft.com/office/powerpoint/2010/main" val="4122772336"/>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 id="2147483861" r:id="rId18"/>
    <p:sldLayoutId id="2147483862" r:id="rId19"/>
    <p:sldLayoutId id="2147483863" r:id="rId20"/>
    <p:sldLayoutId id="2147483864" r:id="rId21"/>
    <p:sldLayoutId id="2147483991" r:id="rId22"/>
    <p:sldLayoutId id="2147484009" r:id="rId23"/>
    <p:sldLayoutId id="2147484010" r:id="rId24"/>
    <p:sldLayoutId id="2147484012" r:id="rId25"/>
    <p:sldLayoutId id="2147484014" r:id="rId26"/>
    <p:sldLayoutId id="2147484016" r:id="rId27"/>
    <p:sldLayoutId id="2147484017" r:id="rId28"/>
    <p:sldLayoutId id="2147484033" r:id="rId29"/>
    <p:sldLayoutId id="2147484035" r:id="rId30"/>
  </p:sldLayoutIdLst>
  <p:hf hdr="0" ftr="0" dt="0"/>
  <p:txStyles>
    <p:titleStyle>
      <a:lvl1pPr algn="l" defTabSz="914400" rtl="0" eaLnBrk="1" latinLnBrk="0" hangingPunct="1">
        <a:lnSpc>
          <a:spcPct val="90000"/>
        </a:lnSpc>
        <a:spcBef>
          <a:spcPct val="0"/>
        </a:spcBef>
        <a:buNone/>
        <a:defRPr sz="2800" kern="1200">
          <a:solidFill>
            <a:schemeClr val="tx1"/>
          </a:solidFill>
          <a:latin typeface="Lato Black" panose="020F0A02020204030203" pitchFamily="34" charset="0"/>
          <a:ea typeface="+mj-ea"/>
          <a:cs typeface="+mj-cs"/>
        </a:defRPr>
      </a:lvl1pPr>
    </p:titleStyle>
    <p:bodyStyle>
      <a:lvl1pPr marL="180000" indent="-180000" algn="l" defTabSz="914400" rtl="0" eaLnBrk="1" latinLnBrk="0" hangingPunct="1">
        <a:lnSpc>
          <a:spcPct val="100000"/>
        </a:lnSpc>
        <a:spcBef>
          <a:spcPts val="1000"/>
        </a:spcBef>
        <a:buClr>
          <a:schemeClr val="bg2"/>
        </a:buClr>
        <a:buFont typeface="Arial" panose="020B0604020202020204" pitchFamily="34" charset="0"/>
        <a:buChar char="•"/>
        <a:defRPr sz="1600" b="0" kern="1200">
          <a:solidFill>
            <a:schemeClr val="tx2"/>
          </a:solidFill>
          <a:latin typeface="+mn-lt"/>
          <a:ea typeface="+mn-ea"/>
          <a:cs typeface="+mn-cs"/>
        </a:defRPr>
      </a:lvl1pPr>
      <a:lvl2pPr marL="360000" indent="-180000" algn="l" defTabSz="914400" rtl="0" eaLnBrk="1" latinLnBrk="0" hangingPunct="1">
        <a:lnSpc>
          <a:spcPct val="100000"/>
        </a:lnSpc>
        <a:spcBef>
          <a:spcPts val="500"/>
        </a:spcBef>
        <a:buClr>
          <a:schemeClr val="bg2"/>
        </a:buClr>
        <a:buFont typeface="Arial" panose="020B0604020202020204" pitchFamily="34" charset="0"/>
        <a:buChar char="•"/>
        <a:defRPr sz="1400" b="0" kern="1200">
          <a:solidFill>
            <a:schemeClr val="tx2"/>
          </a:solidFill>
          <a:latin typeface="+mn-lt"/>
          <a:ea typeface="Source Sans Pro Black" panose="020B0803030403020204" pitchFamily="34" charset="0"/>
          <a:cs typeface="+mn-cs"/>
        </a:defRPr>
      </a:lvl2pPr>
      <a:lvl3pPr marL="541338" indent="-185738" algn="l" defTabSz="914400" rtl="0" eaLnBrk="1" latinLnBrk="0" hangingPunct="1">
        <a:lnSpc>
          <a:spcPct val="100000"/>
        </a:lnSpc>
        <a:spcBef>
          <a:spcPts val="500"/>
        </a:spcBef>
        <a:buClr>
          <a:schemeClr val="bg2"/>
        </a:buClr>
        <a:buFont typeface="Arial" panose="020B0604020202020204" pitchFamily="34" charset="0"/>
        <a:buChar char="•"/>
        <a:defRPr sz="1200" kern="1200">
          <a:solidFill>
            <a:schemeClr val="tx2"/>
          </a:solidFill>
          <a:latin typeface="+mn-lt"/>
          <a:ea typeface="+mn-ea"/>
          <a:cs typeface="+mn-cs"/>
        </a:defRPr>
      </a:lvl3pPr>
      <a:lvl4pPr marL="719138" indent="-177800" algn="l" defTabSz="914400" rtl="0" eaLnBrk="1" latinLnBrk="0" hangingPunct="1">
        <a:lnSpc>
          <a:spcPct val="100000"/>
        </a:lnSpc>
        <a:spcBef>
          <a:spcPts val="500"/>
        </a:spcBef>
        <a:buClr>
          <a:schemeClr val="bg2"/>
        </a:buClr>
        <a:buFont typeface="Arial" panose="020B0604020202020204" pitchFamily="34" charset="0"/>
        <a:buChar char="•"/>
        <a:defRPr sz="1100" kern="1200">
          <a:solidFill>
            <a:schemeClr val="tx2"/>
          </a:solidFill>
          <a:latin typeface="+mn-lt"/>
          <a:ea typeface="+mn-ea"/>
          <a:cs typeface="+mn-cs"/>
        </a:defRPr>
      </a:lvl4pPr>
      <a:lvl5pPr marL="896938" indent="-177800" algn="l" defTabSz="914400" rtl="0" eaLnBrk="1" latinLnBrk="0" hangingPunct="1">
        <a:lnSpc>
          <a:spcPct val="100000"/>
        </a:lnSpc>
        <a:spcBef>
          <a:spcPts val="500"/>
        </a:spcBef>
        <a:buClr>
          <a:schemeClr val="bg2"/>
        </a:buClr>
        <a:buFont typeface="Arial" panose="020B0604020202020204" pitchFamily="34" charset="0"/>
        <a:buChar char="•"/>
        <a:defRPr sz="1100" kern="1200">
          <a:solidFill>
            <a:schemeClr val="tx2"/>
          </a:solidFill>
          <a:latin typeface="+mn-lt"/>
          <a:ea typeface="+mn-ea"/>
          <a:cs typeface="+mn-cs"/>
        </a:defRPr>
      </a:lvl5pPr>
      <a:lvl6pPr marL="900000" indent="-180000" algn="l" defTabSz="914400" rtl="0" eaLnBrk="1" latinLnBrk="0" hangingPunct="1">
        <a:lnSpc>
          <a:spcPct val="90000"/>
        </a:lnSpc>
        <a:spcBef>
          <a:spcPts val="500"/>
        </a:spcBef>
        <a:buClr>
          <a:schemeClr val="bg2"/>
        </a:buClr>
        <a:buFont typeface="Arial" panose="020B0604020202020204" pitchFamily="34" charset="0"/>
        <a:buChar char="•"/>
        <a:defRPr sz="1600" b="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orient="horz" pos="3929">
          <p15:clr>
            <a:srgbClr val="F26B43"/>
          </p15:clr>
        </p15:guide>
        <p15:guide id="3" pos="7401">
          <p15:clr>
            <a:srgbClr val="F26B43"/>
          </p15:clr>
        </p15:guide>
        <p15:guide id="4" orient="horz" pos="346">
          <p15:clr>
            <a:srgbClr val="F26B43"/>
          </p15:clr>
        </p15:guide>
        <p15:guide id="5" orient="horz" pos="709">
          <p15:clr>
            <a:srgbClr val="F26B43"/>
          </p15:clr>
        </p15:guide>
        <p15:guide id="6" orient="horz" pos="1003">
          <p15:clr>
            <a:srgbClr val="F26B43"/>
          </p15:clr>
        </p15:guide>
        <p15:guide id="7" orient="horz" pos="1162">
          <p15:clr>
            <a:srgbClr val="F26B43"/>
          </p15:clr>
        </p15:guide>
        <p15:guide id="8" pos="7151">
          <p15:clr>
            <a:srgbClr val="F26B43"/>
          </p15:clr>
        </p15:guide>
        <p15:guide id="9" orient="horz" pos="370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19B15E-905D-47E6-9B4E-0466A5A0E783}"/>
              </a:ext>
            </a:extLst>
          </p:cNvPr>
          <p:cNvSpPr>
            <a:spLocks noGrp="1"/>
          </p:cNvSpPr>
          <p:nvPr>
            <p:ph type="title"/>
          </p:nvPr>
        </p:nvSpPr>
        <p:spPr>
          <a:xfrm>
            <a:off x="442913" y="549274"/>
            <a:ext cx="10910887" cy="1042989"/>
          </a:xfrm>
          <a:prstGeom prst="rect">
            <a:avLst/>
          </a:prstGeom>
        </p:spPr>
        <p:txBody>
          <a:bodyPr vert="horz" lIns="0" tIns="45720" rIns="91440" bIns="45720" rtlCol="0" anchor="t">
            <a:noAutofit/>
          </a:bodyPr>
          <a:lstStyle/>
          <a:p>
            <a:r>
              <a:rPr lang="en-US"/>
              <a:t>Title</a:t>
            </a:r>
            <a:br>
              <a:rPr lang="en-US"/>
            </a:br>
            <a:r>
              <a:rPr lang="en-US"/>
              <a:t>here</a:t>
            </a:r>
            <a:endParaRPr lang="en-GB"/>
          </a:p>
        </p:txBody>
      </p:sp>
      <p:sp>
        <p:nvSpPr>
          <p:cNvPr id="3" name="Text Placeholder 2">
            <a:extLst>
              <a:ext uri="{FF2B5EF4-FFF2-40B4-BE49-F238E27FC236}">
                <a16:creationId xmlns:a16="http://schemas.microsoft.com/office/drawing/2014/main" id="{AA18CF54-573B-4062-AF18-A4917470F52D}"/>
              </a:ext>
            </a:extLst>
          </p:cNvPr>
          <p:cNvSpPr>
            <a:spLocks noGrp="1"/>
          </p:cNvSpPr>
          <p:nvPr>
            <p:ph type="body" idx="1"/>
          </p:nvPr>
        </p:nvSpPr>
        <p:spPr>
          <a:xfrm>
            <a:off x="442913" y="1844675"/>
            <a:ext cx="10910887" cy="4032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Second level</a:t>
            </a:r>
          </a:p>
          <a:p>
            <a:pPr lvl="3"/>
            <a:r>
              <a:rPr lang="en-US"/>
              <a:t>Third level</a:t>
            </a:r>
          </a:p>
          <a:p>
            <a:pPr lvl="4"/>
            <a:r>
              <a:rPr lang="en-US"/>
              <a:t>Fourth Level</a:t>
            </a:r>
          </a:p>
          <a:p>
            <a:pPr lvl="5"/>
            <a:r>
              <a:rPr lang="en-US"/>
              <a:t>Fifth Level</a:t>
            </a:r>
          </a:p>
        </p:txBody>
      </p:sp>
      <p:sp>
        <p:nvSpPr>
          <p:cNvPr id="19" name="Rectangle 18">
            <a:extLst>
              <a:ext uri="{FF2B5EF4-FFF2-40B4-BE49-F238E27FC236}">
                <a16:creationId xmlns:a16="http://schemas.microsoft.com/office/drawing/2014/main" id="{882E9A9F-F592-43BA-98AE-44CA0FA48706}"/>
              </a:ext>
            </a:extLst>
          </p:cNvPr>
          <p:cNvSpPr/>
          <p:nvPr userDrawn="1"/>
        </p:nvSpPr>
        <p:spPr>
          <a:xfrm>
            <a:off x="0" y="6233458"/>
            <a:ext cx="12192000" cy="62454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descr="Logo&#10;&#10;Description automatically generated">
            <a:extLst>
              <a:ext uri="{FF2B5EF4-FFF2-40B4-BE49-F238E27FC236}">
                <a16:creationId xmlns:a16="http://schemas.microsoft.com/office/drawing/2014/main" id="{D35F0631-9115-4632-83F2-DE6A6C99491A}"/>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20606" b="20606"/>
          <a:stretch/>
        </p:blipFill>
        <p:spPr>
          <a:xfrm>
            <a:off x="293266" y="6312694"/>
            <a:ext cx="808547" cy="474664"/>
          </a:xfrm>
          <a:prstGeom prst="rect">
            <a:avLst/>
          </a:prstGeom>
        </p:spPr>
      </p:pic>
      <p:sp>
        <p:nvSpPr>
          <p:cNvPr id="28" name="Right Triangle 27">
            <a:extLst>
              <a:ext uri="{FF2B5EF4-FFF2-40B4-BE49-F238E27FC236}">
                <a16:creationId xmlns:a16="http://schemas.microsoft.com/office/drawing/2014/main" id="{C4074E2F-BB6D-409E-ABB8-4F446D1C7035}"/>
              </a:ext>
            </a:extLst>
          </p:cNvPr>
          <p:cNvSpPr>
            <a:spLocks noChangeAspect="1"/>
          </p:cNvSpPr>
          <p:nvPr userDrawn="1"/>
        </p:nvSpPr>
        <p:spPr>
          <a:xfrm flipH="1">
            <a:off x="11950434" y="6228000"/>
            <a:ext cx="241566" cy="6300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a:extLst>
              <a:ext uri="{FF2B5EF4-FFF2-40B4-BE49-F238E27FC236}">
                <a16:creationId xmlns:a16="http://schemas.microsoft.com/office/drawing/2014/main" id="{31CDCF22-74EB-46AA-A552-17A920C26FCE}"/>
              </a:ext>
            </a:extLst>
          </p:cNvPr>
          <p:cNvSpPr>
            <a:spLocks noGrp="1"/>
          </p:cNvSpPr>
          <p:nvPr>
            <p:ph type="ftr" sz="quarter" idx="3"/>
          </p:nvPr>
        </p:nvSpPr>
        <p:spPr>
          <a:xfrm>
            <a:off x="7680176" y="6419728"/>
            <a:ext cx="3406924" cy="252000"/>
          </a:xfrm>
          <a:prstGeom prst="rect">
            <a:avLst/>
          </a:prstGeom>
        </p:spPr>
        <p:txBody>
          <a:bodyPr vert="horz" wrap="none" lIns="0" tIns="0" rIns="0" bIns="0" rtlCol="0" anchor="ctr"/>
          <a:lstStyle>
            <a:lvl1pPr algn="r">
              <a:defRPr sz="1050" b="1">
                <a:solidFill>
                  <a:schemeClr val="bg1">
                    <a:lumMod val="85000"/>
                  </a:schemeClr>
                </a:solidFill>
                <a:latin typeface="+mn-lt"/>
              </a:defRPr>
            </a:lvl1pPr>
          </a:lstStyle>
          <a:p>
            <a:r>
              <a:rPr lang="en-GB">
                <a:solidFill>
                  <a:srgbClr val="FFFFFF"/>
                </a:solidFill>
                <a:latin typeface="Lato Black" panose="020F0A02020204030203" pitchFamily="34" charset="0"/>
              </a:rPr>
              <a:t>Customer SMETA Audit RFP</a:t>
            </a:r>
            <a:endParaRPr lang="en-GB"/>
          </a:p>
        </p:txBody>
      </p:sp>
      <p:sp>
        <p:nvSpPr>
          <p:cNvPr id="6" name="Slide Number Placeholder 5">
            <a:extLst>
              <a:ext uri="{FF2B5EF4-FFF2-40B4-BE49-F238E27FC236}">
                <a16:creationId xmlns:a16="http://schemas.microsoft.com/office/drawing/2014/main" id="{02F2C485-6269-4200-849C-60FD1F6FD956}"/>
              </a:ext>
            </a:extLst>
          </p:cNvPr>
          <p:cNvSpPr>
            <a:spLocks noGrp="1"/>
          </p:cNvSpPr>
          <p:nvPr>
            <p:ph type="sldNum" sz="quarter" idx="4"/>
          </p:nvPr>
        </p:nvSpPr>
        <p:spPr>
          <a:xfrm>
            <a:off x="11353800" y="6419728"/>
            <a:ext cx="574848" cy="252000"/>
          </a:xfrm>
          <a:prstGeom prst="rect">
            <a:avLst/>
          </a:prstGeom>
        </p:spPr>
        <p:txBody>
          <a:bodyPr vert="horz" lIns="0" tIns="0" rIns="0" bIns="0" rtlCol="0" anchor="ctr"/>
          <a:lstStyle>
            <a:lvl1pPr algn="r">
              <a:defRPr sz="1050">
                <a:solidFill>
                  <a:schemeClr val="bg1">
                    <a:lumMod val="85000"/>
                  </a:schemeClr>
                </a:solidFill>
                <a:latin typeface="+mn-lt"/>
              </a:defRPr>
            </a:lvl1pPr>
          </a:lstStyle>
          <a:p>
            <a:fld id="{4483779D-C340-494C-9B53-38C528D6A960}" type="slidenum">
              <a:rPr lang="en-GB" smtClean="0"/>
              <a:pPr/>
              <a:t>‹#›</a:t>
            </a:fld>
            <a:endParaRPr lang="en-GB"/>
          </a:p>
        </p:txBody>
      </p:sp>
    </p:spTree>
    <p:extLst>
      <p:ext uri="{BB962C8B-B14F-4D97-AF65-F5344CB8AC3E}">
        <p14:creationId xmlns:p14="http://schemas.microsoft.com/office/powerpoint/2010/main" val="3177359688"/>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hf hdr="0" ftr="0" dt="0"/>
  <p:txStyles>
    <p:titleStyle>
      <a:lvl1pPr algn="l" defTabSz="914400" rtl="0" eaLnBrk="1" latinLnBrk="0" hangingPunct="1">
        <a:lnSpc>
          <a:spcPct val="90000"/>
        </a:lnSpc>
        <a:spcBef>
          <a:spcPct val="0"/>
        </a:spcBef>
        <a:buNone/>
        <a:defRPr sz="3600" kern="1200">
          <a:solidFill>
            <a:schemeClr val="tx1"/>
          </a:solidFill>
          <a:latin typeface="Lato Black" panose="020F0A02020204030203" pitchFamily="34" charset="0"/>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1800" b="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bg2"/>
        </a:buClr>
        <a:buFont typeface="Arial" panose="020B0604020202020204" pitchFamily="34" charset="0"/>
        <a:buChar char="•"/>
        <a:defRPr sz="1800" b="1" kern="1200">
          <a:solidFill>
            <a:schemeClr val="tx2"/>
          </a:solidFill>
          <a:latin typeface="Source Sans Pro Black" panose="020B0803030403020204" pitchFamily="34" charset="0"/>
          <a:ea typeface="Source Sans Pro Black" panose="020B0803030403020204" pitchFamily="34" charset="0"/>
          <a:cs typeface="+mn-cs"/>
        </a:defRPr>
      </a:lvl2pPr>
      <a:lvl3pPr marL="1143000" indent="-228600" algn="l" defTabSz="914400" rtl="0" eaLnBrk="1" latinLnBrk="0" hangingPunct="1">
        <a:lnSpc>
          <a:spcPct val="120000"/>
        </a:lnSpc>
        <a:spcBef>
          <a:spcPts val="500"/>
        </a:spcBef>
        <a:buClr>
          <a:schemeClr val="bg2"/>
        </a:buClr>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Clr>
          <a:schemeClr val="bg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bg2"/>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Clr>
          <a:schemeClr val="bg2"/>
        </a:buClr>
        <a:buFont typeface="Arial" panose="020B0604020202020204" pitchFamily="34" charset="0"/>
        <a:buChar char="•"/>
        <a:defRPr sz="900" b="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orient="horz" pos="3929">
          <p15:clr>
            <a:srgbClr val="F26B43"/>
          </p15:clr>
        </p15:guide>
        <p15:guide id="3" pos="7401">
          <p15:clr>
            <a:srgbClr val="F26B43"/>
          </p15:clr>
        </p15:guide>
        <p15:guide id="4" orient="horz" pos="346">
          <p15:clr>
            <a:srgbClr val="F26B43"/>
          </p15:clr>
        </p15:guide>
        <p15:guide id="5" orient="horz" pos="709">
          <p15:clr>
            <a:srgbClr val="F26B43"/>
          </p15:clr>
        </p15:guide>
        <p15:guide id="6" orient="horz" pos="1003">
          <p15:clr>
            <a:srgbClr val="F26B43"/>
          </p15:clr>
        </p15:guide>
        <p15:guide id="7" orient="horz" pos="1162">
          <p15:clr>
            <a:srgbClr val="F26B43"/>
          </p15:clr>
        </p15:guide>
        <p15:guide id="8" pos="7151">
          <p15:clr>
            <a:srgbClr val="F26B43"/>
          </p15:clr>
        </p15:guide>
        <p15:guide id="9" orient="horz" pos="370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userDrawn="1"/>
        </p:nvSpPr>
        <p:spPr>
          <a:xfrm>
            <a:off x="10950575" y="6311553"/>
            <a:ext cx="1254649" cy="3119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226901"/>
            <a:ext cx="10515600" cy="105963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405977"/>
            <a:ext cx="10515600" cy="4632761"/>
          </a:xfrm>
          <a:prstGeom prst="rect">
            <a:avLst/>
          </a:prstGeom>
        </p:spPr>
        <p:txBody>
          <a:bodyPr vert="horz" lIns="91440" tIns="45720" rIns="91440" bIns="45720" rtlCol="0">
            <a:normAutofit/>
          </a:bodyPr>
          <a:lstStyle/>
          <a:p>
            <a:pPr lvl="0"/>
            <a:r>
              <a:rPr lang="en-US" dirty="0"/>
              <a:t>Click to edit Master text style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Rectangle 17"/>
          <p:cNvSpPr/>
          <p:nvPr userDrawn="1"/>
        </p:nvSpPr>
        <p:spPr>
          <a:xfrm>
            <a:off x="2543175" y="6311553"/>
            <a:ext cx="8308181" cy="3119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lide Number Placeholder 5"/>
          <p:cNvSpPr>
            <a:spLocks noGrp="1"/>
          </p:cNvSpPr>
          <p:nvPr>
            <p:ph type="sldNum" sz="quarter" idx="4"/>
          </p:nvPr>
        </p:nvSpPr>
        <p:spPr>
          <a:xfrm>
            <a:off x="11148223" y="6311553"/>
            <a:ext cx="379410" cy="311944"/>
          </a:xfrm>
          <a:prstGeom prst="rect">
            <a:avLst/>
          </a:prstGeom>
        </p:spPr>
        <p:txBody>
          <a:bodyPr vert="horz" lIns="91440" tIns="45720" rIns="91440" bIns="45720" rtlCol="0" anchor="ctr"/>
          <a:lstStyle>
            <a:lvl1pPr algn="ctr">
              <a:defRPr sz="1200">
                <a:solidFill>
                  <a:schemeClr val="bg1"/>
                </a:solidFill>
                <a:latin typeface="Franklin Gothic Medium" panose="020B0603020102020204" pitchFamily="34" charset="0"/>
              </a:defRPr>
            </a:lvl1pPr>
          </a:lstStyle>
          <a:p>
            <a:fld id="{5D448DEE-C278-4FC4-A23A-ED12725374FB}" type="slidenum">
              <a:rPr lang="en-US" smtClean="0"/>
              <a:pPr/>
              <a:t>‹#›</a:t>
            </a:fld>
            <a:endParaRPr lang="en-US" dirty="0"/>
          </a:p>
        </p:txBody>
      </p:sp>
      <p:sp>
        <p:nvSpPr>
          <p:cNvPr id="25" name="Isosceles Triangle 24">
            <a:hlinkClick r:id="" action="ppaction://hlinkshowjump?jump=previousslide"/>
          </p:cNvPr>
          <p:cNvSpPr/>
          <p:nvPr userDrawn="1"/>
        </p:nvSpPr>
        <p:spPr>
          <a:xfrm rot="16200000">
            <a:off x="11025300" y="6411168"/>
            <a:ext cx="130747" cy="11271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hlinkClick r:id="" action="ppaction://hlinkshowjump?jump=nextslide"/>
          </p:cNvPr>
          <p:cNvSpPr/>
          <p:nvPr userDrawn="1"/>
        </p:nvSpPr>
        <p:spPr>
          <a:xfrm rot="5400000">
            <a:off x="11520600" y="6411168"/>
            <a:ext cx="130747" cy="11271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userDrawn="1"/>
        </p:nvSpPr>
        <p:spPr>
          <a:xfrm>
            <a:off x="7777779" y="6329024"/>
            <a:ext cx="3070841" cy="292388"/>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300" dirty="0">
                <a:solidFill>
                  <a:schemeClr val="bg1"/>
                </a:solidFill>
                <a:latin typeface="Franklin Gothic Medium" panose="020B0603020102020204" pitchFamily="34" charset="0"/>
              </a:rPr>
              <a:t>Introduction to Aruvio for Elevate</a:t>
            </a:r>
            <a:r>
              <a:rPr lang="en-US" sz="1300" baseline="0" dirty="0">
                <a:solidFill>
                  <a:schemeClr val="bg1"/>
                </a:solidFill>
                <a:latin typeface="Franklin Gothic Medium" panose="020B0603020102020204" pitchFamily="34" charset="0"/>
              </a:rPr>
              <a:t> clients</a:t>
            </a:r>
            <a:endParaRPr lang="en-US" sz="1300" dirty="0">
              <a:solidFill>
                <a:schemeClr val="bg1"/>
              </a:solidFill>
              <a:latin typeface="Franklin Gothic Medium" panose="020B0603020102020204" pitchFamily="34" charset="0"/>
            </a:endParaRPr>
          </a:p>
        </p:txBody>
      </p:sp>
      <p:pic>
        <p:nvPicPr>
          <p:cNvPr id="7" name="Picture 6">
            <a:extLst>
              <a:ext uri="{FF2B5EF4-FFF2-40B4-BE49-F238E27FC236}">
                <a16:creationId xmlns:a16="http://schemas.microsoft.com/office/drawing/2014/main" id="{1F4C6A65-FCB9-4535-88A4-AE61146769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7240" y="6246203"/>
            <a:ext cx="2099088" cy="458030"/>
          </a:xfrm>
          <a:prstGeom prst="rect">
            <a:avLst/>
          </a:prstGeom>
        </p:spPr>
      </p:pic>
    </p:spTree>
    <p:extLst>
      <p:ext uri="{BB962C8B-B14F-4D97-AF65-F5344CB8AC3E}">
        <p14:creationId xmlns:p14="http://schemas.microsoft.com/office/powerpoint/2010/main" val="2092949334"/>
      </p:ext>
    </p:extLst>
  </p:cSld>
  <p:clrMap bg1="lt1" tx1="dk1" bg2="lt2" tx2="dk2" accent1="accent1" accent2="accent2" accent3="accent3" accent4="accent4" accent5="accent5" accent6="accent6" hlink="hlink" folHlink="folHlink"/>
  <p:sldLayoutIdLst>
    <p:sldLayoutId id="2147483675" r:id="rId1"/>
  </p:sldLayoutIdLst>
  <p:hf hdr="0" dt="0"/>
  <p:txStyles>
    <p:titleStyle>
      <a:lvl1pPr algn="ctr" defTabSz="914400" rtl="0" eaLnBrk="1" latinLnBrk="0" hangingPunct="1">
        <a:lnSpc>
          <a:spcPct val="90000"/>
        </a:lnSpc>
        <a:spcBef>
          <a:spcPct val="0"/>
        </a:spcBef>
        <a:buNone/>
        <a:defRPr sz="3600" kern="1200">
          <a:solidFill>
            <a:srgbClr val="3B4449"/>
          </a:solidFill>
          <a:effectLst>
            <a:outerShdw blurRad="38100" dist="38100" dir="2700000" algn="tl">
              <a:srgbClr val="000000">
                <a:alpha val="43137"/>
              </a:srgbClr>
            </a:outerShdw>
          </a:effectLst>
          <a:latin typeface="Franklin Gothic Medium" panose="020B06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10950577" y="6311553"/>
            <a:ext cx="1254649" cy="3119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Placeholder 1"/>
          <p:cNvSpPr>
            <a:spLocks noGrp="1"/>
          </p:cNvSpPr>
          <p:nvPr>
            <p:ph type="title"/>
          </p:nvPr>
        </p:nvSpPr>
        <p:spPr>
          <a:xfrm>
            <a:off x="838200" y="226901"/>
            <a:ext cx="10515600" cy="10596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405979"/>
            <a:ext cx="10515600" cy="4632761"/>
          </a:xfrm>
          <a:prstGeom prst="rect">
            <a:avLst/>
          </a:prstGeom>
        </p:spPr>
        <p:txBody>
          <a:bodyPr vert="horz" lIns="91440" tIns="45720" rIns="91440" bIns="45720" rtlCol="0">
            <a:normAutofit/>
          </a:bodyPr>
          <a:lstStyle/>
          <a:p>
            <a:pPr lvl="0"/>
            <a:r>
              <a:rPr lang="en-US" dirty="0"/>
              <a:t>Click to edit Master text style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Rectangle 17"/>
          <p:cNvSpPr/>
          <p:nvPr/>
        </p:nvSpPr>
        <p:spPr>
          <a:xfrm>
            <a:off x="2543176" y="6311553"/>
            <a:ext cx="8308181" cy="3119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Slide Number Placeholder 5"/>
          <p:cNvSpPr>
            <a:spLocks noGrp="1"/>
          </p:cNvSpPr>
          <p:nvPr>
            <p:ph type="sldNum" sz="quarter" idx="4"/>
          </p:nvPr>
        </p:nvSpPr>
        <p:spPr>
          <a:xfrm>
            <a:off x="11148223" y="6311553"/>
            <a:ext cx="379411" cy="311944"/>
          </a:xfrm>
          <a:prstGeom prst="rect">
            <a:avLst/>
          </a:prstGeom>
        </p:spPr>
        <p:txBody>
          <a:bodyPr vert="horz" lIns="91440" tIns="45720" rIns="91440" bIns="45720" rtlCol="0" anchor="ctr"/>
          <a:lstStyle>
            <a:lvl1pPr algn="ctr">
              <a:defRPr sz="900">
                <a:solidFill>
                  <a:schemeClr val="bg1"/>
                </a:solidFill>
                <a:latin typeface="Franklin Gothic Medium" panose="020B0603020102020204" pitchFamily="34" charset="0"/>
              </a:defRPr>
            </a:lvl1pPr>
          </a:lstStyle>
          <a:p>
            <a:fld id="{C4C175FC-D4AA-4476-A8F9-362A73F32FD7}" type="slidenum">
              <a:rPr lang="zh-TW" altLang="en-US" smtClean="0"/>
              <a:t>‹#›</a:t>
            </a:fld>
            <a:endParaRPr lang="zh-TW" alt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387" y="6247385"/>
            <a:ext cx="1943100" cy="533400"/>
          </a:xfrm>
          <a:prstGeom prst="rect">
            <a:avLst/>
          </a:prstGeom>
          <a:noFill/>
          <a:ln>
            <a:noFill/>
          </a:ln>
        </p:spPr>
      </p:pic>
      <p:sp>
        <p:nvSpPr>
          <p:cNvPr id="25" name="Isosceles Triangle 24">
            <a:hlinkClick r:id="" action="ppaction://hlinkshowjump?jump=previousslide"/>
          </p:cNvPr>
          <p:cNvSpPr/>
          <p:nvPr/>
        </p:nvSpPr>
        <p:spPr>
          <a:xfrm rot="16200000">
            <a:off x="11025301" y="6411170"/>
            <a:ext cx="130747" cy="11271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Isosceles Triangle 25">
            <a:hlinkClick r:id="" action="ppaction://hlinkshowjump?jump=nextslide"/>
          </p:cNvPr>
          <p:cNvSpPr/>
          <p:nvPr/>
        </p:nvSpPr>
        <p:spPr>
          <a:xfrm rot="5400000">
            <a:off x="11520601" y="6411170"/>
            <a:ext cx="130747" cy="11271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096205954"/>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685800" rtl="0" eaLnBrk="1" latinLnBrk="0" hangingPunct="1">
        <a:lnSpc>
          <a:spcPct val="90000"/>
        </a:lnSpc>
        <a:spcBef>
          <a:spcPct val="0"/>
        </a:spcBef>
        <a:buNone/>
        <a:defRPr sz="2700" kern="1200">
          <a:solidFill>
            <a:srgbClr val="3B4449"/>
          </a:solidFill>
          <a:effectLst>
            <a:outerShdw blurRad="38100" dist="38100" dir="2700000" algn="tl">
              <a:srgbClr val="000000">
                <a:alpha val="43137"/>
              </a:srgbClr>
            </a:outerShdw>
          </a:effectLst>
          <a:latin typeface="Franklin Gothic Medium" panose="020B06030201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3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9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19B15E-905D-47E6-9B4E-0466A5A0E783}"/>
              </a:ext>
            </a:extLst>
          </p:cNvPr>
          <p:cNvSpPr>
            <a:spLocks noGrp="1"/>
          </p:cNvSpPr>
          <p:nvPr>
            <p:ph type="title"/>
          </p:nvPr>
        </p:nvSpPr>
        <p:spPr>
          <a:xfrm>
            <a:off x="442913" y="549274"/>
            <a:ext cx="10908000" cy="1042989"/>
          </a:xfrm>
          <a:prstGeom prst="rect">
            <a:avLst/>
          </a:prstGeom>
        </p:spPr>
        <p:txBody>
          <a:bodyPr vert="horz" lIns="0" tIns="45720" rIns="91440" bIns="45720" rtlCol="0" anchor="t">
            <a:noAutofit/>
          </a:bodyPr>
          <a:lstStyle/>
          <a:p>
            <a:r>
              <a:rPr lang="en-US"/>
              <a:t>Title</a:t>
            </a:r>
            <a:br>
              <a:rPr lang="en-US"/>
            </a:br>
            <a:r>
              <a:rPr lang="en-US"/>
              <a:t>here</a:t>
            </a:r>
            <a:endParaRPr lang="en-GB"/>
          </a:p>
        </p:txBody>
      </p:sp>
      <p:sp>
        <p:nvSpPr>
          <p:cNvPr id="19" name="Rectangle 18">
            <a:extLst>
              <a:ext uri="{FF2B5EF4-FFF2-40B4-BE49-F238E27FC236}">
                <a16:creationId xmlns:a16="http://schemas.microsoft.com/office/drawing/2014/main" id="{882E9A9F-F592-43BA-98AE-44CA0FA48706}"/>
              </a:ext>
            </a:extLst>
          </p:cNvPr>
          <p:cNvSpPr/>
          <p:nvPr userDrawn="1"/>
        </p:nvSpPr>
        <p:spPr>
          <a:xfrm>
            <a:off x="0" y="6235200"/>
            <a:ext cx="12192000" cy="62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ight Triangle 27">
            <a:extLst>
              <a:ext uri="{FF2B5EF4-FFF2-40B4-BE49-F238E27FC236}">
                <a16:creationId xmlns:a16="http://schemas.microsoft.com/office/drawing/2014/main" id="{C4074E2F-BB6D-409E-ABB8-4F446D1C7035}"/>
              </a:ext>
            </a:extLst>
          </p:cNvPr>
          <p:cNvSpPr>
            <a:spLocks noChangeAspect="1"/>
          </p:cNvSpPr>
          <p:nvPr userDrawn="1"/>
        </p:nvSpPr>
        <p:spPr>
          <a:xfrm flipH="1">
            <a:off x="11950434" y="6228000"/>
            <a:ext cx="241566" cy="6300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a:extLst>
              <a:ext uri="{FF2B5EF4-FFF2-40B4-BE49-F238E27FC236}">
                <a16:creationId xmlns:a16="http://schemas.microsoft.com/office/drawing/2014/main" id="{02F2C485-6269-4200-849C-60FD1F6FD956}"/>
              </a:ext>
            </a:extLst>
          </p:cNvPr>
          <p:cNvSpPr>
            <a:spLocks noGrp="1"/>
          </p:cNvSpPr>
          <p:nvPr>
            <p:ph type="sldNum" sz="quarter" idx="4"/>
          </p:nvPr>
        </p:nvSpPr>
        <p:spPr>
          <a:xfrm>
            <a:off x="11353800" y="6419728"/>
            <a:ext cx="574848" cy="252000"/>
          </a:xfrm>
          <a:prstGeom prst="rect">
            <a:avLst/>
          </a:prstGeom>
        </p:spPr>
        <p:txBody>
          <a:bodyPr vert="horz" lIns="0" tIns="0" rIns="0" bIns="0" rtlCol="0" anchor="ctr"/>
          <a:lstStyle>
            <a:lvl1pPr algn="r">
              <a:defRPr sz="1050">
                <a:solidFill>
                  <a:schemeClr val="bg1">
                    <a:lumMod val="85000"/>
                  </a:schemeClr>
                </a:solidFill>
                <a:latin typeface="+mn-lt"/>
              </a:defRPr>
            </a:lvl1pPr>
          </a:lstStyle>
          <a:p>
            <a:fld id="{4483779D-C340-494C-9B53-38C528D6A960}" type="slidenum">
              <a:rPr lang="en-GB" smtClean="0"/>
              <a:pPr/>
              <a:t>‹#›</a:t>
            </a:fld>
            <a:endParaRPr lang="en-GB"/>
          </a:p>
        </p:txBody>
      </p:sp>
      <p:pic>
        <p:nvPicPr>
          <p:cNvPr id="9" name="Picture 8" descr="Logo&#10;&#10;Description automatically generated">
            <a:extLst>
              <a:ext uri="{FF2B5EF4-FFF2-40B4-BE49-F238E27FC236}">
                <a16:creationId xmlns:a16="http://schemas.microsoft.com/office/drawing/2014/main" id="{4E3C6509-8395-3DDB-620D-D9E94B8E4EE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0606" b="20606"/>
          <a:stretch/>
        </p:blipFill>
        <p:spPr>
          <a:xfrm>
            <a:off x="293266" y="6312694"/>
            <a:ext cx="808547" cy="474664"/>
          </a:xfrm>
          <a:prstGeom prst="rect">
            <a:avLst/>
          </a:prstGeom>
        </p:spPr>
      </p:pic>
      <p:sp>
        <p:nvSpPr>
          <p:cNvPr id="4" name="Text Placeholder 3">
            <a:extLst>
              <a:ext uri="{FF2B5EF4-FFF2-40B4-BE49-F238E27FC236}">
                <a16:creationId xmlns:a16="http://schemas.microsoft.com/office/drawing/2014/main" id="{B35B9E6D-5BD8-519D-26A1-152C8D2FADE4}"/>
              </a:ext>
            </a:extLst>
          </p:cNvPr>
          <p:cNvSpPr>
            <a:spLocks noGrp="1"/>
          </p:cNvSpPr>
          <p:nvPr>
            <p:ph type="body" idx="1"/>
          </p:nvPr>
        </p:nvSpPr>
        <p:spPr>
          <a:xfrm>
            <a:off x="442913" y="1844675"/>
            <a:ext cx="10908000" cy="403225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ooter Placeholder 4">
            <a:extLst>
              <a:ext uri="{FF2B5EF4-FFF2-40B4-BE49-F238E27FC236}">
                <a16:creationId xmlns:a16="http://schemas.microsoft.com/office/drawing/2014/main" id="{9FB61657-D24A-4C8A-3AF4-D7BD20D55801}"/>
              </a:ext>
            </a:extLst>
          </p:cNvPr>
          <p:cNvSpPr>
            <a:spLocks noGrp="1"/>
          </p:cNvSpPr>
          <p:nvPr>
            <p:ph type="ftr" sz="quarter" idx="3"/>
          </p:nvPr>
        </p:nvSpPr>
        <p:spPr>
          <a:xfrm>
            <a:off x="7680176" y="6419728"/>
            <a:ext cx="3672036" cy="252000"/>
          </a:xfrm>
          <a:prstGeom prst="rect">
            <a:avLst/>
          </a:prstGeom>
        </p:spPr>
        <p:txBody>
          <a:bodyPr vert="horz" wrap="none" lIns="0" tIns="0" rIns="0" bIns="0" rtlCol="0" anchor="ctr"/>
          <a:lstStyle>
            <a:lvl1pPr algn="r">
              <a:defRPr sz="1050" b="1">
                <a:solidFill>
                  <a:schemeClr val="bg1">
                    <a:lumMod val="85000"/>
                  </a:schemeClr>
                </a:solidFill>
                <a:latin typeface="+mn-lt"/>
              </a:defRPr>
            </a:lvl1pPr>
          </a:lstStyle>
          <a:p>
            <a:r>
              <a:rPr lang="en-GB"/>
              <a:t>Presentation title goes here</a:t>
            </a:r>
          </a:p>
        </p:txBody>
      </p:sp>
    </p:spTree>
    <p:extLst>
      <p:ext uri="{BB962C8B-B14F-4D97-AF65-F5344CB8AC3E}">
        <p14:creationId xmlns:p14="http://schemas.microsoft.com/office/powerpoint/2010/main" val="4120903926"/>
      </p:ext>
    </p:extLst>
  </p:cSld>
  <p:clrMap bg1="lt1" tx1="dk1" bg2="lt2" tx2="dk2" accent1="accent1" accent2="accent2" accent3="accent3" accent4="accent4" accent5="accent5" accent6="accent6" hlink="hlink" folHlink="folHlink"/>
  <p:sldLayoutIdLst>
    <p:sldLayoutId id="2147483900" r:id="rId1"/>
    <p:sldLayoutId id="2147483795" r:id="rId2"/>
  </p:sldLayoutIdLst>
  <p:hf hdr="0" dt="0"/>
  <p:txStyles>
    <p:titleStyle>
      <a:lvl1pPr algn="l" defTabSz="914400" rtl="0" eaLnBrk="1" latinLnBrk="0" hangingPunct="1">
        <a:lnSpc>
          <a:spcPct val="90000"/>
        </a:lnSpc>
        <a:spcBef>
          <a:spcPct val="0"/>
        </a:spcBef>
        <a:buNone/>
        <a:defRPr sz="3600" kern="1200">
          <a:solidFill>
            <a:schemeClr val="tx1"/>
          </a:solidFill>
          <a:latin typeface="Lato Black" panose="020F0A02020204030203" pitchFamily="34" charset="0"/>
          <a:ea typeface="+mj-ea"/>
          <a:cs typeface="+mj-cs"/>
        </a:defRPr>
      </a:lvl1pPr>
    </p:titleStyle>
    <p:bodyStyle>
      <a:lvl1pPr marL="180000" indent="-180000" algn="l" defTabSz="914400" rtl="0" eaLnBrk="1" latinLnBrk="0" hangingPunct="1">
        <a:lnSpc>
          <a:spcPct val="100000"/>
        </a:lnSpc>
        <a:spcBef>
          <a:spcPts val="1000"/>
        </a:spcBef>
        <a:buClr>
          <a:schemeClr val="bg2"/>
        </a:buClr>
        <a:buFont typeface="Arial" panose="020B0604020202020204" pitchFamily="34" charset="0"/>
        <a:buChar char="•"/>
        <a:defRPr sz="2000" b="0" kern="1200">
          <a:solidFill>
            <a:schemeClr val="tx2"/>
          </a:solidFill>
          <a:latin typeface="+mn-lt"/>
          <a:ea typeface="+mn-ea"/>
          <a:cs typeface="+mn-cs"/>
        </a:defRPr>
      </a:lvl1pPr>
      <a:lvl2pPr marL="360000" indent="-180000" algn="l" defTabSz="914400" rtl="0" eaLnBrk="1" latinLnBrk="0" hangingPunct="1">
        <a:lnSpc>
          <a:spcPct val="100000"/>
        </a:lnSpc>
        <a:spcBef>
          <a:spcPts val="500"/>
        </a:spcBef>
        <a:buClr>
          <a:schemeClr val="bg2"/>
        </a:buClr>
        <a:buFont typeface="Arial" panose="020B0604020202020204" pitchFamily="34" charset="0"/>
        <a:buChar char="•"/>
        <a:defRPr sz="1800" b="0" kern="1200">
          <a:solidFill>
            <a:schemeClr val="tx2"/>
          </a:solidFill>
          <a:latin typeface="+mn-lt"/>
          <a:ea typeface="Source Sans Pro Black" panose="020B0803030403020204" pitchFamily="34" charset="0"/>
          <a:cs typeface="+mn-cs"/>
        </a:defRPr>
      </a:lvl2pPr>
      <a:lvl3pPr marL="541338" indent="-185738"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2"/>
          </a:solidFill>
          <a:latin typeface="+mn-lt"/>
          <a:ea typeface="+mn-ea"/>
          <a:cs typeface="+mn-cs"/>
        </a:defRPr>
      </a:lvl3pPr>
      <a:lvl4pPr marL="719138" indent="-1778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2"/>
          </a:solidFill>
          <a:latin typeface="+mn-lt"/>
          <a:ea typeface="+mn-ea"/>
          <a:cs typeface="+mn-cs"/>
        </a:defRPr>
      </a:lvl4pPr>
      <a:lvl5pPr marL="896938" indent="-1778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2"/>
          </a:solidFill>
          <a:latin typeface="+mn-lt"/>
          <a:ea typeface="+mn-ea"/>
          <a:cs typeface="+mn-cs"/>
        </a:defRPr>
      </a:lvl5pPr>
      <a:lvl6pPr marL="900000" indent="-180000" algn="l" defTabSz="914400" rtl="0" eaLnBrk="1" latinLnBrk="0" hangingPunct="1">
        <a:lnSpc>
          <a:spcPct val="90000"/>
        </a:lnSpc>
        <a:spcBef>
          <a:spcPts val="500"/>
        </a:spcBef>
        <a:buClr>
          <a:schemeClr val="bg2"/>
        </a:buClr>
        <a:buFont typeface="Arial" panose="020B0604020202020204" pitchFamily="34" charset="0"/>
        <a:buChar char="•"/>
        <a:defRPr sz="1600" b="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userDrawn="1">
          <p15:clr>
            <a:srgbClr val="F26B43"/>
          </p15:clr>
        </p15:guide>
        <p15:guide id="2" orient="horz" pos="3929" userDrawn="1">
          <p15:clr>
            <a:srgbClr val="F26B43"/>
          </p15:clr>
        </p15:guide>
        <p15:guide id="3" pos="7401" userDrawn="1">
          <p15:clr>
            <a:srgbClr val="F26B43"/>
          </p15:clr>
        </p15:guide>
        <p15:guide id="4" orient="horz" pos="346" userDrawn="1">
          <p15:clr>
            <a:srgbClr val="F26B43"/>
          </p15:clr>
        </p15:guide>
        <p15:guide id="5" orient="horz" pos="709" userDrawn="1">
          <p15:clr>
            <a:srgbClr val="F26B43"/>
          </p15:clr>
        </p15:guide>
        <p15:guide id="6" orient="horz" pos="1003" userDrawn="1">
          <p15:clr>
            <a:srgbClr val="F26B43"/>
          </p15:clr>
        </p15:guide>
        <p15:guide id="7" orient="horz" pos="1162" userDrawn="1">
          <p15:clr>
            <a:srgbClr val="F26B43"/>
          </p15:clr>
        </p15:guide>
        <p15:guide id="8" pos="7151" userDrawn="1">
          <p15:clr>
            <a:srgbClr val="F26B43"/>
          </p15:clr>
        </p15:guide>
        <p15:guide id="9" orient="horz" pos="3702"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19B15E-905D-47E6-9B4E-0466A5A0E783}"/>
              </a:ext>
            </a:extLst>
          </p:cNvPr>
          <p:cNvSpPr>
            <a:spLocks noGrp="1"/>
          </p:cNvSpPr>
          <p:nvPr>
            <p:ph type="title"/>
          </p:nvPr>
        </p:nvSpPr>
        <p:spPr>
          <a:xfrm>
            <a:off x="442913" y="549274"/>
            <a:ext cx="10908000" cy="1042989"/>
          </a:xfrm>
          <a:prstGeom prst="rect">
            <a:avLst/>
          </a:prstGeom>
        </p:spPr>
        <p:txBody>
          <a:bodyPr vert="horz" lIns="0" tIns="45720" rIns="91440" bIns="45720" rtlCol="0" anchor="t">
            <a:noAutofit/>
          </a:bodyPr>
          <a:lstStyle/>
          <a:p>
            <a:r>
              <a:rPr lang="en-US"/>
              <a:t>Title</a:t>
            </a:r>
            <a:br>
              <a:rPr lang="en-US"/>
            </a:br>
            <a:r>
              <a:rPr lang="en-US"/>
              <a:t>here</a:t>
            </a:r>
            <a:endParaRPr lang="en-GB"/>
          </a:p>
        </p:txBody>
      </p:sp>
      <p:sp>
        <p:nvSpPr>
          <p:cNvPr id="19" name="Rectangle 18">
            <a:extLst>
              <a:ext uri="{FF2B5EF4-FFF2-40B4-BE49-F238E27FC236}">
                <a16:creationId xmlns:a16="http://schemas.microsoft.com/office/drawing/2014/main" id="{882E9A9F-F592-43BA-98AE-44CA0FA48706}"/>
              </a:ext>
            </a:extLst>
          </p:cNvPr>
          <p:cNvSpPr/>
          <p:nvPr userDrawn="1"/>
        </p:nvSpPr>
        <p:spPr>
          <a:xfrm>
            <a:off x="0" y="6233458"/>
            <a:ext cx="12192000" cy="6245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a:extLst>
              <a:ext uri="{FF2B5EF4-FFF2-40B4-BE49-F238E27FC236}">
                <a16:creationId xmlns:a16="http://schemas.microsoft.com/office/drawing/2014/main" id="{31CDCF22-74EB-46AA-A552-17A920C26FCE}"/>
              </a:ext>
            </a:extLst>
          </p:cNvPr>
          <p:cNvSpPr>
            <a:spLocks noGrp="1"/>
          </p:cNvSpPr>
          <p:nvPr>
            <p:ph type="ftr" sz="quarter" idx="3"/>
          </p:nvPr>
        </p:nvSpPr>
        <p:spPr>
          <a:xfrm>
            <a:off x="7680176" y="6419728"/>
            <a:ext cx="3672036" cy="252000"/>
          </a:xfrm>
          <a:prstGeom prst="rect">
            <a:avLst/>
          </a:prstGeom>
        </p:spPr>
        <p:txBody>
          <a:bodyPr vert="horz" wrap="none" lIns="0" tIns="0" rIns="0" bIns="0" rtlCol="0" anchor="ctr"/>
          <a:lstStyle>
            <a:lvl1pPr algn="r">
              <a:defRPr sz="1050" b="1">
                <a:solidFill>
                  <a:schemeClr val="bg1">
                    <a:lumMod val="85000"/>
                  </a:schemeClr>
                </a:solidFill>
                <a:latin typeface="+mn-lt"/>
              </a:defRPr>
            </a:lvl1pPr>
          </a:lstStyle>
          <a:p>
            <a:r>
              <a:rPr lang="en-GB"/>
              <a:t>Presentation title here</a:t>
            </a:r>
          </a:p>
        </p:txBody>
      </p:sp>
      <p:sp>
        <p:nvSpPr>
          <p:cNvPr id="6" name="Slide Number Placeholder 5">
            <a:extLst>
              <a:ext uri="{FF2B5EF4-FFF2-40B4-BE49-F238E27FC236}">
                <a16:creationId xmlns:a16="http://schemas.microsoft.com/office/drawing/2014/main" id="{02F2C485-6269-4200-849C-60FD1F6FD956}"/>
              </a:ext>
            </a:extLst>
          </p:cNvPr>
          <p:cNvSpPr>
            <a:spLocks noGrp="1"/>
          </p:cNvSpPr>
          <p:nvPr>
            <p:ph type="sldNum" sz="quarter" idx="4"/>
          </p:nvPr>
        </p:nvSpPr>
        <p:spPr>
          <a:xfrm>
            <a:off x="11353800" y="6419728"/>
            <a:ext cx="574848" cy="252000"/>
          </a:xfrm>
          <a:prstGeom prst="rect">
            <a:avLst/>
          </a:prstGeom>
        </p:spPr>
        <p:txBody>
          <a:bodyPr vert="horz" lIns="0" tIns="0" rIns="0" bIns="0" rtlCol="0" anchor="ctr"/>
          <a:lstStyle>
            <a:lvl1pPr algn="r">
              <a:defRPr sz="1050">
                <a:solidFill>
                  <a:schemeClr val="bg1">
                    <a:lumMod val="85000"/>
                  </a:schemeClr>
                </a:solidFill>
                <a:latin typeface="+mn-lt"/>
              </a:defRPr>
            </a:lvl1pPr>
          </a:lstStyle>
          <a:p>
            <a:fld id="{4483779D-C340-494C-9B53-38C528D6A960}" type="slidenum">
              <a:rPr lang="en-GB" smtClean="0"/>
              <a:pPr/>
              <a:t>‹#›</a:t>
            </a:fld>
            <a:endParaRPr lang="en-GB"/>
          </a:p>
        </p:txBody>
      </p:sp>
      <p:pic>
        <p:nvPicPr>
          <p:cNvPr id="9" name="Picture 8" descr="Logo&#10;&#10;Description automatically generated">
            <a:extLst>
              <a:ext uri="{FF2B5EF4-FFF2-40B4-BE49-F238E27FC236}">
                <a16:creationId xmlns:a16="http://schemas.microsoft.com/office/drawing/2014/main" id="{4E3C6509-8395-3DDB-620D-D9E94B8E4EE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0606" b="20606"/>
          <a:stretch/>
        </p:blipFill>
        <p:spPr>
          <a:xfrm>
            <a:off x="293266" y="6312694"/>
            <a:ext cx="808547" cy="474664"/>
          </a:xfrm>
          <a:prstGeom prst="rect">
            <a:avLst/>
          </a:prstGeom>
        </p:spPr>
      </p:pic>
      <p:sp>
        <p:nvSpPr>
          <p:cNvPr id="4" name="Text Placeholder 3">
            <a:extLst>
              <a:ext uri="{FF2B5EF4-FFF2-40B4-BE49-F238E27FC236}">
                <a16:creationId xmlns:a16="http://schemas.microsoft.com/office/drawing/2014/main" id="{B35B9E6D-5BD8-519D-26A1-152C8D2FADE4}"/>
              </a:ext>
            </a:extLst>
          </p:cNvPr>
          <p:cNvSpPr>
            <a:spLocks noGrp="1"/>
          </p:cNvSpPr>
          <p:nvPr>
            <p:ph type="body" idx="1"/>
          </p:nvPr>
        </p:nvSpPr>
        <p:spPr>
          <a:xfrm>
            <a:off x="442913" y="1844675"/>
            <a:ext cx="10908000" cy="403225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10">
            <a:extLst>
              <a:ext uri="{FF2B5EF4-FFF2-40B4-BE49-F238E27FC236}">
                <a16:creationId xmlns:a16="http://schemas.microsoft.com/office/drawing/2014/main" id="{693B0748-BE99-C431-24AC-8F14CD32CFBF}"/>
              </a:ext>
            </a:extLst>
          </p:cNvPr>
          <p:cNvSpPr/>
          <p:nvPr userDrawn="1"/>
        </p:nvSpPr>
        <p:spPr>
          <a:xfrm>
            <a:off x="11840301" y="6226638"/>
            <a:ext cx="360000" cy="631362"/>
          </a:xfrm>
          <a:custGeom>
            <a:avLst/>
            <a:gdLst>
              <a:gd name="connsiteX0" fmla="*/ 0 w 2661492"/>
              <a:gd name="connsiteY0" fmla="*/ 0 h 5483224"/>
              <a:gd name="connsiteX1" fmla="*/ 2661492 w 2661492"/>
              <a:gd name="connsiteY1" fmla="*/ 0 h 5483224"/>
              <a:gd name="connsiteX2" fmla="*/ 2661492 w 2661492"/>
              <a:gd name="connsiteY2" fmla="*/ 5483224 h 5483224"/>
              <a:gd name="connsiteX3" fmla="*/ 0 w 2661492"/>
              <a:gd name="connsiteY3" fmla="*/ 5483224 h 5483224"/>
              <a:gd name="connsiteX4" fmla="*/ 0 w 2661492"/>
              <a:gd name="connsiteY4" fmla="*/ 0 h 5483224"/>
              <a:gd name="connsiteX0" fmla="*/ 2354239 w 2661492"/>
              <a:gd name="connsiteY0" fmla="*/ 709684 h 5483224"/>
              <a:gd name="connsiteX1" fmla="*/ 2661492 w 2661492"/>
              <a:gd name="connsiteY1" fmla="*/ 0 h 5483224"/>
              <a:gd name="connsiteX2" fmla="*/ 2661492 w 2661492"/>
              <a:gd name="connsiteY2" fmla="*/ 5483224 h 5483224"/>
              <a:gd name="connsiteX3" fmla="*/ 0 w 2661492"/>
              <a:gd name="connsiteY3" fmla="*/ 5483224 h 5483224"/>
              <a:gd name="connsiteX4" fmla="*/ 2354239 w 2661492"/>
              <a:gd name="connsiteY4" fmla="*/ 709684 h 54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492" h="5483224">
                <a:moveTo>
                  <a:pt x="2354239" y="709684"/>
                </a:moveTo>
                <a:lnTo>
                  <a:pt x="2661492" y="0"/>
                </a:lnTo>
                <a:lnTo>
                  <a:pt x="2661492" y="5483224"/>
                </a:lnTo>
                <a:lnTo>
                  <a:pt x="0" y="5483224"/>
                </a:lnTo>
                <a:lnTo>
                  <a:pt x="2354239" y="709684"/>
                </a:lnTo>
                <a:close/>
              </a:path>
            </a:pathLst>
          </a:custGeom>
          <a:solidFill>
            <a:srgbClr val="0EF2B2"/>
          </a:solidFill>
          <a:ln>
            <a:solidFill>
              <a:srgbClr val="0EF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49053901"/>
      </p:ext>
    </p:extLst>
  </p:cSld>
  <p:clrMap bg1="lt1" tx1="dk1" bg2="lt2" tx2="dk2" accent1="accent1" accent2="accent2" accent3="accent3" accent4="accent4" accent5="accent5" accent6="accent6" hlink="hlink" folHlink="folHlink"/>
  <p:sldLayoutIdLst>
    <p:sldLayoutId id="2147483933" r:id="rId1"/>
  </p:sldLayoutIdLst>
  <p:hf hdr="0" dt="0"/>
  <p:txStyles>
    <p:titleStyle>
      <a:lvl1pPr algn="l" defTabSz="914400" rtl="0" eaLnBrk="1" latinLnBrk="0" hangingPunct="1">
        <a:lnSpc>
          <a:spcPct val="90000"/>
        </a:lnSpc>
        <a:spcBef>
          <a:spcPct val="0"/>
        </a:spcBef>
        <a:buNone/>
        <a:defRPr sz="3600" kern="1200">
          <a:solidFill>
            <a:schemeClr val="tx1"/>
          </a:solidFill>
          <a:latin typeface="Lato Black" panose="020F0A02020204030203" pitchFamily="34" charset="0"/>
          <a:ea typeface="+mj-ea"/>
          <a:cs typeface="+mj-cs"/>
        </a:defRPr>
      </a:lvl1pPr>
    </p:titleStyle>
    <p:bodyStyle>
      <a:lvl1pPr marL="180000" indent="-180000" algn="l" defTabSz="914400" rtl="0" eaLnBrk="1" latinLnBrk="0" hangingPunct="1">
        <a:lnSpc>
          <a:spcPct val="100000"/>
        </a:lnSpc>
        <a:spcBef>
          <a:spcPts val="1000"/>
        </a:spcBef>
        <a:buClr>
          <a:schemeClr val="bg2"/>
        </a:buClr>
        <a:buFont typeface="Arial" panose="020B0604020202020204" pitchFamily="34" charset="0"/>
        <a:buChar char="•"/>
        <a:defRPr sz="2000" b="0" kern="1200">
          <a:solidFill>
            <a:schemeClr val="tx2"/>
          </a:solidFill>
          <a:latin typeface="+mn-lt"/>
          <a:ea typeface="+mn-ea"/>
          <a:cs typeface="+mn-cs"/>
        </a:defRPr>
      </a:lvl1pPr>
      <a:lvl2pPr marL="360000" indent="-180000" algn="l" defTabSz="914400" rtl="0" eaLnBrk="1" latinLnBrk="0" hangingPunct="1">
        <a:lnSpc>
          <a:spcPct val="100000"/>
        </a:lnSpc>
        <a:spcBef>
          <a:spcPts val="500"/>
        </a:spcBef>
        <a:buClr>
          <a:schemeClr val="bg2"/>
        </a:buClr>
        <a:buFont typeface="Arial" panose="020B0604020202020204" pitchFamily="34" charset="0"/>
        <a:buChar char="•"/>
        <a:defRPr sz="1800" b="0" kern="1200">
          <a:solidFill>
            <a:schemeClr val="tx2"/>
          </a:solidFill>
          <a:latin typeface="+mn-lt"/>
          <a:ea typeface="Source Sans Pro Black" panose="020B0803030403020204" pitchFamily="34" charset="0"/>
          <a:cs typeface="+mn-cs"/>
        </a:defRPr>
      </a:lvl2pPr>
      <a:lvl3pPr marL="541338" indent="-185738"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2"/>
          </a:solidFill>
          <a:latin typeface="+mn-lt"/>
          <a:ea typeface="+mn-ea"/>
          <a:cs typeface="+mn-cs"/>
        </a:defRPr>
      </a:lvl3pPr>
      <a:lvl4pPr marL="719138" indent="-1778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2"/>
          </a:solidFill>
          <a:latin typeface="+mn-lt"/>
          <a:ea typeface="+mn-ea"/>
          <a:cs typeface="+mn-cs"/>
        </a:defRPr>
      </a:lvl4pPr>
      <a:lvl5pPr marL="896938" indent="-1778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2"/>
          </a:solidFill>
          <a:latin typeface="+mn-lt"/>
          <a:ea typeface="+mn-ea"/>
          <a:cs typeface="+mn-cs"/>
        </a:defRPr>
      </a:lvl5pPr>
      <a:lvl6pPr marL="900000" indent="-180000" algn="l" defTabSz="914400" rtl="0" eaLnBrk="1" latinLnBrk="0" hangingPunct="1">
        <a:lnSpc>
          <a:spcPct val="90000"/>
        </a:lnSpc>
        <a:spcBef>
          <a:spcPts val="500"/>
        </a:spcBef>
        <a:buClr>
          <a:schemeClr val="bg2"/>
        </a:buClr>
        <a:buFont typeface="Arial" panose="020B0604020202020204" pitchFamily="34" charset="0"/>
        <a:buChar char="•"/>
        <a:defRPr sz="1600" b="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orient="horz" pos="3929">
          <p15:clr>
            <a:srgbClr val="F26B43"/>
          </p15:clr>
        </p15:guide>
        <p15:guide id="3" pos="7401">
          <p15:clr>
            <a:srgbClr val="F26B43"/>
          </p15:clr>
        </p15:guide>
        <p15:guide id="4" orient="horz" pos="346">
          <p15:clr>
            <a:srgbClr val="F26B43"/>
          </p15:clr>
        </p15:guide>
        <p15:guide id="5" orient="horz" pos="709">
          <p15:clr>
            <a:srgbClr val="F26B43"/>
          </p15:clr>
        </p15:guide>
        <p15:guide id="6" orient="horz" pos="1003">
          <p15:clr>
            <a:srgbClr val="F26B43"/>
          </p15:clr>
        </p15:guide>
        <p15:guide id="7" orient="horz" pos="1162">
          <p15:clr>
            <a:srgbClr val="F26B43"/>
          </p15:clr>
        </p15:guide>
        <p15:guide id="8" pos="7151">
          <p15:clr>
            <a:srgbClr val="F26B43"/>
          </p15:clr>
        </p15:guide>
        <p15:guide id="9" orient="horz" pos="370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13" Type="http://schemas.openxmlformats.org/officeDocument/2006/relationships/image" Target="../media/image82.png"/><Relationship Id="rId18" Type="http://schemas.openxmlformats.org/officeDocument/2006/relationships/image" Target="../media/image87.png"/><Relationship Id="rId26" Type="http://schemas.openxmlformats.org/officeDocument/2006/relationships/image" Target="../media/image95.png"/><Relationship Id="rId39" Type="http://schemas.openxmlformats.org/officeDocument/2006/relationships/image" Target="../media/image108.jpeg"/><Relationship Id="rId21" Type="http://schemas.openxmlformats.org/officeDocument/2006/relationships/image" Target="../media/image90.png"/><Relationship Id="rId34" Type="http://schemas.openxmlformats.org/officeDocument/2006/relationships/image" Target="../media/image103.png"/><Relationship Id="rId42" Type="http://schemas.openxmlformats.org/officeDocument/2006/relationships/image" Target="../media/image111.png"/><Relationship Id="rId47" Type="http://schemas.openxmlformats.org/officeDocument/2006/relationships/image" Target="../media/image116.png"/><Relationship Id="rId50" Type="http://schemas.openxmlformats.org/officeDocument/2006/relationships/image" Target="../media/image119.jpeg"/><Relationship Id="rId7" Type="http://schemas.openxmlformats.org/officeDocument/2006/relationships/image" Target="../media/image76.png"/><Relationship Id="rId2" Type="http://schemas.openxmlformats.org/officeDocument/2006/relationships/slideLayout" Target="../slideLayouts/slideLayout46.xml"/><Relationship Id="rId16" Type="http://schemas.openxmlformats.org/officeDocument/2006/relationships/image" Target="../media/image85.gif"/><Relationship Id="rId29" Type="http://schemas.openxmlformats.org/officeDocument/2006/relationships/image" Target="../media/image98.jpeg"/><Relationship Id="rId11" Type="http://schemas.openxmlformats.org/officeDocument/2006/relationships/image" Target="../media/image80.png"/><Relationship Id="rId24" Type="http://schemas.openxmlformats.org/officeDocument/2006/relationships/image" Target="../media/image93.png"/><Relationship Id="rId32" Type="http://schemas.openxmlformats.org/officeDocument/2006/relationships/image" Target="../media/image101.png"/><Relationship Id="rId37" Type="http://schemas.openxmlformats.org/officeDocument/2006/relationships/image" Target="../media/image106.png"/><Relationship Id="rId40" Type="http://schemas.openxmlformats.org/officeDocument/2006/relationships/image" Target="../media/image109.png"/><Relationship Id="rId45" Type="http://schemas.openxmlformats.org/officeDocument/2006/relationships/image" Target="../media/image114.png"/><Relationship Id="rId5" Type="http://schemas.openxmlformats.org/officeDocument/2006/relationships/image" Target="../media/image74.jpeg"/><Relationship Id="rId15" Type="http://schemas.openxmlformats.org/officeDocument/2006/relationships/image" Target="../media/image84.png"/><Relationship Id="rId23" Type="http://schemas.openxmlformats.org/officeDocument/2006/relationships/image" Target="../media/image92.png"/><Relationship Id="rId28" Type="http://schemas.openxmlformats.org/officeDocument/2006/relationships/image" Target="../media/image97.png"/><Relationship Id="rId36" Type="http://schemas.openxmlformats.org/officeDocument/2006/relationships/image" Target="../media/image105.jpeg"/><Relationship Id="rId49" Type="http://schemas.openxmlformats.org/officeDocument/2006/relationships/image" Target="../media/image118.png"/><Relationship Id="rId10" Type="http://schemas.openxmlformats.org/officeDocument/2006/relationships/image" Target="../media/image79.jpeg"/><Relationship Id="rId19" Type="http://schemas.openxmlformats.org/officeDocument/2006/relationships/image" Target="../media/image88.png"/><Relationship Id="rId31" Type="http://schemas.openxmlformats.org/officeDocument/2006/relationships/image" Target="../media/image100.png"/><Relationship Id="rId44" Type="http://schemas.openxmlformats.org/officeDocument/2006/relationships/image" Target="../media/image113.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 Id="rId22" Type="http://schemas.openxmlformats.org/officeDocument/2006/relationships/image" Target="../media/image91.png"/><Relationship Id="rId27" Type="http://schemas.openxmlformats.org/officeDocument/2006/relationships/image" Target="../media/image96.gif"/><Relationship Id="rId30" Type="http://schemas.openxmlformats.org/officeDocument/2006/relationships/image" Target="../media/image99.png"/><Relationship Id="rId35" Type="http://schemas.openxmlformats.org/officeDocument/2006/relationships/image" Target="../media/image104.jpeg"/><Relationship Id="rId43" Type="http://schemas.openxmlformats.org/officeDocument/2006/relationships/image" Target="../media/image112.png"/><Relationship Id="rId48" Type="http://schemas.openxmlformats.org/officeDocument/2006/relationships/image" Target="../media/image117.png"/><Relationship Id="rId8" Type="http://schemas.openxmlformats.org/officeDocument/2006/relationships/image" Target="../media/image77.png"/><Relationship Id="rId51" Type="http://schemas.openxmlformats.org/officeDocument/2006/relationships/image" Target="../media/image120.png"/><Relationship Id="rId3" Type="http://schemas.openxmlformats.org/officeDocument/2006/relationships/image" Target="../media/image72.jpeg"/><Relationship Id="rId12" Type="http://schemas.openxmlformats.org/officeDocument/2006/relationships/image" Target="../media/image81.png"/><Relationship Id="rId17" Type="http://schemas.openxmlformats.org/officeDocument/2006/relationships/image" Target="../media/image86.png"/><Relationship Id="rId25" Type="http://schemas.openxmlformats.org/officeDocument/2006/relationships/image" Target="../media/image94.jpeg"/><Relationship Id="rId33" Type="http://schemas.openxmlformats.org/officeDocument/2006/relationships/image" Target="../media/image102.png"/><Relationship Id="rId38" Type="http://schemas.openxmlformats.org/officeDocument/2006/relationships/image" Target="../media/image107.svg"/><Relationship Id="rId46" Type="http://schemas.openxmlformats.org/officeDocument/2006/relationships/image" Target="../media/image115.png"/><Relationship Id="rId20" Type="http://schemas.openxmlformats.org/officeDocument/2006/relationships/image" Target="../media/image89.png"/><Relationship Id="rId41" Type="http://schemas.openxmlformats.org/officeDocument/2006/relationships/image" Target="../media/image110.png"/><Relationship Id="rId1" Type="http://schemas.openxmlformats.org/officeDocument/2006/relationships/tags" Target="../tags/tag2.xml"/><Relationship Id="rId6" Type="http://schemas.openxmlformats.org/officeDocument/2006/relationships/image" Target="../media/image75.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7FFFDFC3_14625F70.xml"/><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8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5.xml"/></Relationships>
</file>

<file path=ppt/slides/_rels/slide17.xml.rels><?xml version="1.0" encoding="UTF-8" standalone="yes"?>
<Relationships xmlns="http://schemas.openxmlformats.org/package/2006/relationships"><Relationship Id="rId3" Type="http://schemas.openxmlformats.org/officeDocument/2006/relationships/image" Target="../media/image125.svg"/><Relationship Id="rId7" Type="http://schemas.openxmlformats.org/officeDocument/2006/relationships/image" Target="../media/image129.svg"/><Relationship Id="rId2" Type="http://schemas.openxmlformats.org/officeDocument/2006/relationships/image" Target="../media/image124.png"/><Relationship Id="rId1" Type="http://schemas.openxmlformats.org/officeDocument/2006/relationships/slideLayout" Target="../slideLayouts/slideLayout75.xml"/><Relationship Id="rId6" Type="http://schemas.openxmlformats.org/officeDocument/2006/relationships/image" Target="../media/image128.png"/><Relationship Id="rId5" Type="http://schemas.openxmlformats.org/officeDocument/2006/relationships/image" Target="../media/image127.svg"/><Relationship Id="rId4" Type="http://schemas.openxmlformats.org/officeDocument/2006/relationships/image" Target="../media/image12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svg"/><Relationship Id="rId7" Type="http://schemas.openxmlformats.org/officeDocument/2006/relationships/image" Target="../media/image135.svg"/><Relationship Id="rId2" Type="http://schemas.openxmlformats.org/officeDocument/2006/relationships/image" Target="../media/image130.png"/><Relationship Id="rId1" Type="http://schemas.openxmlformats.org/officeDocument/2006/relationships/slideLayout" Target="../slideLayouts/slideLayout75.xml"/><Relationship Id="rId6" Type="http://schemas.openxmlformats.org/officeDocument/2006/relationships/image" Target="../media/image134.png"/><Relationship Id="rId5" Type="http://schemas.openxmlformats.org/officeDocument/2006/relationships/image" Target="../media/image133.svg"/><Relationship Id="rId4" Type="http://schemas.openxmlformats.org/officeDocument/2006/relationships/image" Target="../media/image132.png"/><Relationship Id="rId9" Type="http://schemas.openxmlformats.org/officeDocument/2006/relationships/image" Target="../media/image137.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82.xml"/></Relationships>
</file>

<file path=ppt/slides/_rels/slide23.xml.rels><?xml version="1.0" encoding="UTF-8" standalone="yes"?>
<Relationships xmlns="http://schemas.openxmlformats.org/package/2006/relationships"><Relationship Id="rId8" Type="http://schemas.openxmlformats.org/officeDocument/2006/relationships/image" Target="../media/image145.sv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notesSlide" Target="../notesSlides/notesSlide10.xml"/><Relationship Id="rId1" Type="http://schemas.openxmlformats.org/officeDocument/2006/relationships/slideLayout" Target="../slideLayouts/slideLayout88.xml"/><Relationship Id="rId6" Type="http://schemas.openxmlformats.org/officeDocument/2006/relationships/image" Target="../media/image143.svg"/><Relationship Id="rId5" Type="http://schemas.openxmlformats.org/officeDocument/2006/relationships/image" Target="../media/image142.png"/><Relationship Id="rId4" Type="http://schemas.openxmlformats.org/officeDocument/2006/relationships/image" Target="../media/image141.svg"/></Relationships>
</file>

<file path=ppt/slides/_rels/slide24.xml.rels><?xml version="1.0" encoding="UTF-8" standalone="yes"?>
<Relationships xmlns="http://schemas.openxmlformats.org/package/2006/relationships"><Relationship Id="rId3" Type="http://schemas.openxmlformats.org/officeDocument/2006/relationships/image" Target="../media/image147.svg"/><Relationship Id="rId2" Type="http://schemas.openxmlformats.org/officeDocument/2006/relationships/image" Target="../media/image146.png"/><Relationship Id="rId1" Type="http://schemas.openxmlformats.org/officeDocument/2006/relationships/slideLayout" Target="../slideLayouts/slideLayout88.xml"/></Relationships>
</file>

<file path=ppt/slides/_rels/slide25.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9.svg"/><Relationship Id="rId3" Type="http://schemas.openxmlformats.org/officeDocument/2006/relationships/image" Target="../media/image149.svg"/><Relationship Id="rId7" Type="http://schemas.openxmlformats.org/officeDocument/2006/relationships/image" Target="../media/image153.svg"/><Relationship Id="rId12" Type="http://schemas.openxmlformats.org/officeDocument/2006/relationships/image" Target="../media/image158.png"/><Relationship Id="rId2" Type="http://schemas.openxmlformats.org/officeDocument/2006/relationships/image" Target="../media/image148.png"/><Relationship Id="rId1" Type="http://schemas.openxmlformats.org/officeDocument/2006/relationships/slideLayout" Target="../slideLayouts/slideLayout65.xml"/><Relationship Id="rId6" Type="http://schemas.openxmlformats.org/officeDocument/2006/relationships/image" Target="../media/image152.png"/><Relationship Id="rId11" Type="http://schemas.openxmlformats.org/officeDocument/2006/relationships/image" Target="../media/image157.svg"/><Relationship Id="rId5" Type="http://schemas.openxmlformats.org/officeDocument/2006/relationships/image" Target="../media/image151.svg"/><Relationship Id="rId15" Type="http://schemas.openxmlformats.org/officeDocument/2006/relationships/image" Target="../media/image161.png"/><Relationship Id="rId10" Type="http://schemas.openxmlformats.org/officeDocument/2006/relationships/image" Target="../media/image156.png"/><Relationship Id="rId4" Type="http://schemas.openxmlformats.org/officeDocument/2006/relationships/image" Target="../media/image150.png"/><Relationship Id="rId9" Type="http://schemas.openxmlformats.org/officeDocument/2006/relationships/image" Target="../media/image155.svg"/><Relationship Id="rId14" Type="http://schemas.openxmlformats.org/officeDocument/2006/relationships/image" Target="../media/image160.png"/></Relationships>
</file>

<file path=ppt/slides/_rels/slide26.xml.rels><?xml version="1.0" encoding="UTF-8" standalone="yes"?>
<Relationships xmlns="http://schemas.openxmlformats.org/package/2006/relationships"><Relationship Id="rId8" Type="http://schemas.openxmlformats.org/officeDocument/2006/relationships/hyperlink" Target="https://d2k3i21nvum9ap.cloudfront.net/wp-content/uploads/elearning/EiQ+Learn/EiQ_Learn_Course_List.pdf" TargetMode="External"/><Relationship Id="rId3" Type="http://schemas.openxmlformats.org/officeDocument/2006/relationships/image" Target="../media/image163.svg"/><Relationship Id="rId7" Type="http://schemas.openxmlformats.org/officeDocument/2006/relationships/image" Target="../media/image167.svg"/><Relationship Id="rId2" Type="http://schemas.openxmlformats.org/officeDocument/2006/relationships/image" Target="../media/image162.png"/><Relationship Id="rId1" Type="http://schemas.openxmlformats.org/officeDocument/2006/relationships/slideLayout" Target="../slideLayouts/slideLayout65.xml"/><Relationship Id="rId6" Type="http://schemas.openxmlformats.org/officeDocument/2006/relationships/image" Target="../media/image166.png"/><Relationship Id="rId5" Type="http://schemas.openxmlformats.org/officeDocument/2006/relationships/image" Target="../media/image165.svg"/><Relationship Id="rId4" Type="http://schemas.openxmlformats.org/officeDocument/2006/relationships/image" Target="../media/image164.png"/></Relationships>
</file>

<file path=ppt/slides/_rels/slide27.xml.rels><?xml version="1.0" encoding="UTF-8" standalone="yes"?>
<Relationships xmlns="http://schemas.openxmlformats.org/package/2006/relationships"><Relationship Id="rId2" Type="http://schemas.openxmlformats.org/officeDocument/2006/relationships/image" Target="../media/image168.emf"/><Relationship Id="rId1" Type="http://schemas.openxmlformats.org/officeDocument/2006/relationships/slideLayout" Target="../slideLayouts/slideLayout8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1.xml"/><Relationship Id="rId1" Type="http://schemas.openxmlformats.org/officeDocument/2006/relationships/slideLayout" Target="../slideLayouts/slideLayout86.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31.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81.xml"/></Relationships>
</file>

<file path=ppt/slides/_rels/slide3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88.xml"/></Relationships>
</file>

<file path=ppt/slides/_rels/slide33.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88.xml"/></Relationships>
</file>

<file path=ppt/slides/_rels/slide3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2.xml"/><Relationship Id="rId1" Type="http://schemas.openxmlformats.org/officeDocument/2006/relationships/slideLayout" Target="../slideLayouts/slideLayout88.xml"/><Relationship Id="rId4" Type="http://schemas.openxmlformats.org/officeDocument/2006/relationships/image" Target="../media/image178.png"/></Relationships>
</file>

<file path=ppt/slides/_rels/slide3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3.xml"/><Relationship Id="rId1" Type="http://schemas.openxmlformats.org/officeDocument/2006/relationships/slideLayout" Target="../slideLayouts/slideLayout84.xml"/><Relationship Id="rId4" Type="http://schemas.openxmlformats.org/officeDocument/2006/relationships/image" Target="../media/image180.png"/></Relationships>
</file>

<file path=ppt/slides/_rels/slide3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4.xml"/><Relationship Id="rId1" Type="http://schemas.openxmlformats.org/officeDocument/2006/relationships/slideLayout" Target="../slideLayouts/slideLayout74.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5.xml"/><Relationship Id="rId1" Type="http://schemas.openxmlformats.org/officeDocument/2006/relationships/slideLayout" Target="../slideLayouts/slideLayout86.xml"/><Relationship Id="rId5" Type="http://schemas.openxmlformats.org/officeDocument/2006/relationships/image" Target="../media/image186.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187.png"/><Relationship Id="rId7"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85.xml"/><Relationship Id="rId6" Type="http://schemas.openxmlformats.org/officeDocument/2006/relationships/image" Target="../media/image190.svg"/><Relationship Id="rId5" Type="http://schemas.openxmlformats.org/officeDocument/2006/relationships/image" Target="../media/image189.png"/><Relationship Id="rId4" Type="http://schemas.openxmlformats.org/officeDocument/2006/relationships/image" Target="../media/image188.sv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7.xml"/><Relationship Id="rId1" Type="http://schemas.openxmlformats.org/officeDocument/2006/relationships/tags" Target="../tags/tag1.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jpeg"/></Relationships>
</file>

<file path=ppt/slides/_rels/slide4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7.xml"/><Relationship Id="rId1" Type="http://schemas.openxmlformats.org/officeDocument/2006/relationships/slideLayout" Target="../slideLayouts/slideLayout85.xml"/><Relationship Id="rId4" Type="http://schemas.openxmlformats.org/officeDocument/2006/relationships/image" Target="../media/image192.sv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2.xml.rels><?xml version="1.0" encoding="UTF-8" standalone="yes"?>
<Relationships xmlns="http://schemas.openxmlformats.org/package/2006/relationships"><Relationship Id="rId8" Type="http://schemas.openxmlformats.org/officeDocument/2006/relationships/image" Target="../media/image198.svg"/><Relationship Id="rId13" Type="http://schemas.openxmlformats.org/officeDocument/2006/relationships/image" Target="../media/image203.png"/><Relationship Id="rId3" Type="http://schemas.openxmlformats.org/officeDocument/2006/relationships/image" Target="../media/image193.png"/><Relationship Id="rId7" Type="http://schemas.openxmlformats.org/officeDocument/2006/relationships/image" Target="../media/image197.png"/><Relationship Id="rId12" Type="http://schemas.openxmlformats.org/officeDocument/2006/relationships/image" Target="../media/image202.svg"/><Relationship Id="rId2" Type="http://schemas.openxmlformats.org/officeDocument/2006/relationships/notesSlide" Target="../notesSlides/notesSlide18.xml"/><Relationship Id="rId1" Type="http://schemas.openxmlformats.org/officeDocument/2006/relationships/slideLayout" Target="../slideLayouts/slideLayout103.xml"/><Relationship Id="rId6" Type="http://schemas.openxmlformats.org/officeDocument/2006/relationships/image" Target="../media/image196.svg"/><Relationship Id="rId11" Type="http://schemas.openxmlformats.org/officeDocument/2006/relationships/image" Target="../media/image201.png"/><Relationship Id="rId5" Type="http://schemas.openxmlformats.org/officeDocument/2006/relationships/image" Target="../media/image195.png"/><Relationship Id="rId10" Type="http://schemas.openxmlformats.org/officeDocument/2006/relationships/image" Target="../media/image200.svg"/><Relationship Id="rId4" Type="http://schemas.openxmlformats.org/officeDocument/2006/relationships/image" Target="../media/image194.svg"/><Relationship Id="rId9" Type="http://schemas.openxmlformats.org/officeDocument/2006/relationships/image" Target="../media/image19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44.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103.xml"/></Relationships>
</file>

<file path=ppt/slides/_rels/slide4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7.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18" Type="http://schemas.openxmlformats.org/officeDocument/2006/relationships/tags" Target="../tags/tag20.xml"/><Relationship Id="rId26" Type="http://schemas.openxmlformats.org/officeDocument/2006/relationships/image" Target="../media/image207.png"/><Relationship Id="rId3" Type="http://schemas.openxmlformats.org/officeDocument/2006/relationships/tags" Target="../tags/tag5.xml"/><Relationship Id="rId21" Type="http://schemas.openxmlformats.org/officeDocument/2006/relationships/tags" Target="../tags/tag23.xml"/><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tags" Target="../tags/tag19.xml"/><Relationship Id="rId25" Type="http://schemas.openxmlformats.org/officeDocument/2006/relationships/image" Target="../media/image206.png"/><Relationship Id="rId2" Type="http://schemas.openxmlformats.org/officeDocument/2006/relationships/tags" Target="../tags/tag4.xml"/><Relationship Id="rId16" Type="http://schemas.openxmlformats.org/officeDocument/2006/relationships/tags" Target="../tags/tag18.xml"/><Relationship Id="rId20" Type="http://schemas.openxmlformats.org/officeDocument/2006/relationships/tags" Target="../tags/tag22.xml"/><Relationship Id="rId29" Type="http://schemas.openxmlformats.org/officeDocument/2006/relationships/image" Target="../media/image210.png"/><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24" Type="http://schemas.openxmlformats.org/officeDocument/2006/relationships/notesSlide" Target="../notesSlides/notesSlide19.xml"/><Relationship Id="rId5" Type="http://schemas.openxmlformats.org/officeDocument/2006/relationships/tags" Target="../tags/tag7.xml"/><Relationship Id="rId15" Type="http://schemas.openxmlformats.org/officeDocument/2006/relationships/tags" Target="../tags/tag17.xml"/><Relationship Id="rId23" Type="http://schemas.openxmlformats.org/officeDocument/2006/relationships/slideLayout" Target="../slideLayouts/slideLayout74.xml"/><Relationship Id="rId28" Type="http://schemas.openxmlformats.org/officeDocument/2006/relationships/image" Target="../media/image209.png"/><Relationship Id="rId10" Type="http://schemas.openxmlformats.org/officeDocument/2006/relationships/tags" Target="../tags/tag12.xml"/><Relationship Id="rId19" Type="http://schemas.openxmlformats.org/officeDocument/2006/relationships/tags" Target="../tags/tag21.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 Id="rId22" Type="http://schemas.openxmlformats.org/officeDocument/2006/relationships/tags" Target="../tags/tag24.xml"/><Relationship Id="rId27" Type="http://schemas.openxmlformats.org/officeDocument/2006/relationships/image" Target="../media/image208.png"/></Relationships>
</file>

<file path=ppt/slides/_rels/slide48.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tags" Target="../tags/tag37.xml"/><Relationship Id="rId18" Type="http://schemas.openxmlformats.org/officeDocument/2006/relationships/tags" Target="../tags/tag42.xml"/><Relationship Id="rId3" Type="http://schemas.openxmlformats.org/officeDocument/2006/relationships/tags" Target="../tags/tag27.xml"/><Relationship Id="rId21" Type="http://schemas.openxmlformats.org/officeDocument/2006/relationships/tags" Target="../tags/tag45.xml"/><Relationship Id="rId7" Type="http://schemas.openxmlformats.org/officeDocument/2006/relationships/tags" Target="../tags/tag31.xml"/><Relationship Id="rId12" Type="http://schemas.openxmlformats.org/officeDocument/2006/relationships/tags" Target="../tags/tag36.xml"/><Relationship Id="rId17" Type="http://schemas.openxmlformats.org/officeDocument/2006/relationships/tags" Target="../tags/tag41.xml"/><Relationship Id="rId2" Type="http://schemas.openxmlformats.org/officeDocument/2006/relationships/tags" Target="../tags/tag26.xml"/><Relationship Id="rId16" Type="http://schemas.openxmlformats.org/officeDocument/2006/relationships/tags" Target="../tags/tag40.xml"/><Relationship Id="rId20" Type="http://schemas.openxmlformats.org/officeDocument/2006/relationships/tags" Target="../tags/tag44.xml"/><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tags" Target="../tags/tag35.xml"/><Relationship Id="rId5" Type="http://schemas.openxmlformats.org/officeDocument/2006/relationships/tags" Target="../tags/tag29.xml"/><Relationship Id="rId15" Type="http://schemas.openxmlformats.org/officeDocument/2006/relationships/tags" Target="../tags/tag39.xml"/><Relationship Id="rId10" Type="http://schemas.openxmlformats.org/officeDocument/2006/relationships/tags" Target="../tags/tag34.xml"/><Relationship Id="rId19" Type="http://schemas.openxmlformats.org/officeDocument/2006/relationships/tags" Target="../tags/tag43.xml"/><Relationship Id="rId4" Type="http://schemas.openxmlformats.org/officeDocument/2006/relationships/tags" Target="../tags/tag28.xml"/><Relationship Id="rId9" Type="http://schemas.openxmlformats.org/officeDocument/2006/relationships/tags" Target="../tags/tag33.xml"/><Relationship Id="rId14" Type="http://schemas.openxmlformats.org/officeDocument/2006/relationships/tags" Target="../tags/tag38.xml"/><Relationship Id="rId22" Type="http://schemas.openxmlformats.org/officeDocument/2006/relationships/slideLayout" Target="../slideLayouts/slideLayout8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52.xml"/><Relationship Id="rId5" Type="http://schemas.openxmlformats.org/officeDocument/2006/relationships/image" Target="../media/image57.svg"/><Relationship Id="rId4" Type="http://schemas.openxmlformats.org/officeDocument/2006/relationships/image" Target="../media/image56.png"/></Relationships>
</file>

<file path=ppt/slides/_rels/slide50.xml.rels><?xml version="1.0" encoding="UTF-8" standalone="yes"?>
<Relationships xmlns="http://schemas.openxmlformats.org/package/2006/relationships"><Relationship Id="rId8" Type="http://schemas.openxmlformats.org/officeDocument/2006/relationships/image" Target="../media/image215.png"/><Relationship Id="rId13" Type="http://schemas.openxmlformats.org/officeDocument/2006/relationships/image" Target="../media/image220.svg"/><Relationship Id="rId3" Type="http://schemas.microsoft.com/office/2018/10/relationships/comments" Target="../comments/modernComment_138_2E9A9D10.xml"/><Relationship Id="rId7" Type="http://schemas.openxmlformats.org/officeDocument/2006/relationships/image" Target="../media/image214.svg"/><Relationship Id="rId12" Type="http://schemas.openxmlformats.org/officeDocument/2006/relationships/image" Target="../media/image219.png"/><Relationship Id="rId2" Type="http://schemas.openxmlformats.org/officeDocument/2006/relationships/notesSlide" Target="../notesSlides/notesSlide20.xml"/><Relationship Id="rId1" Type="http://schemas.openxmlformats.org/officeDocument/2006/relationships/slideLayout" Target="../slideLayouts/slideLayout65.xml"/><Relationship Id="rId6" Type="http://schemas.openxmlformats.org/officeDocument/2006/relationships/image" Target="../media/image213.png"/><Relationship Id="rId11" Type="http://schemas.openxmlformats.org/officeDocument/2006/relationships/image" Target="../media/image218.svg"/><Relationship Id="rId5" Type="http://schemas.openxmlformats.org/officeDocument/2006/relationships/image" Target="../media/image212.svg"/><Relationship Id="rId15" Type="http://schemas.openxmlformats.org/officeDocument/2006/relationships/image" Target="../media/image222.svg"/><Relationship Id="rId10" Type="http://schemas.openxmlformats.org/officeDocument/2006/relationships/image" Target="../media/image217.png"/><Relationship Id="rId4" Type="http://schemas.openxmlformats.org/officeDocument/2006/relationships/image" Target="../media/image211.png"/><Relationship Id="rId9" Type="http://schemas.openxmlformats.org/officeDocument/2006/relationships/image" Target="../media/image216.svg"/><Relationship Id="rId14" Type="http://schemas.openxmlformats.org/officeDocument/2006/relationships/image" Target="../media/image221.png"/></Relationships>
</file>

<file path=ppt/slides/_rels/slide51.xml.rels><?xml version="1.0" encoding="UTF-8" standalone="yes"?>
<Relationships xmlns="http://schemas.openxmlformats.org/package/2006/relationships"><Relationship Id="rId3" Type="http://schemas.openxmlformats.org/officeDocument/2006/relationships/image" Target="../media/image147.svg"/><Relationship Id="rId2" Type="http://schemas.openxmlformats.org/officeDocument/2006/relationships/image" Target="../media/image146.png"/><Relationship Id="rId1" Type="http://schemas.openxmlformats.org/officeDocument/2006/relationships/slideLayout" Target="../slideLayouts/slideLayout104.xml"/></Relationships>
</file>

<file path=ppt/slides/_rels/slide52.xml.rels><?xml version="1.0" encoding="UTF-8" standalone="yes"?>
<Relationships xmlns="http://schemas.openxmlformats.org/package/2006/relationships"><Relationship Id="rId8" Type="http://schemas.openxmlformats.org/officeDocument/2006/relationships/image" Target="../media/image225.svg"/><Relationship Id="rId3" Type="http://schemas.openxmlformats.org/officeDocument/2006/relationships/hyperlink" Target="https://www.adm.com/globalassets/sustainability/sustainability-reports/2022-reports/adm-human-rights-report_2022.pdf" TargetMode="External"/><Relationship Id="rId7" Type="http://schemas.openxmlformats.org/officeDocument/2006/relationships/image" Target="../media/image224.png"/><Relationship Id="rId2" Type="http://schemas.openxmlformats.org/officeDocument/2006/relationships/hyperlink" Target="https://media.supercheapauto.com.au/corp/files/documents/FY23%20Sustainabilit.pdf" TargetMode="External"/><Relationship Id="rId1" Type="http://schemas.openxmlformats.org/officeDocument/2006/relationships/slideLayout" Target="../slideLayouts/slideLayout82.xml"/><Relationship Id="rId6" Type="http://schemas.openxmlformats.org/officeDocument/2006/relationships/hyperlink" Target="https://www.woolworthsgroup.com.au/content/dam/wwg/investors/reports/2022/full-year/Woolworths%20Group%20Modern%20Slavery%20Statement%202022%20print%20friendly.pdf" TargetMode="External"/><Relationship Id="rId5" Type="http://schemas.openxmlformats.org/officeDocument/2006/relationships/hyperlink" Target="https://www.thekrogerco.com/wp-content/uploads/2022/08/Kroger-Co-2022-ESG-Report.pdf" TargetMode="External"/><Relationship Id="rId4" Type="http://schemas.openxmlformats.org/officeDocument/2006/relationships/image" Target="../media/image223.png"/><Relationship Id="rId9" Type="http://schemas.openxmlformats.org/officeDocument/2006/relationships/image" Target="../media/image226.png"/></Relationships>
</file>

<file path=ppt/slides/_rels/slide53.xml.rels><?xml version="1.0" encoding="UTF-8" standalone="yes"?>
<Relationships xmlns="http://schemas.openxmlformats.org/package/2006/relationships"><Relationship Id="rId2" Type="http://schemas.openxmlformats.org/officeDocument/2006/relationships/hyperlink" Target="http://www.lrqa.com/" TargetMode="Externa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jpeg"/><Relationship Id="rId12" Type="http://schemas.openxmlformats.org/officeDocument/2006/relationships/image" Target="../media/image69.svg"/><Relationship Id="rId2" Type="http://schemas.openxmlformats.org/officeDocument/2006/relationships/image" Target="../media/image59.png"/><Relationship Id="rId1" Type="http://schemas.openxmlformats.org/officeDocument/2006/relationships/slideLayout" Target="../slideLayouts/slideLayout46.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gif"/><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gif"/><Relationship Id="rId14" Type="http://schemas.openxmlformats.org/officeDocument/2006/relationships/image" Target="../media/image7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91C3EE-595C-F4FB-76E2-587465E05D78}"/>
              </a:ext>
            </a:extLst>
          </p:cNvPr>
          <p:cNvPicPr>
            <a:picLocks noChangeAspect="1"/>
          </p:cNvPicPr>
          <p:nvPr/>
        </p:nvPicPr>
        <p:blipFill>
          <a:blip r:embed="rId3"/>
          <a:stretch>
            <a:fillRect/>
          </a:stretch>
        </p:blipFill>
        <p:spPr>
          <a:xfrm>
            <a:off x="-90488" y="178776"/>
            <a:ext cx="12372975" cy="6500447"/>
          </a:xfrm>
          <a:prstGeom prst="rect">
            <a:avLst/>
          </a:prstGeom>
        </p:spPr>
      </p:pic>
    </p:spTree>
    <p:extLst>
      <p:ext uri="{BB962C8B-B14F-4D97-AF65-F5344CB8AC3E}">
        <p14:creationId xmlns:p14="http://schemas.microsoft.com/office/powerpoint/2010/main" val="2831203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48A3D-44E4-4932-9B1C-CAC5FA2ABC6F}"/>
              </a:ext>
            </a:extLst>
          </p:cNvPr>
          <p:cNvSpPr>
            <a:spLocks noGrp="1"/>
          </p:cNvSpPr>
          <p:nvPr>
            <p:ph type="ctrTitle"/>
          </p:nvPr>
        </p:nvSpPr>
        <p:spPr>
          <a:xfrm>
            <a:off x="628344" y="384771"/>
            <a:ext cx="11199178" cy="563133"/>
          </a:xfrm>
        </p:spPr>
        <p:txBody>
          <a:bodyPr>
            <a:normAutofit/>
          </a:bodyPr>
          <a:lstStyle/>
          <a:p>
            <a:r>
              <a:rPr lang="en-US" dirty="0">
                <a:solidFill>
                  <a:schemeClr val="tx1"/>
                </a:solidFill>
              </a:rPr>
              <a:t>Responsible Sourcing services for th</a:t>
            </a:r>
            <a:r>
              <a:rPr lang="en-US" dirty="0"/>
              <a:t>e world’s leading brands</a:t>
            </a:r>
            <a:endParaRPr lang="en-HK" dirty="0">
              <a:solidFill>
                <a:schemeClr val="tx1"/>
              </a:solidFill>
            </a:endParaRPr>
          </a:p>
        </p:txBody>
      </p:sp>
      <p:grpSp>
        <p:nvGrpSpPr>
          <p:cNvPr id="37" name="Group 36">
            <a:extLst>
              <a:ext uri="{FF2B5EF4-FFF2-40B4-BE49-F238E27FC236}">
                <a16:creationId xmlns:a16="http://schemas.microsoft.com/office/drawing/2014/main" id="{C494E9E5-6A4C-4B7B-A40B-C004ED148DEF}"/>
              </a:ext>
            </a:extLst>
          </p:cNvPr>
          <p:cNvGrpSpPr/>
          <p:nvPr/>
        </p:nvGrpSpPr>
        <p:grpSpPr>
          <a:xfrm>
            <a:off x="654961" y="1885545"/>
            <a:ext cx="10497457" cy="786810"/>
            <a:chOff x="654961" y="1922962"/>
            <a:chExt cx="10497457" cy="786810"/>
          </a:xfrm>
        </p:grpSpPr>
        <p:sp>
          <p:nvSpPr>
            <p:cNvPr id="4" name="Rectangle 3">
              <a:extLst>
                <a:ext uri="{FF2B5EF4-FFF2-40B4-BE49-F238E27FC236}">
                  <a16:creationId xmlns:a16="http://schemas.microsoft.com/office/drawing/2014/main" id="{A7DAA77A-44CF-41AB-80BA-ED0E61EEEC0E}"/>
                </a:ext>
              </a:extLst>
            </p:cNvPr>
            <p:cNvSpPr/>
            <p:nvPr/>
          </p:nvSpPr>
          <p:spPr>
            <a:xfrm>
              <a:off x="3284446" y="1964510"/>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5" name="Rectangle 4">
              <a:extLst>
                <a:ext uri="{FF2B5EF4-FFF2-40B4-BE49-F238E27FC236}">
                  <a16:creationId xmlns:a16="http://schemas.microsoft.com/office/drawing/2014/main" id="{C53DAF13-C6EB-4448-A930-EE5659642008}"/>
                </a:ext>
              </a:extLst>
            </p:cNvPr>
            <p:cNvSpPr/>
            <p:nvPr/>
          </p:nvSpPr>
          <p:spPr>
            <a:xfrm>
              <a:off x="4605270" y="1970637"/>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6" name="Rectangle 5">
              <a:extLst>
                <a:ext uri="{FF2B5EF4-FFF2-40B4-BE49-F238E27FC236}">
                  <a16:creationId xmlns:a16="http://schemas.microsoft.com/office/drawing/2014/main" id="{ACAFC606-0A7E-4ACB-B31A-76A6F43CBA55}"/>
                </a:ext>
              </a:extLst>
            </p:cNvPr>
            <p:cNvSpPr/>
            <p:nvPr/>
          </p:nvSpPr>
          <p:spPr>
            <a:xfrm>
              <a:off x="5942211" y="1967494"/>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7" name="Rectangle 6">
              <a:extLst>
                <a:ext uri="{FF2B5EF4-FFF2-40B4-BE49-F238E27FC236}">
                  <a16:creationId xmlns:a16="http://schemas.microsoft.com/office/drawing/2014/main" id="{EDEFA69D-02E7-4A7F-82D6-15697EC64DF1}"/>
                </a:ext>
              </a:extLst>
            </p:cNvPr>
            <p:cNvSpPr/>
            <p:nvPr/>
          </p:nvSpPr>
          <p:spPr>
            <a:xfrm>
              <a:off x="7295751" y="1964510"/>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8" name="Rectangle 7">
              <a:extLst>
                <a:ext uri="{FF2B5EF4-FFF2-40B4-BE49-F238E27FC236}">
                  <a16:creationId xmlns:a16="http://schemas.microsoft.com/office/drawing/2014/main" id="{5C5E1498-2924-45FF-8B35-F43F54E9F9BC}"/>
                </a:ext>
              </a:extLst>
            </p:cNvPr>
            <p:cNvSpPr/>
            <p:nvPr/>
          </p:nvSpPr>
          <p:spPr>
            <a:xfrm>
              <a:off x="8660025" y="1964510"/>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9" name="Rectangle 8">
              <a:extLst>
                <a:ext uri="{FF2B5EF4-FFF2-40B4-BE49-F238E27FC236}">
                  <a16:creationId xmlns:a16="http://schemas.microsoft.com/office/drawing/2014/main" id="{9994827A-4E75-4AC5-8A3F-1F812940FFA5}"/>
                </a:ext>
              </a:extLst>
            </p:cNvPr>
            <p:cNvSpPr/>
            <p:nvPr/>
          </p:nvSpPr>
          <p:spPr>
            <a:xfrm>
              <a:off x="9996017" y="1964510"/>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34" name="Picture 8" descr="http://citizenminute.com/wp-content/uploads/2012/07/Microsoft_logo.jpg">
              <a:extLst>
                <a:ext uri="{FF2B5EF4-FFF2-40B4-BE49-F238E27FC236}">
                  <a16:creationId xmlns:a16="http://schemas.microsoft.com/office/drawing/2014/main" id="{454F5682-68F0-4A64-8102-5D0B0B46A2CF}"/>
                </a:ext>
              </a:extLst>
            </p:cNvPr>
            <p:cNvPicPr>
              <a:picLocks noChangeAspect="1" noChangeArrowheads="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4685019" y="2199230"/>
              <a:ext cx="990636" cy="242415"/>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9" descr="C:\Users\8560w\Desktop\logos\HP.png">
              <a:extLst>
                <a:ext uri="{FF2B5EF4-FFF2-40B4-BE49-F238E27FC236}">
                  <a16:creationId xmlns:a16="http://schemas.microsoft.com/office/drawing/2014/main" id="{CBA1792D-3C4D-41CF-813F-588526BB0C1D}"/>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477071" y="1922962"/>
              <a:ext cx="745549" cy="752718"/>
            </a:xfrm>
            <a:prstGeom prst="rect">
              <a:avLst/>
            </a:prstGeom>
            <a:noFill/>
            <a:extLst>
              <a:ext uri="{909E8E84-426E-40dd-AFC4-6F175D3DCCD1}">
                <a14:hiddenFill xmlns:a14="http://schemas.microsoft.com/office/drawing/2010/main" xmlns="">
                  <a:solidFill>
                    <a:srgbClr val="FFFFFF"/>
                  </a:solidFill>
                </a14:hiddenFill>
              </a:ext>
            </a:extLst>
          </p:spPr>
        </p:pic>
        <p:pic>
          <p:nvPicPr>
            <p:cNvPr id="52" name="Picture 51">
              <a:extLst>
                <a:ext uri="{FF2B5EF4-FFF2-40B4-BE49-F238E27FC236}">
                  <a16:creationId xmlns:a16="http://schemas.microsoft.com/office/drawing/2014/main" id="{4D9DBDF6-DE11-4E64-AB37-6C606979C44C}"/>
                </a:ext>
              </a:extLst>
            </p:cNvPr>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736698" y="2081272"/>
              <a:ext cx="1058364" cy="546252"/>
            </a:xfrm>
            <a:prstGeom prst="rect">
              <a:avLst/>
            </a:prstGeom>
          </p:spPr>
        </p:pic>
        <p:pic>
          <p:nvPicPr>
            <p:cNvPr id="58" name="Picture 57" descr="A close up of a logo&#10;&#10;Description generated with very high confidence">
              <a:extLst>
                <a:ext uri="{FF2B5EF4-FFF2-40B4-BE49-F238E27FC236}">
                  <a16:creationId xmlns:a16="http://schemas.microsoft.com/office/drawing/2014/main" id="{A95FEE95-EEB9-421E-9E6B-2300E37E29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7880" y="1991530"/>
              <a:ext cx="597791" cy="597791"/>
            </a:xfrm>
            <a:prstGeom prst="rect">
              <a:avLst/>
            </a:prstGeom>
          </p:spPr>
        </p:pic>
        <p:sp>
          <p:nvSpPr>
            <p:cNvPr id="70" name="Rectangle 69">
              <a:extLst>
                <a:ext uri="{FF2B5EF4-FFF2-40B4-BE49-F238E27FC236}">
                  <a16:creationId xmlns:a16="http://schemas.microsoft.com/office/drawing/2014/main" id="{60219C03-CF74-4FD6-9628-DF7963E30468}"/>
                </a:ext>
              </a:extLst>
            </p:cNvPr>
            <p:cNvSpPr/>
            <p:nvPr/>
          </p:nvSpPr>
          <p:spPr>
            <a:xfrm>
              <a:off x="654961" y="1946361"/>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71" name="Rectangle 70">
              <a:extLst>
                <a:ext uri="{FF2B5EF4-FFF2-40B4-BE49-F238E27FC236}">
                  <a16:creationId xmlns:a16="http://schemas.microsoft.com/office/drawing/2014/main" id="{9B19647C-CA7F-401B-A06B-CADFF2E29521}"/>
                </a:ext>
              </a:extLst>
            </p:cNvPr>
            <p:cNvSpPr/>
            <p:nvPr/>
          </p:nvSpPr>
          <p:spPr>
            <a:xfrm>
              <a:off x="1970029" y="1952488"/>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95" name="Picture 94">
              <a:extLst>
                <a:ext uri="{FF2B5EF4-FFF2-40B4-BE49-F238E27FC236}">
                  <a16:creationId xmlns:a16="http://schemas.microsoft.com/office/drawing/2014/main" id="{FBD0DBBF-4B8D-4B07-8410-3AB869D96354}"/>
                </a:ext>
              </a:extLst>
            </p:cNvPr>
            <p:cNvPicPr>
              <a:picLocks noChangeAspect="1"/>
            </p:cNvPicPr>
            <p:nvPr/>
          </p:nvPicPr>
          <p:blipFill rotWithShape="1">
            <a:blip r:embed="rId7"/>
            <a:srcRect l="732" t="35794" r="-732" b="33246"/>
            <a:stretch/>
          </p:blipFill>
          <p:spPr>
            <a:xfrm>
              <a:off x="2105874" y="2215482"/>
              <a:ext cx="917752" cy="284142"/>
            </a:xfrm>
            <a:prstGeom prst="rect">
              <a:avLst/>
            </a:prstGeom>
          </p:spPr>
        </p:pic>
      </p:grpSp>
      <p:grpSp>
        <p:nvGrpSpPr>
          <p:cNvPr id="40" name="Group 39">
            <a:extLst>
              <a:ext uri="{FF2B5EF4-FFF2-40B4-BE49-F238E27FC236}">
                <a16:creationId xmlns:a16="http://schemas.microsoft.com/office/drawing/2014/main" id="{D18FF2AA-C884-4AF1-921C-F9E614D98D26}"/>
              </a:ext>
            </a:extLst>
          </p:cNvPr>
          <p:cNvGrpSpPr/>
          <p:nvPr/>
        </p:nvGrpSpPr>
        <p:grpSpPr>
          <a:xfrm>
            <a:off x="628344" y="2776633"/>
            <a:ext cx="10497457" cy="763411"/>
            <a:chOff x="654961" y="2787611"/>
            <a:chExt cx="10497457" cy="763411"/>
          </a:xfrm>
        </p:grpSpPr>
        <p:sp>
          <p:nvSpPr>
            <p:cNvPr id="10" name="Rectangle 9">
              <a:extLst>
                <a:ext uri="{FF2B5EF4-FFF2-40B4-BE49-F238E27FC236}">
                  <a16:creationId xmlns:a16="http://schemas.microsoft.com/office/drawing/2014/main" id="{BC601E3C-A55F-41E8-8DF4-6FE267F09114}"/>
                </a:ext>
              </a:extLst>
            </p:cNvPr>
            <p:cNvSpPr/>
            <p:nvPr/>
          </p:nvSpPr>
          <p:spPr>
            <a:xfrm>
              <a:off x="3284446" y="2805760"/>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1" name="Rectangle 10">
              <a:extLst>
                <a:ext uri="{FF2B5EF4-FFF2-40B4-BE49-F238E27FC236}">
                  <a16:creationId xmlns:a16="http://schemas.microsoft.com/office/drawing/2014/main" id="{7AE8DF14-D930-4666-8943-A3C261863BA0}"/>
                </a:ext>
              </a:extLst>
            </p:cNvPr>
            <p:cNvSpPr/>
            <p:nvPr/>
          </p:nvSpPr>
          <p:spPr>
            <a:xfrm>
              <a:off x="4605270" y="2811887"/>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2" name="Rectangle 11">
              <a:extLst>
                <a:ext uri="{FF2B5EF4-FFF2-40B4-BE49-F238E27FC236}">
                  <a16:creationId xmlns:a16="http://schemas.microsoft.com/office/drawing/2014/main" id="{84E1AA50-5171-41C0-B5E8-A665FD1FBC32}"/>
                </a:ext>
              </a:extLst>
            </p:cNvPr>
            <p:cNvSpPr/>
            <p:nvPr/>
          </p:nvSpPr>
          <p:spPr>
            <a:xfrm>
              <a:off x="5942211" y="2808744"/>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3" name="Rectangle 12">
              <a:extLst>
                <a:ext uri="{FF2B5EF4-FFF2-40B4-BE49-F238E27FC236}">
                  <a16:creationId xmlns:a16="http://schemas.microsoft.com/office/drawing/2014/main" id="{513FEDC3-697B-40FD-92C8-91CDB50E47CF}"/>
                </a:ext>
              </a:extLst>
            </p:cNvPr>
            <p:cNvSpPr/>
            <p:nvPr/>
          </p:nvSpPr>
          <p:spPr>
            <a:xfrm>
              <a:off x="7295751" y="2805760"/>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4" name="Rectangle 13">
              <a:extLst>
                <a:ext uri="{FF2B5EF4-FFF2-40B4-BE49-F238E27FC236}">
                  <a16:creationId xmlns:a16="http://schemas.microsoft.com/office/drawing/2014/main" id="{D40DAA2C-7E15-4061-BDDB-12530D1B0A2B}"/>
                </a:ext>
              </a:extLst>
            </p:cNvPr>
            <p:cNvSpPr/>
            <p:nvPr/>
          </p:nvSpPr>
          <p:spPr>
            <a:xfrm>
              <a:off x="8660025" y="2805760"/>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5" name="Rectangle 14">
              <a:extLst>
                <a:ext uri="{FF2B5EF4-FFF2-40B4-BE49-F238E27FC236}">
                  <a16:creationId xmlns:a16="http://schemas.microsoft.com/office/drawing/2014/main" id="{DFD9A77F-1C69-4EB3-BC69-401CCAD56428}"/>
                </a:ext>
              </a:extLst>
            </p:cNvPr>
            <p:cNvSpPr/>
            <p:nvPr/>
          </p:nvSpPr>
          <p:spPr>
            <a:xfrm>
              <a:off x="9996017" y="2805760"/>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36" name="Picture 10" descr="C:\Users\8560w\Desktop\logos\Dell.png">
              <a:extLst>
                <a:ext uri="{FF2B5EF4-FFF2-40B4-BE49-F238E27FC236}">
                  <a16:creationId xmlns:a16="http://schemas.microsoft.com/office/drawing/2014/main" id="{AD180DBF-61C6-4217-ACC1-CFCA11374ABD}"/>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541018" y="2830440"/>
              <a:ext cx="617653" cy="622296"/>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38">
              <a:extLst>
                <a:ext uri="{FF2B5EF4-FFF2-40B4-BE49-F238E27FC236}">
                  <a16:creationId xmlns:a16="http://schemas.microsoft.com/office/drawing/2014/main" id="{62367383-BD17-43A0-B871-781F4332325F}"/>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033088" y="3005985"/>
              <a:ext cx="948780" cy="335071"/>
            </a:xfrm>
            <a:prstGeom prst="rect">
              <a:avLst/>
            </a:prstGeom>
          </p:spPr>
        </p:pic>
        <p:pic>
          <p:nvPicPr>
            <p:cNvPr id="47" name="Picture 11" descr="C:\Users\8560w\Documents\Design and Web\INFACT\Logos, Third Party\pvh.jpg">
              <a:extLst>
                <a:ext uri="{FF2B5EF4-FFF2-40B4-BE49-F238E27FC236}">
                  <a16:creationId xmlns:a16="http://schemas.microsoft.com/office/drawing/2014/main" id="{47A9AA4A-DDE3-43EC-B604-C12501DC105F}"/>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8957704" y="2876450"/>
              <a:ext cx="544652" cy="544652"/>
            </a:xfrm>
            <a:prstGeom prst="rect">
              <a:avLst/>
            </a:prstGeom>
            <a:noFill/>
            <a:extLst>
              <a:ext uri="{909E8E84-426E-40dd-AFC4-6F175D3DCCD1}">
                <a14:hiddenFill xmlns:a14="http://schemas.microsoft.com/office/drawing/2010/main" xmlns="">
                  <a:solidFill>
                    <a:srgbClr val="FFFFFF"/>
                  </a:solidFill>
                </a14:hiddenFill>
              </a:ext>
            </a:extLst>
          </p:spPr>
        </p:pic>
        <p:pic>
          <p:nvPicPr>
            <p:cNvPr id="56" name="Picture 2" descr="LEGO logo.svg">
              <a:extLst>
                <a:ext uri="{FF2B5EF4-FFF2-40B4-BE49-F238E27FC236}">
                  <a16:creationId xmlns:a16="http://schemas.microsoft.com/office/drawing/2014/main" id="{C11AE44A-DFB1-46F8-A04B-CA10194151F1}"/>
                </a:ext>
              </a:extLst>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922995" y="2847581"/>
              <a:ext cx="643215" cy="643215"/>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id="{F28BA886-4ED0-4529-87DA-3814E0990CDF}"/>
                </a:ext>
              </a:extLst>
            </p:cNvPr>
            <p:cNvSpPr/>
            <p:nvPr/>
          </p:nvSpPr>
          <p:spPr>
            <a:xfrm>
              <a:off x="654961" y="2787611"/>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73" name="Rectangle 72">
              <a:extLst>
                <a:ext uri="{FF2B5EF4-FFF2-40B4-BE49-F238E27FC236}">
                  <a16:creationId xmlns:a16="http://schemas.microsoft.com/office/drawing/2014/main" id="{FDDDCD45-CE95-471C-9AC5-CF299978B287}"/>
                </a:ext>
              </a:extLst>
            </p:cNvPr>
            <p:cNvSpPr/>
            <p:nvPr/>
          </p:nvSpPr>
          <p:spPr>
            <a:xfrm>
              <a:off x="1970029" y="2793738"/>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120" name="Picture 119">
              <a:extLst>
                <a:ext uri="{FF2B5EF4-FFF2-40B4-BE49-F238E27FC236}">
                  <a16:creationId xmlns:a16="http://schemas.microsoft.com/office/drawing/2014/main" id="{B23AB08E-7523-465F-845C-82C4C116784C}"/>
                </a:ext>
              </a:extLst>
            </p:cNvPr>
            <p:cNvPicPr>
              <a:picLocks noChangeAspect="1"/>
            </p:cNvPicPr>
            <p:nvPr/>
          </p:nvPicPr>
          <p:blipFill>
            <a:blip r:embed="rId12"/>
            <a:stretch>
              <a:fillRect/>
            </a:stretch>
          </p:blipFill>
          <p:spPr>
            <a:xfrm>
              <a:off x="4697419" y="2933548"/>
              <a:ext cx="950775" cy="501502"/>
            </a:xfrm>
            <a:prstGeom prst="rect">
              <a:avLst/>
            </a:prstGeom>
          </p:spPr>
        </p:pic>
        <p:pic>
          <p:nvPicPr>
            <p:cNvPr id="122" name="Picture 121">
              <a:extLst>
                <a:ext uri="{FF2B5EF4-FFF2-40B4-BE49-F238E27FC236}">
                  <a16:creationId xmlns:a16="http://schemas.microsoft.com/office/drawing/2014/main" id="{C5D4DF63-F596-4177-A5EF-51C6A89E2FF3}"/>
                </a:ext>
              </a:extLst>
            </p:cNvPr>
            <p:cNvPicPr>
              <a:picLocks noChangeAspect="1"/>
            </p:cNvPicPr>
            <p:nvPr/>
          </p:nvPicPr>
          <p:blipFill>
            <a:blip r:embed="rId13"/>
            <a:stretch>
              <a:fillRect/>
            </a:stretch>
          </p:blipFill>
          <p:spPr>
            <a:xfrm>
              <a:off x="7375483" y="2923049"/>
              <a:ext cx="1031204" cy="511000"/>
            </a:xfrm>
            <a:prstGeom prst="rect">
              <a:avLst/>
            </a:prstGeom>
          </p:spPr>
        </p:pic>
        <p:pic>
          <p:nvPicPr>
            <p:cNvPr id="124" name="Picture 123">
              <a:extLst>
                <a:ext uri="{FF2B5EF4-FFF2-40B4-BE49-F238E27FC236}">
                  <a16:creationId xmlns:a16="http://schemas.microsoft.com/office/drawing/2014/main" id="{AAD3619A-456C-4986-9347-83F96A934BDC}"/>
                </a:ext>
              </a:extLst>
            </p:cNvPr>
            <p:cNvPicPr>
              <a:picLocks noChangeAspect="1"/>
            </p:cNvPicPr>
            <p:nvPr/>
          </p:nvPicPr>
          <p:blipFill>
            <a:blip r:embed="rId14"/>
            <a:stretch>
              <a:fillRect/>
            </a:stretch>
          </p:blipFill>
          <p:spPr>
            <a:xfrm>
              <a:off x="10078509" y="2873735"/>
              <a:ext cx="991413" cy="590908"/>
            </a:xfrm>
            <a:prstGeom prst="rect">
              <a:avLst/>
            </a:prstGeom>
          </p:spPr>
        </p:pic>
      </p:grpSp>
      <p:grpSp>
        <p:nvGrpSpPr>
          <p:cNvPr id="51" name="Group 50">
            <a:extLst>
              <a:ext uri="{FF2B5EF4-FFF2-40B4-BE49-F238E27FC236}">
                <a16:creationId xmlns:a16="http://schemas.microsoft.com/office/drawing/2014/main" id="{A9CE7EE7-8DAD-47C6-B2BF-BBC36B4361BB}"/>
              </a:ext>
            </a:extLst>
          </p:cNvPr>
          <p:cNvGrpSpPr/>
          <p:nvPr/>
        </p:nvGrpSpPr>
        <p:grpSpPr>
          <a:xfrm>
            <a:off x="654961" y="5349374"/>
            <a:ext cx="10497457" cy="739135"/>
            <a:chOff x="654961" y="5284363"/>
            <a:chExt cx="10497457" cy="739135"/>
          </a:xfrm>
        </p:grpSpPr>
        <p:sp>
          <p:nvSpPr>
            <p:cNvPr id="28" name="Rectangle 27">
              <a:extLst>
                <a:ext uri="{FF2B5EF4-FFF2-40B4-BE49-F238E27FC236}">
                  <a16:creationId xmlns:a16="http://schemas.microsoft.com/office/drawing/2014/main" id="{67568F4F-5C62-45CD-B772-5B733E2E1D94}"/>
                </a:ext>
              </a:extLst>
            </p:cNvPr>
            <p:cNvSpPr/>
            <p:nvPr/>
          </p:nvSpPr>
          <p:spPr>
            <a:xfrm>
              <a:off x="3284446" y="5284363"/>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9" name="Rectangle 28">
              <a:extLst>
                <a:ext uri="{FF2B5EF4-FFF2-40B4-BE49-F238E27FC236}">
                  <a16:creationId xmlns:a16="http://schemas.microsoft.com/office/drawing/2014/main" id="{5C71DCC0-EEFF-4448-8950-38DD9CA32424}"/>
                </a:ext>
              </a:extLst>
            </p:cNvPr>
            <p:cNvSpPr/>
            <p:nvPr/>
          </p:nvSpPr>
          <p:spPr>
            <a:xfrm>
              <a:off x="4605270" y="5284363"/>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0" name="Rectangle 29">
              <a:extLst>
                <a:ext uri="{FF2B5EF4-FFF2-40B4-BE49-F238E27FC236}">
                  <a16:creationId xmlns:a16="http://schemas.microsoft.com/office/drawing/2014/main" id="{48D994A8-0644-4B7C-ADC2-B1DF6102AE94}"/>
                </a:ext>
              </a:extLst>
            </p:cNvPr>
            <p:cNvSpPr/>
            <p:nvPr/>
          </p:nvSpPr>
          <p:spPr>
            <a:xfrm>
              <a:off x="5942211" y="5284363"/>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1" name="Rectangle 30">
              <a:extLst>
                <a:ext uri="{FF2B5EF4-FFF2-40B4-BE49-F238E27FC236}">
                  <a16:creationId xmlns:a16="http://schemas.microsoft.com/office/drawing/2014/main" id="{E116560E-51B2-45F3-8F4A-749AD706641C}"/>
                </a:ext>
              </a:extLst>
            </p:cNvPr>
            <p:cNvSpPr/>
            <p:nvPr/>
          </p:nvSpPr>
          <p:spPr>
            <a:xfrm>
              <a:off x="7295751" y="5284363"/>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2" name="Rectangle 31">
              <a:extLst>
                <a:ext uri="{FF2B5EF4-FFF2-40B4-BE49-F238E27FC236}">
                  <a16:creationId xmlns:a16="http://schemas.microsoft.com/office/drawing/2014/main" id="{7AE9382C-9D58-4B98-909C-83E928668F37}"/>
                </a:ext>
              </a:extLst>
            </p:cNvPr>
            <p:cNvSpPr/>
            <p:nvPr/>
          </p:nvSpPr>
          <p:spPr>
            <a:xfrm>
              <a:off x="8660025" y="5284363"/>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3" name="Rectangle 32">
              <a:extLst>
                <a:ext uri="{FF2B5EF4-FFF2-40B4-BE49-F238E27FC236}">
                  <a16:creationId xmlns:a16="http://schemas.microsoft.com/office/drawing/2014/main" id="{59821AD7-1935-482A-A0DD-B2226F3DB8ED}"/>
                </a:ext>
              </a:extLst>
            </p:cNvPr>
            <p:cNvSpPr/>
            <p:nvPr/>
          </p:nvSpPr>
          <p:spPr>
            <a:xfrm>
              <a:off x="9996017" y="5284363"/>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44" name="Picture 35" descr="C:\Users\8560w\Documents\Design and Web\INFACT\Logos, Third Party\Disney\Disney.png">
              <a:extLst>
                <a:ext uri="{FF2B5EF4-FFF2-40B4-BE49-F238E27FC236}">
                  <a16:creationId xmlns:a16="http://schemas.microsoft.com/office/drawing/2014/main" id="{7622380F-A256-4FF4-B38A-7F0C1EF11738}"/>
                </a:ext>
              </a:extLst>
            </p:cNvPr>
            <p:cNvPicPr>
              <a:picLocks noChangeAspect="1" noChangeArrowheads="1"/>
            </p:cNvPicPr>
            <p:nvPr/>
          </p:nvPicPr>
          <p:blipFill>
            <a:blip r:embed="rId15" cstate="email">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392479" y="5368287"/>
              <a:ext cx="983413" cy="571326"/>
            </a:xfrm>
            <a:prstGeom prst="rect">
              <a:avLst/>
            </a:prstGeom>
            <a:noFill/>
            <a:extLst>
              <a:ext uri="{909E8E84-426E-40dd-AFC4-6F175D3DCCD1}">
                <a14:hiddenFill xmlns:a14="http://schemas.microsoft.com/office/drawing/2010/main" xmlns="">
                  <a:solidFill>
                    <a:srgbClr val="FFFFFF"/>
                  </a:solidFill>
                </a14:hiddenFill>
              </a:ext>
            </a:extLst>
          </p:spPr>
        </p:pic>
        <p:pic>
          <p:nvPicPr>
            <p:cNvPr id="59" name="Picture 58" descr="A close up of a logo&#10;&#10;Description generated with very high confidence">
              <a:extLst>
                <a:ext uri="{FF2B5EF4-FFF2-40B4-BE49-F238E27FC236}">
                  <a16:creationId xmlns:a16="http://schemas.microsoft.com/office/drawing/2014/main" id="{C1ED3EAB-30A5-48FA-9156-A76F4F2A7EC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000253" y="5394504"/>
              <a:ext cx="1035068" cy="580534"/>
            </a:xfrm>
            <a:prstGeom prst="rect">
              <a:avLst/>
            </a:prstGeom>
          </p:spPr>
        </p:pic>
        <p:pic>
          <p:nvPicPr>
            <p:cNvPr id="60" name="Picture 59" descr="A picture containing clipart&#10;&#10;Description generated with very high confidence">
              <a:extLst>
                <a:ext uri="{FF2B5EF4-FFF2-40B4-BE49-F238E27FC236}">
                  <a16:creationId xmlns:a16="http://schemas.microsoft.com/office/drawing/2014/main" id="{2F0D6397-22DB-4484-BEC4-287616D06C8C}"/>
                </a:ext>
              </a:extLst>
            </p:cNvPr>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8771042" y="5428120"/>
              <a:ext cx="969416" cy="451587"/>
            </a:xfrm>
            <a:prstGeom prst="rect">
              <a:avLst/>
            </a:prstGeom>
          </p:spPr>
        </p:pic>
        <p:pic>
          <p:nvPicPr>
            <p:cNvPr id="63" name="Picture 62" descr="A close up of a sign&#10;&#10;Description generated with high confidence">
              <a:extLst>
                <a:ext uri="{FF2B5EF4-FFF2-40B4-BE49-F238E27FC236}">
                  <a16:creationId xmlns:a16="http://schemas.microsoft.com/office/drawing/2014/main" id="{0B065907-16C3-46D9-9F32-E1950AB2490E}"/>
                </a:ext>
              </a:extLst>
            </p:cNvPr>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7447313" y="5542748"/>
              <a:ext cx="932387" cy="175515"/>
            </a:xfrm>
            <a:prstGeom prst="rect">
              <a:avLst/>
            </a:prstGeom>
          </p:spPr>
        </p:pic>
        <p:sp>
          <p:nvSpPr>
            <p:cNvPr id="78" name="Rectangle 77">
              <a:extLst>
                <a:ext uri="{FF2B5EF4-FFF2-40B4-BE49-F238E27FC236}">
                  <a16:creationId xmlns:a16="http://schemas.microsoft.com/office/drawing/2014/main" id="{B37AE299-E036-4D8F-BEBA-9CE9101C1B92}"/>
                </a:ext>
              </a:extLst>
            </p:cNvPr>
            <p:cNvSpPr/>
            <p:nvPr/>
          </p:nvSpPr>
          <p:spPr>
            <a:xfrm>
              <a:off x="654961" y="5284363"/>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79" name="Rectangle 78">
              <a:extLst>
                <a:ext uri="{FF2B5EF4-FFF2-40B4-BE49-F238E27FC236}">
                  <a16:creationId xmlns:a16="http://schemas.microsoft.com/office/drawing/2014/main" id="{1BFA5D2F-0D7E-4487-A103-9AC34842ABE3}"/>
                </a:ext>
              </a:extLst>
            </p:cNvPr>
            <p:cNvSpPr/>
            <p:nvPr/>
          </p:nvSpPr>
          <p:spPr>
            <a:xfrm>
              <a:off x="1970029" y="5284363"/>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86" name="Picture 85">
              <a:extLst>
                <a:ext uri="{FF2B5EF4-FFF2-40B4-BE49-F238E27FC236}">
                  <a16:creationId xmlns:a16="http://schemas.microsoft.com/office/drawing/2014/main" id="{67AE623F-651D-4E11-8B3E-A4C2BC8261D5}"/>
                </a:ext>
              </a:extLst>
            </p:cNvPr>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2049726" y="5507396"/>
              <a:ext cx="1016805" cy="323759"/>
            </a:xfrm>
            <a:prstGeom prst="rect">
              <a:avLst/>
            </a:prstGeom>
          </p:spPr>
        </p:pic>
        <p:pic>
          <p:nvPicPr>
            <p:cNvPr id="121" name="Picture 34" descr="Google">
              <a:extLst>
                <a:ext uri="{FF2B5EF4-FFF2-40B4-BE49-F238E27FC236}">
                  <a16:creationId xmlns:a16="http://schemas.microsoft.com/office/drawing/2014/main" id="{9421DFB9-4453-46CB-9944-41674553E3D2}"/>
                </a:ext>
              </a:extLst>
            </p:cNvPr>
            <p:cNvPicPr>
              <a:picLocks noChangeAspect="1" noChangeArrowheads="1"/>
            </p:cNvPicPr>
            <p:nvPr>
              <p:custDataLst>
                <p:tags r:id="rId1"/>
              </p:custDataLst>
            </p:nvPr>
          </p:nvPicPr>
          <p:blipFill>
            <a:blip r:embed="rId20">
              <a:extLst>
                <a:ext uri="{28A0092B-C50C-407E-A947-70E740481C1C}">
                  <a14:useLocalDpi xmlns:a14="http://schemas.microsoft.com/office/drawing/2010/main" val="0"/>
                </a:ext>
              </a:extLst>
            </a:blip>
            <a:srcRect/>
            <a:stretch>
              <a:fillRect/>
            </a:stretch>
          </p:blipFill>
          <p:spPr bwMode="auto">
            <a:xfrm>
              <a:off x="4701734" y="5497490"/>
              <a:ext cx="946460" cy="3086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DBC351CC-D9CD-4248-9542-9FD74A201A57}"/>
              </a:ext>
            </a:extLst>
          </p:cNvPr>
          <p:cNvGrpSpPr/>
          <p:nvPr/>
        </p:nvGrpSpPr>
        <p:grpSpPr>
          <a:xfrm>
            <a:off x="683421" y="1003603"/>
            <a:ext cx="10497457" cy="4157430"/>
            <a:chOff x="654961" y="1019368"/>
            <a:chExt cx="10497457" cy="4157430"/>
          </a:xfrm>
        </p:grpSpPr>
        <p:pic>
          <p:nvPicPr>
            <p:cNvPr id="43" name="Picture 4" descr="amazon logo的圖片搜尋結果">
              <a:extLst>
                <a:ext uri="{FF2B5EF4-FFF2-40B4-BE49-F238E27FC236}">
                  <a16:creationId xmlns:a16="http://schemas.microsoft.com/office/drawing/2014/main" id="{3CC3AB82-5DA4-4C52-8204-791962FC0EF0}"/>
                </a:ext>
              </a:extLst>
            </p:cNvPr>
            <p:cNvPicPr>
              <a:picLocks noChangeAspect="1" noChangeArrowheads="1"/>
            </p:cNvPicPr>
            <p:nvPr/>
          </p:nvPicPr>
          <p:blipFill rotWithShape="1">
            <a:blip r:embed="rId21" cstate="email">
              <a:extLst>
                <a:ext uri="{28A0092B-C50C-407E-A947-70E740481C1C}">
                  <a14:useLocalDpi xmlns:a14="http://schemas.microsoft.com/office/drawing/2010/main" val="0"/>
                </a:ext>
              </a:extLst>
            </a:blip>
            <a:srcRect l="16697" t="27928" r="20115" b="32710"/>
            <a:stretch/>
          </p:blipFill>
          <p:spPr bwMode="auto">
            <a:xfrm>
              <a:off x="705602" y="1127328"/>
              <a:ext cx="1044763" cy="488104"/>
            </a:xfrm>
            <a:prstGeom prst="rect">
              <a:avLst/>
            </a:prstGeom>
            <a:noFill/>
            <a:extLst>
              <a:ext uri="{909E8E84-426E-40DD-AFC4-6F175D3DCCD1}">
                <a14:hiddenFill xmlns:a14="http://schemas.microsoft.com/office/drawing/2010/main">
                  <a:solidFill>
                    <a:srgbClr val="FFFFFF"/>
                  </a:solidFill>
                </a14:hiddenFill>
              </a:ext>
            </a:extLst>
          </p:spPr>
        </p:pic>
        <p:sp>
          <p:nvSpPr>
            <p:cNvPr id="64" name="Rectangle 63">
              <a:extLst>
                <a:ext uri="{FF2B5EF4-FFF2-40B4-BE49-F238E27FC236}">
                  <a16:creationId xmlns:a16="http://schemas.microsoft.com/office/drawing/2014/main" id="{508EE425-8E2B-47BD-8D6D-4D349DD98FA4}"/>
                </a:ext>
              </a:extLst>
            </p:cNvPr>
            <p:cNvSpPr/>
            <p:nvPr/>
          </p:nvSpPr>
          <p:spPr>
            <a:xfrm>
              <a:off x="3284446" y="1037517"/>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65" name="Rectangle 64">
              <a:extLst>
                <a:ext uri="{FF2B5EF4-FFF2-40B4-BE49-F238E27FC236}">
                  <a16:creationId xmlns:a16="http://schemas.microsoft.com/office/drawing/2014/main" id="{B8BCED51-97F2-4C6E-9E65-C8866BABE253}"/>
                </a:ext>
              </a:extLst>
            </p:cNvPr>
            <p:cNvSpPr/>
            <p:nvPr/>
          </p:nvSpPr>
          <p:spPr>
            <a:xfrm>
              <a:off x="4605270" y="1043644"/>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66" name="Rectangle 65">
              <a:extLst>
                <a:ext uri="{FF2B5EF4-FFF2-40B4-BE49-F238E27FC236}">
                  <a16:creationId xmlns:a16="http://schemas.microsoft.com/office/drawing/2014/main" id="{BA31C0C2-F84F-479B-A873-2F6361D5F355}"/>
                </a:ext>
              </a:extLst>
            </p:cNvPr>
            <p:cNvSpPr/>
            <p:nvPr/>
          </p:nvSpPr>
          <p:spPr>
            <a:xfrm>
              <a:off x="5942211" y="1040501"/>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67" name="Rectangle 66">
              <a:extLst>
                <a:ext uri="{FF2B5EF4-FFF2-40B4-BE49-F238E27FC236}">
                  <a16:creationId xmlns:a16="http://schemas.microsoft.com/office/drawing/2014/main" id="{C41B99E4-77BF-4A99-BF0F-D474C662750A}"/>
                </a:ext>
              </a:extLst>
            </p:cNvPr>
            <p:cNvSpPr/>
            <p:nvPr/>
          </p:nvSpPr>
          <p:spPr>
            <a:xfrm>
              <a:off x="7295751" y="1037517"/>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68" name="Rectangle 67">
              <a:extLst>
                <a:ext uri="{FF2B5EF4-FFF2-40B4-BE49-F238E27FC236}">
                  <a16:creationId xmlns:a16="http://schemas.microsoft.com/office/drawing/2014/main" id="{9B61998A-1560-4D24-9652-D38EAB995461}"/>
                </a:ext>
              </a:extLst>
            </p:cNvPr>
            <p:cNvSpPr/>
            <p:nvPr/>
          </p:nvSpPr>
          <p:spPr>
            <a:xfrm>
              <a:off x="8660025" y="1037517"/>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69" name="Rectangle 68">
              <a:extLst>
                <a:ext uri="{FF2B5EF4-FFF2-40B4-BE49-F238E27FC236}">
                  <a16:creationId xmlns:a16="http://schemas.microsoft.com/office/drawing/2014/main" id="{C2276B6E-54F7-47FB-97D4-64367CAA805B}"/>
                </a:ext>
              </a:extLst>
            </p:cNvPr>
            <p:cNvSpPr/>
            <p:nvPr/>
          </p:nvSpPr>
          <p:spPr>
            <a:xfrm>
              <a:off x="9996017" y="1037517"/>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80" name="Rectangle 79">
              <a:extLst>
                <a:ext uri="{FF2B5EF4-FFF2-40B4-BE49-F238E27FC236}">
                  <a16:creationId xmlns:a16="http://schemas.microsoft.com/office/drawing/2014/main" id="{29DB8595-7DE8-493D-A563-D3121BF988EF}"/>
                </a:ext>
              </a:extLst>
            </p:cNvPr>
            <p:cNvSpPr/>
            <p:nvPr/>
          </p:nvSpPr>
          <p:spPr>
            <a:xfrm>
              <a:off x="654961" y="1019368"/>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81" name="Rectangle 80">
              <a:extLst>
                <a:ext uri="{FF2B5EF4-FFF2-40B4-BE49-F238E27FC236}">
                  <a16:creationId xmlns:a16="http://schemas.microsoft.com/office/drawing/2014/main" id="{941A028F-3373-4AF3-8025-4B43664085C4}"/>
                </a:ext>
              </a:extLst>
            </p:cNvPr>
            <p:cNvSpPr/>
            <p:nvPr/>
          </p:nvSpPr>
          <p:spPr>
            <a:xfrm>
              <a:off x="1970029" y="1025495"/>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84" name="Picture 6" descr="圖片搜尋結果">
              <a:extLst>
                <a:ext uri="{FF2B5EF4-FFF2-40B4-BE49-F238E27FC236}">
                  <a16:creationId xmlns:a16="http://schemas.microsoft.com/office/drawing/2014/main" id="{63549BD4-507B-4FBD-ACB3-00529F03A4E9}"/>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360944" y="1263396"/>
              <a:ext cx="1056385" cy="314803"/>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6">
              <a:extLst>
                <a:ext uri="{FF2B5EF4-FFF2-40B4-BE49-F238E27FC236}">
                  <a16:creationId xmlns:a16="http://schemas.microsoft.com/office/drawing/2014/main" id="{60C2C620-B623-4F75-9E87-F8E17195F26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529135" y="1127327"/>
              <a:ext cx="723900" cy="581025"/>
            </a:xfrm>
            <a:prstGeom prst="rect">
              <a:avLst/>
            </a:prstGeom>
          </p:spPr>
        </p:pic>
        <p:pic>
          <p:nvPicPr>
            <p:cNvPr id="88" name="Picture 87">
              <a:extLst>
                <a:ext uri="{FF2B5EF4-FFF2-40B4-BE49-F238E27FC236}">
                  <a16:creationId xmlns:a16="http://schemas.microsoft.com/office/drawing/2014/main" id="{F958AFDD-03A9-48F2-B8DE-0CD69BE0CF55}"/>
                </a:ext>
              </a:extLst>
            </p:cNvPr>
            <p:cNvPicPr>
              <a:picLocks noChangeAspect="1"/>
            </p:cNvPicPr>
            <p:nvPr/>
          </p:nvPicPr>
          <p:blipFill>
            <a:blip r:embed="rId24" cstate="email">
              <a:extLst>
                <a:ext uri="{28A0092B-C50C-407E-A947-70E740481C1C}">
                  <a14:useLocalDpi xmlns:a14="http://schemas.microsoft.com/office/drawing/2010/main" val="0"/>
                </a:ext>
              </a:extLst>
            </a:blip>
            <a:stretch>
              <a:fillRect/>
            </a:stretch>
          </p:blipFill>
          <p:spPr>
            <a:xfrm>
              <a:off x="6053528" y="1278820"/>
              <a:ext cx="981793" cy="335446"/>
            </a:xfrm>
            <a:prstGeom prst="rect">
              <a:avLst/>
            </a:prstGeom>
          </p:spPr>
        </p:pic>
        <p:pic>
          <p:nvPicPr>
            <p:cNvPr id="89" name="Picture 22" descr="C:\Users\8560w\Documents\Design and Web\INFACT\Logos, Third Party\Walmart\large_walmart_logo_2008_2008-12-28-1230502064.jpg">
              <a:extLst>
                <a:ext uri="{FF2B5EF4-FFF2-40B4-BE49-F238E27FC236}">
                  <a16:creationId xmlns:a16="http://schemas.microsoft.com/office/drawing/2014/main" id="{FA42B7B0-E988-4A1C-ADDF-0E797E7FAF08}"/>
                </a:ext>
              </a:extLst>
            </p:cNvPr>
            <p:cNvPicPr>
              <a:picLocks noChangeAspect="1" noChangeArrowheads="1"/>
            </p:cNvPicPr>
            <p:nvPr/>
          </p:nvPicPr>
          <p:blipFill rotWithShape="1">
            <a:blip r:embed="rId25" cstate="email">
              <a:clrChange>
                <a:clrFrom>
                  <a:srgbClr val="FFFDFF"/>
                </a:clrFrom>
                <a:clrTo>
                  <a:srgbClr val="FFFDFF">
                    <a:alpha val="0"/>
                  </a:srgbClr>
                </a:clrTo>
              </a:clrChange>
              <a:extLst>
                <a:ext uri="{28A0092B-C50C-407E-A947-70E740481C1C}">
                  <a14:useLocalDpi xmlns:a14="http://schemas.microsoft.com/office/drawing/2010/main" val="0"/>
                </a:ext>
              </a:extLst>
            </a:blip>
            <a:srcRect/>
            <a:stretch/>
          </p:blipFill>
          <p:spPr bwMode="auto">
            <a:xfrm>
              <a:off x="8736698" y="1268006"/>
              <a:ext cx="1006943" cy="340657"/>
            </a:xfrm>
            <a:prstGeom prst="rect">
              <a:avLst/>
            </a:prstGeom>
            <a:noFill/>
            <a:extLst>
              <a:ext uri="{909E8E84-426E-40dd-AFC4-6F175D3DCCD1}">
                <a14:hiddenFill xmlns:a14="http://schemas.microsoft.com/office/drawing/2010/main" xmlns="">
                  <a:solidFill>
                    <a:srgbClr val="FFFFFF"/>
                  </a:solidFill>
                </a14:hiddenFill>
              </a:ext>
            </a:extLst>
          </p:spPr>
        </p:pic>
        <p:pic>
          <p:nvPicPr>
            <p:cNvPr id="90" name="Picture 89" descr="A close up of a sign&#10;&#10;Description generated with very high confidence">
              <a:extLst>
                <a:ext uri="{FF2B5EF4-FFF2-40B4-BE49-F238E27FC236}">
                  <a16:creationId xmlns:a16="http://schemas.microsoft.com/office/drawing/2014/main" id="{356635A1-9106-4569-8A5B-ECC502A3AAB4}"/>
                </a:ext>
              </a:extLst>
            </p:cNvPr>
            <p:cNvPicPr>
              <a:picLocks noChangeAspect="1"/>
            </p:cNvPicPr>
            <p:nvPr/>
          </p:nvPicPr>
          <p:blipFill>
            <a:blip r:embed="rId26" cstate="email">
              <a:extLst>
                <a:ext uri="{28A0092B-C50C-407E-A947-70E740481C1C}">
                  <a14:useLocalDpi xmlns:a14="http://schemas.microsoft.com/office/drawing/2010/main" val="0"/>
                </a:ext>
              </a:extLst>
            </a:blip>
            <a:stretch>
              <a:fillRect/>
            </a:stretch>
          </p:blipFill>
          <p:spPr>
            <a:xfrm>
              <a:off x="947905" y="4597871"/>
              <a:ext cx="486869" cy="578927"/>
            </a:xfrm>
            <a:prstGeom prst="rect">
              <a:avLst/>
            </a:prstGeom>
          </p:spPr>
        </p:pic>
        <p:pic>
          <p:nvPicPr>
            <p:cNvPr id="119" name="Picture 118">
              <a:extLst>
                <a:ext uri="{FF2B5EF4-FFF2-40B4-BE49-F238E27FC236}">
                  <a16:creationId xmlns:a16="http://schemas.microsoft.com/office/drawing/2014/main" id="{3D8B4CF8-2B06-4874-BB7E-FF2528B4B294}"/>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558175" y="3735004"/>
              <a:ext cx="600871" cy="600871"/>
            </a:xfrm>
            <a:prstGeom prst="rect">
              <a:avLst/>
            </a:prstGeom>
          </p:spPr>
        </p:pic>
        <p:pic>
          <p:nvPicPr>
            <p:cNvPr id="38" name="Picture 37">
              <a:extLst>
                <a:ext uri="{FF2B5EF4-FFF2-40B4-BE49-F238E27FC236}">
                  <a16:creationId xmlns:a16="http://schemas.microsoft.com/office/drawing/2014/main" id="{D9BB0CB2-5815-4989-A589-34FDD3DF4B00}"/>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0036382" y="1090493"/>
              <a:ext cx="1060959" cy="596789"/>
            </a:xfrm>
            <a:prstGeom prst="rect">
              <a:avLst/>
            </a:prstGeom>
          </p:spPr>
        </p:pic>
      </p:grpSp>
      <p:grpSp>
        <p:nvGrpSpPr>
          <p:cNvPr id="45" name="Group 44">
            <a:extLst>
              <a:ext uri="{FF2B5EF4-FFF2-40B4-BE49-F238E27FC236}">
                <a16:creationId xmlns:a16="http://schemas.microsoft.com/office/drawing/2014/main" id="{CE9C3B7C-BFEB-4E39-9BE8-432877C406C3}"/>
              </a:ext>
            </a:extLst>
          </p:cNvPr>
          <p:cNvGrpSpPr/>
          <p:nvPr/>
        </p:nvGrpSpPr>
        <p:grpSpPr>
          <a:xfrm>
            <a:off x="654961" y="3641298"/>
            <a:ext cx="10497457" cy="763411"/>
            <a:chOff x="654961" y="3616051"/>
            <a:chExt cx="10497457" cy="763411"/>
          </a:xfrm>
        </p:grpSpPr>
        <p:sp>
          <p:nvSpPr>
            <p:cNvPr id="16" name="Rectangle 15">
              <a:extLst>
                <a:ext uri="{FF2B5EF4-FFF2-40B4-BE49-F238E27FC236}">
                  <a16:creationId xmlns:a16="http://schemas.microsoft.com/office/drawing/2014/main" id="{D3E4041E-896C-4C5F-8210-CC8FD2E92B82}"/>
                </a:ext>
              </a:extLst>
            </p:cNvPr>
            <p:cNvSpPr/>
            <p:nvPr/>
          </p:nvSpPr>
          <p:spPr>
            <a:xfrm>
              <a:off x="3284446" y="3634200"/>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7" name="Rectangle 16">
              <a:extLst>
                <a:ext uri="{FF2B5EF4-FFF2-40B4-BE49-F238E27FC236}">
                  <a16:creationId xmlns:a16="http://schemas.microsoft.com/office/drawing/2014/main" id="{13AF04D9-C3AA-4B62-A858-70BD897247A2}"/>
                </a:ext>
              </a:extLst>
            </p:cNvPr>
            <p:cNvSpPr/>
            <p:nvPr/>
          </p:nvSpPr>
          <p:spPr>
            <a:xfrm>
              <a:off x="4605270" y="3640327"/>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8" name="Rectangle 17">
              <a:extLst>
                <a:ext uri="{FF2B5EF4-FFF2-40B4-BE49-F238E27FC236}">
                  <a16:creationId xmlns:a16="http://schemas.microsoft.com/office/drawing/2014/main" id="{AFFE5F0C-66DB-4E3E-A8AA-568B1774569B}"/>
                </a:ext>
              </a:extLst>
            </p:cNvPr>
            <p:cNvSpPr/>
            <p:nvPr/>
          </p:nvSpPr>
          <p:spPr>
            <a:xfrm>
              <a:off x="5942211" y="3637184"/>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9" name="Rectangle 18">
              <a:extLst>
                <a:ext uri="{FF2B5EF4-FFF2-40B4-BE49-F238E27FC236}">
                  <a16:creationId xmlns:a16="http://schemas.microsoft.com/office/drawing/2014/main" id="{F63C970B-50A6-4DBE-B4C5-299D8B18C2D3}"/>
                </a:ext>
              </a:extLst>
            </p:cNvPr>
            <p:cNvSpPr/>
            <p:nvPr/>
          </p:nvSpPr>
          <p:spPr>
            <a:xfrm>
              <a:off x="7295751" y="3634200"/>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0" name="Rectangle 19">
              <a:extLst>
                <a:ext uri="{FF2B5EF4-FFF2-40B4-BE49-F238E27FC236}">
                  <a16:creationId xmlns:a16="http://schemas.microsoft.com/office/drawing/2014/main" id="{49AFBAEE-BD6A-4F23-A44B-00A702CBC6BA}"/>
                </a:ext>
              </a:extLst>
            </p:cNvPr>
            <p:cNvSpPr/>
            <p:nvPr/>
          </p:nvSpPr>
          <p:spPr>
            <a:xfrm>
              <a:off x="8660025" y="3634200"/>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1" name="Rectangle 20">
              <a:extLst>
                <a:ext uri="{FF2B5EF4-FFF2-40B4-BE49-F238E27FC236}">
                  <a16:creationId xmlns:a16="http://schemas.microsoft.com/office/drawing/2014/main" id="{43874BD7-1F2B-4CED-A6FB-6286EB7D2705}"/>
                </a:ext>
              </a:extLst>
            </p:cNvPr>
            <p:cNvSpPr/>
            <p:nvPr/>
          </p:nvSpPr>
          <p:spPr>
            <a:xfrm>
              <a:off x="9996017" y="3634200"/>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55" name="Picture 54">
              <a:extLst>
                <a:ext uri="{FF2B5EF4-FFF2-40B4-BE49-F238E27FC236}">
                  <a16:creationId xmlns:a16="http://schemas.microsoft.com/office/drawing/2014/main" id="{82A47995-2906-497A-9466-2D1EEC8FC5C2}"/>
                </a:ext>
              </a:extLst>
            </p:cNvPr>
            <p:cNvPicPr>
              <a:picLocks noChangeAspect="1"/>
            </p:cNvPicPr>
            <p:nvPr/>
          </p:nvPicPr>
          <p:blipFill>
            <a:blip r:embed="rId29" cstate="email">
              <a:extLst>
                <a:ext uri="{28A0092B-C50C-407E-A947-70E740481C1C}">
                  <a14:useLocalDpi xmlns:a14="http://schemas.microsoft.com/office/drawing/2010/main" val="0"/>
                </a:ext>
              </a:extLst>
            </a:blip>
            <a:stretch>
              <a:fillRect/>
            </a:stretch>
          </p:blipFill>
          <p:spPr>
            <a:xfrm>
              <a:off x="10205645" y="3754464"/>
              <a:ext cx="670532" cy="525467"/>
            </a:xfrm>
            <a:prstGeom prst="rect">
              <a:avLst/>
            </a:prstGeom>
          </p:spPr>
        </p:pic>
        <p:sp>
          <p:nvSpPr>
            <p:cNvPr id="74" name="Rectangle 73">
              <a:extLst>
                <a:ext uri="{FF2B5EF4-FFF2-40B4-BE49-F238E27FC236}">
                  <a16:creationId xmlns:a16="http://schemas.microsoft.com/office/drawing/2014/main" id="{C4729A7D-C046-48A6-B14C-E4FE6B57DD75}"/>
                </a:ext>
              </a:extLst>
            </p:cNvPr>
            <p:cNvSpPr/>
            <p:nvPr/>
          </p:nvSpPr>
          <p:spPr>
            <a:xfrm>
              <a:off x="654961" y="3616051"/>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75" name="Rectangle 74">
              <a:extLst>
                <a:ext uri="{FF2B5EF4-FFF2-40B4-BE49-F238E27FC236}">
                  <a16:creationId xmlns:a16="http://schemas.microsoft.com/office/drawing/2014/main" id="{9BFB3130-9935-4DFA-8500-22865F6B9D91}"/>
                </a:ext>
              </a:extLst>
            </p:cNvPr>
            <p:cNvSpPr/>
            <p:nvPr/>
          </p:nvSpPr>
          <p:spPr>
            <a:xfrm>
              <a:off x="1970029" y="3622178"/>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85" name="Picture 16" descr="Puma Global">
              <a:extLst>
                <a:ext uri="{FF2B5EF4-FFF2-40B4-BE49-F238E27FC236}">
                  <a16:creationId xmlns:a16="http://schemas.microsoft.com/office/drawing/2014/main" id="{4CCED5DE-7C61-4A1E-9176-C932FBBFAF2E}"/>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198133" y="3717568"/>
              <a:ext cx="730602" cy="599258"/>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25">
              <a:extLst>
                <a:ext uri="{FF2B5EF4-FFF2-40B4-BE49-F238E27FC236}">
                  <a16:creationId xmlns:a16="http://schemas.microsoft.com/office/drawing/2014/main" id="{82339292-644B-4BED-8F01-053CEEF8255E}"/>
                </a:ext>
              </a:extLst>
            </p:cNvPr>
            <p:cNvPicPr>
              <a:picLocks noChangeAspect="1"/>
            </p:cNvPicPr>
            <p:nvPr/>
          </p:nvPicPr>
          <p:blipFill>
            <a:blip r:embed="rId31"/>
            <a:stretch>
              <a:fillRect/>
            </a:stretch>
          </p:blipFill>
          <p:spPr>
            <a:xfrm>
              <a:off x="705603" y="3884395"/>
              <a:ext cx="1075360" cy="196233"/>
            </a:xfrm>
            <a:prstGeom prst="rect">
              <a:avLst/>
            </a:prstGeom>
          </p:spPr>
        </p:pic>
      </p:grpSp>
      <p:grpSp>
        <p:nvGrpSpPr>
          <p:cNvPr id="48" name="Group 47">
            <a:extLst>
              <a:ext uri="{FF2B5EF4-FFF2-40B4-BE49-F238E27FC236}">
                <a16:creationId xmlns:a16="http://schemas.microsoft.com/office/drawing/2014/main" id="{4A588914-5F2C-4234-810F-05EE8E328217}"/>
              </a:ext>
            </a:extLst>
          </p:cNvPr>
          <p:cNvGrpSpPr/>
          <p:nvPr/>
        </p:nvGrpSpPr>
        <p:grpSpPr>
          <a:xfrm>
            <a:off x="654961" y="4507475"/>
            <a:ext cx="10497457" cy="739135"/>
            <a:chOff x="654961" y="4469973"/>
            <a:chExt cx="10497457" cy="739135"/>
          </a:xfrm>
        </p:grpSpPr>
        <p:sp>
          <p:nvSpPr>
            <p:cNvPr id="22" name="Rectangle 21">
              <a:extLst>
                <a:ext uri="{FF2B5EF4-FFF2-40B4-BE49-F238E27FC236}">
                  <a16:creationId xmlns:a16="http://schemas.microsoft.com/office/drawing/2014/main" id="{132994F4-6FD4-4579-A08E-8AC8188D7A25}"/>
                </a:ext>
              </a:extLst>
            </p:cNvPr>
            <p:cNvSpPr/>
            <p:nvPr/>
          </p:nvSpPr>
          <p:spPr>
            <a:xfrm>
              <a:off x="3284446" y="4469973"/>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3" name="Rectangle 22">
              <a:extLst>
                <a:ext uri="{FF2B5EF4-FFF2-40B4-BE49-F238E27FC236}">
                  <a16:creationId xmlns:a16="http://schemas.microsoft.com/office/drawing/2014/main" id="{CA136CA9-B7B3-4B8D-ACA8-912DB57DDF53}"/>
                </a:ext>
              </a:extLst>
            </p:cNvPr>
            <p:cNvSpPr/>
            <p:nvPr/>
          </p:nvSpPr>
          <p:spPr>
            <a:xfrm>
              <a:off x="4605270" y="4469973"/>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4" name="Rectangle 23">
              <a:extLst>
                <a:ext uri="{FF2B5EF4-FFF2-40B4-BE49-F238E27FC236}">
                  <a16:creationId xmlns:a16="http://schemas.microsoft.com/office/drawing/2014/main" id="{BE3A500A-42F1-4A6A-8856-C3801A753B53}"/>
                </a:ext>
              </a:extLst>
            </p:cNvPr>
            <p:cNvSpPr/>
            <p:nvPr/>
          </p:nvSpPr>
          <p:spPr>
            <a:xfrm>
              <a:off x="5942211" y="4469973"/>
              <a:ext cx="1156401" cy="739135"/>
            </a:xfrm>
            <a:prstGeom prst="rect">
              <a:avLst/>
            </a:prstGeom>
            <a:no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5" name="Rectangle 24">
              <a:extLst>
                <a:ext uri="{FF2B5EF4-FFF2-40B4-BE49-F238E27FC236}">
                  <a16:creationId xmlns:a16="http://schemas.microsoft.com/office/drawing/2014/main" id="{CA1B7D27-B5C5-4D28-9150-A5DD882E52C9}"/>
                </a:ext>
              </a:extLst>
            </p:cNvPr>
            <p:cNvSpPr/>
            <p:nvPr/>
          </p:nvSpPr>
          <p:spPr>
            <a:xfrm>
              <a:off x="7295751" y="4469973"/>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6" name="Rectangle 25">
              <a:extLst>
                <a:ext uri="{FF2B5EF4-FFF2-40B4-BE49-F238E27FC236}">
                  <a16:creationId xmlns:a16="http://schemas.microsoft.com/office/drawing/2014/main" id="{97CD2B9B-7F3B-460A-9160-CBDB5DAA6155}"/>
                </a:ext>
              </a:extLst>
            </p:cNvPr>
            <p:cNvSpPr/>
            <p:nvPr/>
          </p:nvSpPr>
          <p:spPr>
            <a:xfrm>
              <a:off x="8660025" y="4469973"/>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7" name="Rectangle 26">
              <a:extLst>
                <a:ext uri="{FF2B5EF4-FFF2-40B4-BE49-F238E27FC236}">
                  <a16:creationId xmlns:a16="http://schemas.microsoft.com/office/drawing/2014/main" id="{227E47D6-9F81-4359-94F6-8FBCF4A332F0}"/>
                </a:ext>
              </a:extLst>
            </p:cNvPr>
            <p:cNvSpPr/>
            <p:nvPr/>
          </p:nvSpPr>
          <p:spPr>
            <a:xfrm>
              <a:off x="9996017" y="4469973"/>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42" name="Picture 41">
              <a:extLst>
                <a:ext uri="{FF2B5EF4-FFF2-40B4-BE49-F238E27FC236}">
                  <a16:creationId xmlns:a16="http://schemas.microsoft.com/office/drawing/2014/main" id="{96ED7068-92E1-4E1C-9E83-BE242B0C7D01}"/>
                </a:ext>
              </a:extLst>
            </p:cNvPr>
            <p:cNvPicPr>
              <a:picLocks noChangeAspect="1"/>
            </p:cNvPicPr>
            <p:nvPr/>
          </p:nvPicPr>
          <p:blipFill>
            <a:blip r:embed="rId32" cstate="email">
              <a:extLst>
                <a:ext uri="{28A0092B-C50C-407E-A947-70E740481C1C}">
                  <a14:useLocalDpi xmlns:a14="http://schemas.microsoft.com/office/drawing/2010/main" val="0"/>
                </a:ext>
              </a:extLst>
            </a:blip>
            <a:stretch>
              <a:fillRect/>
            </a:stretch>
          </p:blipFill>
          <p:spPr>
            <a:xfrm>
              <a:off x="4764558" y="4600852"/>
              <a:ext cx="730951" cy="525928"/>
            </a:xfrm>
            <a:prstGeom prst="rect">
              <a:avLst/>
            </a:prstGeom>
          </p:spPr>
        </p:pic>
        <p:pic>
          <p:nvPicPr>
            <p:cNvPr id="49" name="Picture 34" descr="C:\Users\8560w\Desktop\logos\Starbucks.png">
              <a:extLst>
                <a:ext uri="{FF2B5EF4-FFF2-40B4-BE49-F238E27FC236}">
                  <a16:creationId xmlns:a16="http://schemas.microsoft.com/office/drawing/2014/main" id="{D05C4EAF-D608-4602-9684-E4E48FA7CF6D}"/>
                </a:ext>
              </a:extLst>
            </p:cNvPr>
            <p:cNvPicPr>
              <a:picLocks noChangeAspect="1" noChangeArrowheads="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88146" y="4787404"/>
              <a:ext cx="955468" cy="127139"/>
            </a:xfrm>
            <a:prstGeom prst="rect">
              <a:avLst/>
            </a:prstGeom>
            <a:noFill/>
            <a:extLst>
              <a:ext uri="{909E8E84-426E-40dd-AFC4-6F175D3DCCD1}">
                <a14:hiddenFill xmlns:a14="http://schemas.microsoft.com/office/drawing/2010/main" xmlns="">
                  <a:solidFill>
                    <a:srgbClr val="FFFFFF"/>
                  </a:solidFill>
                </a14:hiddenFill>
              </a:ext>
            </a:extLst>
          </p:spPr>
        </p:pic>
        <p:sp>
          <p:nvSpPr>
            <p:cNvPr id="76" name="Rectangle 75">
              <a:extLst>
                <a:ext uri="{FF2B5EF4-FFF2-40B4-BE49-F238E27FC236}">
                  <a16:creationId xmlns:a16="http://schemas.microsoft.com/office/drawing/2014/main" id="{514752D0-C36A-45FA-B404-748780A8726E}"/>
                </a:ext>
              </a:extLst>
            </p:cNvPr>
            <p:cNvSpPr/>
            <p:nvPr/>
          </p:nvSpPr>
          <p:spPr>
            <a:xfrm>
              <a:off x="654961" y="4469973"/>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77" name="Rectangle 76">
              <a:extLst>
                <a:ext uri="{FF2B5EF4-FFF2-40B4-BE49-F238E27FC236}">
                  <a16:creationId xmlns:a16="http://schemas.microsoft.com/office/drawing/2014/main" id="{0CED4EF9-CF6A-434B-BC78-B03C29CC57CD}"/>
                </a:ext>
              </a:extLst>
            </p:cNvPr>
            <p:cNvSpPr/>
            <p:nvPr/>
          </p:nvSpPr>
          <p:spPr>
            <a:xfrm>
              <a:off x="1970029" y="4469973"/>
              <a:ext cx="1156401" cy="73913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83" name="Picture 4" descr="Costco US homepage">
              <a:extLst>
                <a:ext uri="{FF2B5EF4-FFF2-40B4-BE49-F238E27FC236}">
                  <a16:creationId xmlns:a16="http://schemas.microsoft.com/office/drawing/2014/main" id="{902B4233-D9C0-4201-9781-6CD6DFD04FB6}"/>
                </a:ext>
              </a:extLst>
            </p:cNvPr>
            <p:cNvPicPr>
              <a:picLocks noChangeAspect="1" noChangeArrowheads="1"/>
            </p:cNvPicPr>
            <p:nvPr/>
          </p:nvPicPr>
          <p:blipFill>
            <a:blip r:embed="rId34" cstate="email">
              <a:extLst>
                <a:ext uri="{28A0092B-C50C-407E-A947-70E740481C1C}">
                  <a14:useLocalDpi xmlns:a14="http://schemas.microsoft.com/office/drawing/2010/main" val="0"/>
                </a:ext>
              </a:extLst>
            </a:blip>
            <a:srcRect/>
            <a:stretch>
              <a:fillRect/>
            </a:stretch>
          </p:blipFill>
          <p:spPr bwMode="auto">
            <a:xfrm>
              <a:off x="2019933" y="4669629"/>
              <a:ext cx="1055993" cy="304093"/>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a:extLst>
                <a:ext uri="{FF2B5EF4-FFF2-40B4-BE49-F238E27FC236}">
                  <a16:creationId xmlns:a16="http://schemas.microsoft.com/office/drawing/2014/main" id="{E761797D-8E70-4427-8FAE-FBF5B14B77A2}"/>
                </a:ext>
              </a:extLst>
            </p:cNvPr>
            <p:cNvPicPr>
              <a:picLocks noChangeAspect="1"/>
            </p:cNvPicPr>
            <p:nvPr/>
          </p:nvPicPr>
          <p:blipFill>
            <a:blip r:embed="rId35" cstate="screen">
              <a:extLst>
                <a:ext uri="{28A0092B-C50C-407E-A947-70E740481C1C}">
                  <a14:useLocalDpi xmlns:a14="http://schemas.microsoft.com/office/drawing/2010/main" val="0"/>
                </a:ext>
              </a:extLst>
            </a:blip>
            <a:stretch>
              <a:fillRect/>
            </a:stretch>
          </p:blipFill>
          <p:spPr>
            <a:xfrm>
              <a:off x="7557482" y="4528017"/>
              <a:ext cx="667205" cy="667205"/>
            </a:xfrm>
            <a:prstGeom prst="rect">
              <a:avLst/>
            </a:prstGeom>
          </p:spPr>
        </p:pic>
        <p:pic>
          <p:nvPicPr>
            <p:cNvPr id="109" name="Picture 108">
              <a:extLst>
                <a:ext uri="{FF2B5EF4-FFF2-40B4-BE49-F238E27FC236}">
                  <a16:creationId xmlns:a16="http://schemas.microsoft.com/office/drawing/2014/main" id="{F3C854BC-2DEE-4FAF-A1D1-33D3E7A7FDF0}"/>
                </a:ext>
              </a:extLst>
            </p:cNvPr>
            <p:cNvPicPr>
              <a:picLocks noChangeAspect="1"/>
            </p:cNvPicPr>
            <p:nvPr/>
          </p:nvPicPr>
          <p:blipFill rotWithShape="1">
            <a:blip r:embed="rId36" cstate="print">
              <a:extLst>
                <a:ext uri="{28A0092B-C50C-407E-A947-70E740481C1C}">
                  <a14:useLocalDpi xmlns:a14="http://schemas.microsoft.com/office/drawing/2010/main" val="0"/>
                </a:ext>
              </a:extLst>
            </a:blip>
            <a:srcRect l="13596" t="36153" r="13205" b="35830"/>
            <a:stretch/>
          </p:blipFill>
          <p:spPr>
            <a:xfrm>
              <a:off x="3358235" y="4745114"/>
              <a:ext cx="1049377" cy="208653"/>
            </a:xfrm>
            <a:prstGeom prst="rect">
              <a:avLst/>
            </a:prstGeom>
          </p:spPr>
        </p:pic>
      </p:grpSp>
      <p:pic>
        <p:nvPicPr>
          <p:cNvPr id="93" name="Graphic 92">
            <a:extLst>
              <a:ext uri="{FF2B5EF4-FFF2-40B4-BE49-F238E27FC236}">
                <a16:creationId xmlns:a16="http://schemas.microsoft.com/office/drawing/2014/main" id="{ED030699-44D7-4232-B299-53F3B6500D4F}"/>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10062082" y="4377666"/>
            <a:ext cx="1035259" cy="1035259"/>
          </a:xfrm>
          <a:prstGeom prst="rect">
            <a:avLst/>
          </a:prstGeom>
        </p:spPr>
      </p:pic>
      <p:pic>
        <p:nvPicPr>
          <p:cNvPr id="96" name="Picture 95">
            <a:extLst>
              <a:ext uri="{FF2B5EF4-FFF2-40B4-BE49-F238E27FC236}">
                <a16:creationId xmlns:a16="http://schemas.microsoft.com/office/drawing/2014/main" id="{3F4AC602-5213-4E60-8C1C-C216B97E652B}"/>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6254299" y="4582106"/>
            <a:ext cx="610839" cy="610839"/>
          </a:xfrm>
          <a:prstGeom prst="rect">
            <a:avLst/>
          </a:prstGeom>
        </p:spPr>
      </p:pic>
      <p:pic>
        <p:nvPicPr>
          <p:cNvPr id="91" name="Picture 90" descr="Shape&#10;&#10;Description automatically generated with low confidence">
            <a:extLst>
              <a:ext uri="{FF2B5EF4-FFF2-40B4-BE49-F238E27FC236}">
                <a16:creationId xmlns:a16="http://schemas.microsoft.com/office/drawing/2014/main" id="{CE28E48A-2DE6-4C85-A43F-D2B3749CBF7A}"/>
              </a:ext>
            </a:extLst>
          </p:cNvPr>
          <p:cNvPicPr>
            <a:picLocks noChangeAspect="1"/>
          </p:cNvPicPr>
          <p:nvPr/>
        </p:nvPicPr>
        <p:blipFill rotWithShape="1">
          <a:blip r:embed="rId40" cstate="print">
            <a:extLst>
              <a:ext uri="{28A0092B-C50C-407E-A947-70E740481C1C}">
                <a14:useLocalDpi xmlns:a14="http://schemas.microsoft.com/office/drawing/2010/main" val="0"/>
              </a:ext>
            </a:extLst>
          </a:blip>
          <a:srcRect l="14224" t="34274" r="13511" b="34796"/>
          <a:stretch/>
        </p:blipFill>
        <p:spPr>
          <a:xfrm>
            <a:off x="7335505" y="2118454"/>
            <a:ext cx="1094615" cy="351857"/>
          </a:xfrm>
          <a:prstGeom prst="rect">
            <a:avLst/>
          </a:prstGeom>
        </p:spPr>
      </p:pic>
      <p:pic>
        <p:nvPicPr>
          <p:cNvPr id="57" name="Picture 56">
            <a:extLst>
              <a:ext uri="{FF2B5EF4-FFF2-40B4-BE49-F238E27FC236}">
                <a16:creationId xmlns:a16="http://schemas.microsoft.com/office/drawing/2014/main" id="{B25D2FB8-D412-B08C-BD9A-12BE36C9E412}"/>
              </a:ext>
            </a:extLst>
          </p:cNvPr>
          <p:cNvPicPr>
            <a:picLocks noChangeAspect="1"/>
          </p:cNvPicPr>
          <p:nvPr/>
        </p:nvPicPr>
        <p:blipFill>
          <a:blip r:embed="rId41"/>
          <a:stretch>
            <a:fillRect/>
          </a:stretch>
        </p:blipFill>
        <p:spPr>
          <a:xfrm>
            <a:off x="710510" y="5579568"/>
            <a:ext cx="1018580" cy="281481"/>
          </a:xfrm>
          <a:prstGeom prst="rect">
            <a:avLst/>
          </a:prstGeom>
        </p:spPr>
      </p:pic>
      <p:pic>
        <p:nvPicPr>
          <p:cNvPr id="1030" name="Picture 6" descr="Tesla Logo Vinyl Decal Car Exterior Interior Laptop Sticker | eBay">
            <a:extLst>
              <a:ext uri="{FF2B5EF4-FFF2-40B4-BE49-F238E27FC236}">
                <a16:creationId xmlns:a16="http://schemas.microsoft.com/office/drawing/2014/main" id="{9A3E70E4-A127-D697-E3D5-3CC5F0CEF175}"/>
              </a:ext>
            </a:extLst>
          </p:cNvPr>
          <p:cNvPicPr>
            <a:picLocks noChangeAspect="1" noChangeArrowheads="1"/>
          </p:cNvPicPr>
          <p:nvPr/>
        </p:nvPicPr>
        <p:blipFill rotWithShape="1">
          <a:blip r:embed="rId42">
            <a:extLst>
              <a:ext uri="{28A0092B-C50C-407E-A947-70E740481C1C}">
                <a14:useLocalDpi xmlns:a14="http://schemas.microsoft.com/office/drawing/2010/main" val="0"/>
              </a:ext>
            </a:extLst>
          </a:blip>
          <a:srcRect l="6074" t="32454" r="6155" b="34829"/>
          <a:stretch/>
        </p:blipFill>
        <p:spPr bwMode="auto">
          <a:xfrm>
            <a:off x="4684979" y="1303405"/>
            <a:ext cx="1086575" cy="25474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A05434C-9502-193C-CF0F-1E98D24C7020}"/>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4694490" y="3990796"/>
            <a:ext cx="995269" cy="1360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VMH logo et symbole, sens, histoire, PNG, marque">
            <a:extLst>
              <a:ext uri="{FF2B5EF4-FFF2-40B4-BE49-F238E27FC236}">
                <a16:creationId xmlns:a16="http://schemas.microsoft.com/office/drawing/2014/main" id="{93D97086-70FB-7A5D-DC5E-96F786224E54}"/>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1984294" y="3008902"/>
            <a:ext cx="1089379" cy="31686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rrefour (enseigne) — Wikipédia">
            <a:extLst>
              <a:ext uri="{FF2B5EF4-FFF2-40B4-BE49-F238E27FC236}">
                <a16:creationId xmlns:a16="http://schemas.microsoft.com/office/drawing/2014/main" id="{CCF90AA4-DF5A-8DC5-1CA4-C886F52C56C1}"/>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7557482" y="3762591"/>
            <a:ext cx="692022" cy="55416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Kroger Logo : histoire, signification de l'emblème">
            <a:extLst>
              <a:ext uri="{FF2B5EF4-FFF2-40B4-BE49-F238E27FC236}">
                <a16:creationId xmlns:a16="http://schemas.microsoft.com/office/drawing/2014/main" id="{4E573718-6DCC-1FB6-7E3F-DC07CF5BE805}"/>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5999380" y="3754802"/>
            <a:ext cx="1038705" cy="5816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houette, le nouveau logo Kering - LOGONEWS">
            <a:extLst>
              <a:ext uri="{FF2B5EF4-FFF2-40B4-BE49-F238E27FC236}">
                <a16:creationId xmlns:a16="http://schemas.microsoft.com/office/drawing/2014/main" id="{C183FB5A-6934-4B4A-F73A-D39E4995DA52}"/>
              </a:ext>
            </a:extLst>
          </p:cNvPr>
          <p:cNvPicPr>
            <a:picLocks noChangeAspect="1" noChangeArrowheads="1"/>
          </p:cNvPicPr>
          <p:nvPr/>
        </p:nvPicPr>
        <p:blipFill rotWithShape="1">
          <a:blip r:embed="rId47">
            <a:extLst>
              <a:ext uri="{28A0092B-C50C-407E-A947-70E740481C1C}">
                <a14:useLocalDpi xmlns:a14="http://schemas.microsoft.com/office/drawing/2010/main" val="0"/>
              </a:ext>
            </a:extLst>
          </a:blip>
          <a:srcRect l="6467" t="14892" r="7167" b="16216"/>
          <a:stretch/>
        </p:blipFill>
        <p:spPr bwMode="auto">
          <a:xfrm>
            <a:off x="2025412" y="1140398"/>
            <a:ext cx="1114633" cy="39194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Merck | Home">
            <a:extLst>
              <a:ext uri="{FF2B5EF4-FFF2-40B4-BE49-F238E27FC236}">
                <a16:creationId xmlns:a16="http://schemas.microsoft.com/office/drawing/2014/main" id="{3F20720E-F2E0-818E-8739-1819933A8E23}"/>
              </a:ext>
            </a:extLst>
          </p:cNvPr>
          <p:cNvPicPr>
            <a:picLocks noChangeAspect="1" noChangeArrowheads="1"/>
          </p:cNvPicPr>
          <p:nvPr/>
        </p:nvPicPr>
        <p:blipFill rotWithShape="1">
          <a:blip r:embed="rId48">
            <a:extLst>
              <a:ext uri="{28A0092B-C50C-407E-A947-70E740481C1C}">
                <a14:useLocalDpi xmlns:a14="http://schemas.microsoft.com/office/drawing/2010/main" val="0"/>
              </a:ext>
            </a:extLst>
          </a:blip>
          <a:srcRect l="10397" t="19658" r="10424" b="20221"/>
          <a:stretch/>
        </p:blipFill>
        <p:spPr bwMode="auto">
          <a:xfrm>
            <a:off x="713273" y="2096246"/>
            <a:ext cx="1023693" cy="35140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Cardinal Health Advances with Self ...">
            <a:extLst>
              <a:ext uri="{FF2B5EF4-FFF2-40B4-BE49-F238E27FC236}">
                <a16:creationId xmlns:a16="http://schemas.microsoft.com/office/drawing/2014/main" id="{6AB13B52-B4B5-E874-433C-EA49C9BD6962}"/>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0061831" y="5578265"/>
            <a:ext cx="991413" cy="32709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8" descr="CVS Pharmacy">
            <a:extLst>
              <a:ext uri="{FF2B5EF4-FFF2-40B4-BE49-F238E27FC236}">
                <a16:creationId xmlns:a16="http://schemas.microsoft.com/office/drawing/2014/main" id="{402C7F0C-C3F2-2F9E-E236-8194377F0634}"/>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0244497" y="1929848"/>
            <a:ext cx="664832" cy="664832"/>
          </a:xfrm>
          <a:prstGeom prst="rect">
            <a:avLst/>
          </a:prstGeom>
          <a:noFill/>
          <a:extLst>
            <a:ext uri="{909E8E84-426E-40DD-AFC4-6F175D3DCCD1}">
              <a14:hiddenFill xmlns:a14="http://schemas.microsoft.com/office/drawing/2010/main">
                <a:solidFill>
                  <a:srgbClr val="FFFFFF"/>
                </a:solidFill>
              </a14:hiddenFill>
            </a:ext>
          </a:extLst>
        </p:spPr>
      </p:pic>
      <p:sp>
        <p:nvSpPr>
          <p:cNvPr id="46" name="Footer Placeholder 4">
            <a:extLst>
              <a:ext uri="{FF2B5EF4-FFF2-40B4-BE49-F238E27FC236}">
                <a16:creationId xmlns:a16="http://schemas.microsoft.com/office/drawing/2014/main" id="{7A797E34-CA31-468B-3200-CA0DEBB91F59}"/>
              </a:ext>
            </a:extLst>
          </p:cNvPr>
          <p:cNvSpPr txBox="1">
            <a:spLocks/>
          </p:cNvSpPr>
          <p:nvPr/>
        </p:nvSpPr>
        <p:spPr>
          <a:xfrm>
            <a:off x="6527730" y="6421341"/>
            <a:ext cx="4784232" cy="183054"/>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lumMod val="85000"/>
                  </a:srgbClr>
                </a:solidFill>
                <a:effectLst/>
                <a:uLnTx/>
                <a:uFillTx/>
                <a:latin typeface="Source Sans Pro"/>
                <a:ea typeface="+mn-ea"/>
                <a:cs typeface="+mn-cs"/>
              </a:rPr>
              <a:t>LRQA Responsible Sourcing:  SMETA</a:t>
            </a:r>
            <a:endParaRPr kumimoji="0" lang="en-GB" sz="1050" b="1" i="0" u="none" strike="noStrike" kern="1200" cap="none" spc="0" normalizeH="0" baseline="0" noProof="0" dirty="0">
              <a:ln>
                <a:noFill/>
              </a:ln>
              <a:solidFill>
                <a:srgbClr val="FFFFFF">
                  <a:lumMod val="85000"/>
                </a:srgbClr>
              </a:solidFill>
              <a:effectLst/>
              <a:uLnTx/>
              <a:uFillTx/>
              <a:latin typeface="Source Sans Pro"/>
              <a:ea typeface="+mn-ea"/>
              <a:cs typeface="+mn-cs"/>
            </a:endParaRPr>
          </a:p>
        </p:txBody>
      </p:sp>
      <p:pic>
        <p:nvPicPr>
          <p:cNvPr id="54" name="Picture 53">
            <a:extLst>
              <a:ext uri="{FF2B5EF4-FFF2-40B4-BE49-F238E27FC236}">
                <a16:creationId xmlns:a16="http://schemas.microsoft.com/office/drawing/2014/main" id="{E45F10CE-0AEE-C58F-BD64-CBB65D4B4B6E}"/>
              </a:ext>
            </a:extLst>
          </p:cNvPr>
          <p:cNvPicPr>
            <a:picLocks noChangeAspect="1"/>
          </p:cNvPicPr>
          <p:nvPr/>
        </p:nvPicPr>
        <p:blipFill>
          <a:blip r:embed="rId51"/>
          <a:stretch>
            <a:fillRect/>
          </a:stretch>
        </p:blipFill>
        <p:spPr>
          <a:xfrm>
            <a:off x="8765158" y="3888093"/>
            <a:ext cx="993431" cy="292750"/>
          </a:xfrm>
          <a:prstGeom prst="rect">
            <a:avLst/>
          </a:prstGeom>
        </p:spPr>
      </p:pic>
    </p:spTree>
    <p:extLst>
      <p:ext uri="{BB962C8B-B14F-4D97-AF65-F5344CB8AC3E}">
        <p14:creationId xmlns:p14="http://schemas.microsoft.com/office/powerpoint/2010/main" val="2929672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73">
            <a:extLst>
              <a:ext uri="{FF2B5EF4-FFF2-40B4-BE49-F238E27FC236}">
                <a16:creationId xmlns:a16="http://schemas.microsoft.com/office/drawing/2014/main" id="{49AD7D91-5480-E401-5079-0681B881E2FF}"/>
              </a:ext>
            </a:extLst>
          </p:cNvPr>
          <p:cNvSpPr/>
          <p:nvPr/>
        </p:nvSpPr>
        <p:spPr>
          <a:xfrm>
            <a:off x="363000" y="1643065"/>
            <a:ext cx="1701479" cy="540000"/>
          </a:xfrm>
          <a:prstGeom prst="roundRect">
            <a:avLst>
              <a:gd name="adj" fmla="val 0"/>
            </a:avLst>
          </a:pr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rIns="36000" anchor="ctr"/>
          <a:lstStyle/>
          <a:p>
            <a:pPr algn="ctr">
              <a:defRPr/>
            </a:pPr>
            <a:endParaRPr lang="en-GB" sz="1100">
              <a:solidFill>
                <a:schemeClr val="bg1"/>
              </a:solidFill>
              <a:latin typeface="Franklin Gothic Book" charset="0"/>
              <a:ea typeface="Franklin Gothic Book" charset="0"/>
              <a:cs typeface="Franklin Gothic Book" charset="0"/>
            </a:endParaRPr>
          </a:p>
        </p:txBody>
      </p:sp>
      <p:sp>
        <p:nvSpPr>
          <p:cNvPr id="209" name="Rectangle 208">
            <a:extLst>
              <a:ext uri="{FF2B5EF4-FFF2-40B4-BE49-F238E27FC236}">
                <a16:creationId xmlns:a16="http://schemas.microsoft.com/office/drawing/2014/main" id="{0DFF8343-C374-543E-49F4-31FAB844574B}"/>
              </a:ext>
            </a:extLst>
          </p:cNvPr>
          <p:cNvSpPr/>
          <p:nvPr/>
        </p:nvSpPr>
        <p:spPr>
          <a:xfrm>
            <a:off x="361048" y="1643066"/>
            <a:ext cx="281170" cy="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ight Triangle 209">
            <a:extLst>
              <a:ext uri="{FF2B5EF4-FFF2-40B4-BE49-F238E27FC236}">
                <a16:creationId xmlns:a16="http://schemas.microsoft.com/office/drawing/2014/main" id="{8503A6E3-9327-49A2-C52D-FCCC0F262F1A}"/>
              </a:ext>
            </a:extLst>
          </p:cNvPr>
          <p:cNvSpPr/>
          <p:nvPr/>
        </p:nvSpPr>
        <p:spPr>
          <a:xfrm flipV="1">
            <a:off x="642058" y="1643066"/>
            <a:ext cx="253263" cy="542566"/>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21300A-4D68-45A5-A1F8-3A6BA9C83B28}"/>
              </a:ext>
            </a:extLst>
          </p:cNvPr>
          <p:cNvSpPr>
            <a:spLocks noGrp="1"/>
          </p:cNvSpPr>
          <p:nvPr>
            <p:ph type="ctrTitle"/>
          </p:nvPr>
        </p:nvSpPr>
        <p:spPr>
          <a:xfrm>
            <a:off x="590248" y="256680"/>
            <a:ext cx="11436377" cy="563133"/>
          </a:xfrm>
        </p:spPr>
        <p:txBody>
          <a:bodyPr>
            <a:noAutofit/>
          </a:bodyPr>
          <a:lstStyle/>
          <a:p>
            <a:r>
              <a:rPr lang="en-GB" dirty="0"/>
              <a:t>LRQA’s full suite of responsible sourcing support</a:t>
            </a:r>
          </a:p>
        </p:txBody>
      </p:sp>
      <p:sp>
        <p:nvSpPr>
          <p:cNvPr id="6" name="Rectangle 42">
            <a:extLst>
              <a:ext uri="{FF2B5EF4-FFF2-40B4-BE49-F238E27FC236}">
                <a16:creationId xmlns:a16="http://schemas.microsoft.com/office/drawing/2014/main" id="{C3B33E80-F1A4-E942-6B7C-180EC99E89D6}"/>
              </a:ext>
            </a:extLst>
          </p:cNvPr>
          <p:cNvSpPr>
            <a:spLocks noChangeArrowheads="1"/>
          </p:cNvSpPr>
          <p:nvPr/>
        </p:nvSpPr>
        <p:spPr bwMode="gray">
          <a:xfrm>
            <a:off x="5985269" y="1274465"/>
            <a:ext cx="2299063" cy="238141"/>
          </a:xfrm>
          <a:prstGeom prst="rect">
            <a:avLst/>
          </a:prstGeom>
          <a:noFill/>
          <a:ln w="9525">
            <a:noFill/>
            <a:miter lim="800000"/>
            <a:headEnd/>
            <a:tailEnd/>
          </a:ln>
        </p:spPr>
        <p:txBody>
          <a:bodyPr lIns="0" tIns="0" rIns="0" bIns="0" anchor="ctr"/>
          <a:lstStyle/>
          <a:p>
            <a:pPr algn="ctr" eaLnBrk="0" hangingPunct="0">
              <a:lnSpc>
                <a:spcPct val="90000"/>
              </a:lnSpc>
            </a:pPr>
            <a:r>
              <a:rPr lang="en-GB" sz="1100">
                <a:solidFill>
                  <a:schemeClr val="accent2"/>
                </a:solidFill>
                <a:ea typeface="Franklin Gothic Book" charset="0"/>
                <a:cs typeface="Franklin Gothic Book" charset="0"/>
              </a:rPr>
              <a:t>Training and Communication </a:t>
            </a:r>
          </a:p>
        </p:txBody>
      </p:sp>
      <p:cxnSp>
        <p:nvCxnSpPr>
          <p:cNvPr id="9" name="Straight Arrow Connector 8">
            <a:extLst>
              <a:ext uri="{FF2B5EF4-FFF2-40B4-BE49-F238E27FC236}">
                <a16:creationId xmlns:a16="http://schemas.microsoft.com/office/drawing/2014/main" id="{87CF2F67-A630-C4A3-0511-2897C8BE790A}"/>
              </a:ext>
            </a:extLst>
          </p:cNvPr>
          <p:cNvCxnSpPr>
            <a:cxnSpLocks/>
          </p:cNvCxnSpPr>
          <p:nvPr/>
        </p:nvCxnSpPr>
        <p:spPr bwMode="auto">
          <a:xfrm>
            <a:off x="6167892" y="1506777"/>
            <a:ext cx="1840560" cy="0"/>
          </a:xfrm>
          <a:prstGeom prst="straightConnector1">
            <a:avLst/>
          </a:prstGeom>
          <a:ln w="6350">
            <a:solidFill>
              <a:schemeClr val="accent2"/>
            </a:solidFill>
            <a:tailEnd type="none"/>
          </a:ln>
        </p:spPr>
        <p:style>
          <a:lnRef idx="1">
            <a:schemeClr val="accent1"/>
          </a:lnRef>
          <a:fillRef idx="0">
            <a:schemeClr val="accent1"/>
          </a:fillRef>
          <a:effectRef idx="0">
            <a:schemeClr val="accent1"/>
          </a:effectRef>
          <a:fontRef idx="minor">
            <a:schemeClr val="tx1"/>
          </a:fontRef>
        </p:style>
      </p:cxnSp>
      <p:sp>
        <p:nvSpPr>
          <p:cNvPr id="10" name="Rectangle 42">
            <a:extLst>
              <a:ext uri="{FF2B5EF4-FFF2-40B4-BE49-F238E27FC236}">
                <a16:creationId xmlns:a16="http://schemas.microsoft.com/office/drawing/2014/main" id="{2739E36C-E230-2854-A2F0-284E6939E2EB}"/>
              </a:ext>
            </a:extLst>
          </p:cNvPr>
          <p:cNvSpPr>
            <a:spLocks noChangeArrowheads="1"/>
          </p:cNvSpPr>
          <p:nvPr/>
        </p:nvSpPr>
        <p:spPr bwMode="gray">
          <a:xfrm>
            <a:off x="1902439" y="1286678"/>
            <a:ext cx="2299063" cy="238141"/>
          </a:xfrm>
          <a:prstGeom prst="rect">
            <a:avLst/>
          </a:prstGeom>
          <a:noFill/>
          <a:ln w="9525">
            <a:noFill/>
            <a:miter lim="800000"/>
            <a:headEnd/>
            <a:tailEnd/>
          </a:ln>
        </p:spPr>
        <p:txBody>
          <a:bodyPr lIns="0" tIns="0" rIns="0" bIns="0" anchor="ctr"/>
          <a:lstStyle/>
          <a:p>
            <a:pPr algn="ctr" eaLnBrk="0" hangingPunct="0">
              <a:lnSpc>
                <a:spcPct val="90000"/>
              </a:lnSpc>
            </a:pPr>
            <a:r>
              <a:rPr lang="en-GB" sz="1100">
                <a:solidFill>
                  <a:schemeClr val="accent2"/>
                </a:solidFill>
                <a:ea typeface="Franklin Gothic Book" charset="0"/>
                <a:cs typeface="Franklin Gothic Book" charset="0"/>
              </a:rPr>
              <a:t>Diagnostic and Design </a:t>
            </a:r>
          </a:p>
        </p:txBody>
      </p:sp>
      <p:cxnSp>
        <p:nvCxnSpPr>
          <p:cNvPr id="11" name="Straight Arrow Connector 10">
            <a:extLst>
              <a:ext uri="{FF2B5EF4-FFF2-40B4-BE49-F238E27FC236}">
                <a16:creationId xmlns:a16="http://schemas.microsoft.com/office/drawing/2014/main" id="{A2B266F1-76B5-7BC0-CC55-44CFF3D0891D}"/>
              </a:ext>
            </a:extLst>
          </p:cNvPr>
          <p:cNvCxnSpPr>
            <a:cxnSpLocks/>
          </p:cNvCxnSpPr>
          <p:nvPr/>
        </p:nvCxnSpPr>
        <p:spPr bwMode="auto">
          <a:xfrm>
            <a:off x="301596" y="1506778"/>
            <a:ext cx="5737791" cy="0"/>
          </a:xfrm>
          <a:prstGeom prst="straightConnector1">
            <a:avLst/>
          </a:prstGeom>
          <a:ln w="635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AF0F540-110A-39AE-54D8-8637A0F6D17F}"/>
              </a:ext>
            </a:extLst>
          </p:cNvPr>
          <p:cNvCxnSpPr>
            <a:cxnSpLocks/>
          </p:cNvCxnSpPr>
          <p:nvPr/>
        </p:nvCxnSpPr>
        <p:spPr bwMode="auto">
          <a:xfrm>
            <a:off x="10080354" y="1506778"/>
            <a:ext cx="1836730" cy="0"/>
          </a:xfrm>
          <a:prstGeom prst="straightConnector1">
            <a:avLst/>
          </a:prstGeom>
          <a:ln w="6350">
            <a:solidFill>
              <a:schemeClr val="accent2"/>
            </a:solidFill>
            <a:tailEnd type="none"/>
          </a:ln>
        </p:spPr>
        <p:style>
          <a:lnRef idx="1">
            <a:schemeClr val="accent1"/>
          </a:lnRef>
          <a:fillRef idx="0">
            <a:schemeClr val="accent1"/>
          </a:fillRef>
          <a:effectRef idx="0">
            <a:schemeClr val="accent1"/>
          </a:effectRef>
          <a:fontRef idx="minor">
            <a:schemeClr val="tx1"/>
          </a:fontRef>
        </p:style>
      </p:cxnSp>
      <p:sp>
        <p:nvSpPr>
          <p:cNvPr id="13" name="Rectangle 42">
            <a:extLst>
              <a:ext uri="{FF2B5EF4-FFF2-40B4-BE49-F238E27FC236}">
                <a16:creationId xmlns:a16="http://schemas.microsoft.com/office/drawing/2014/main" id="{5DF710BF-2712-7EED-A2DF-AF2A469E07B5}"/>
              </a:ext>
            </a:extLst>
          </p:cNvPr>
          <p:cNvSpPr>
            <a:spLocks noChangeArrowheads="1"/>
          </p:cNvSpPr>
          <p:nvPr/>
        </p:nvSpPr>
        <p:spPr bwMode="gray">
          <a:xfrm>
            <a:off x="10121096" y="1274466"/>
            <a:ext cx="1878470" cy="250354"/>
          </a:xfrm>
          <a:prstGeom prst="rect">
            <a:avLst/>
          </a:prstGeom>
          <a:noFill/>
          <a:ln w="9525">
            <a:noFill/>
            <a:miter lim="800000"/>
            <a:headEnd/>
            <a:tailEnd/>
          </a:ln>
        </p:spPr>
        <p:txBody>
          <a:bodyPr lIns="0" tIns="0" rIns="0" bIns="0" anchor="ctr"/>
          <a:lstStyle/>
          <a:p>
            <a:pPr algn="ctr" eaLnBrk="0" hangingPunct="0">
              <a:lnSpc>
                <a:spcPct val="90000"/>
              </a:lnSpc>
            </a:pPr>
            <a:r>
              <a:rPr lang="en-GB" sz="1100">
                <a:solidFill>
                  <a:schemeClr val="accent2"/>
                </a:solidFill>
                <a:ea typeface="Franklin Gothic Book" charset="0"/>
                <a:cs typeface="Franklin Gothic Book" charset="0"/>
              </a:rPr>
              <a:t>Remediation </a:t>
            </a:r>
          </a:p>
        </p:txBody>
      </p:sp>
      <p:sp>
        <p:nvSpPr>
          <p:cNvPr id="14" name="Rectangle 42">
            <a:extLst>
              <a:ext uri="{FF2B5EF4-FFF2-40B4-BE49-F238E27FC236}">
                <a16:creationId xmlns:a16="http://schemas.microsoft.com/office/drawing/2014/main" id="{B8E0E2BC-EB51-F24F-54B0-148E2D094239}"/>
              </a:ext>
            </a:extLst>
          </p:cNvPr>
          <p:cNvSpPr>
            <a:spLocks noChangeArrowheads="1"/>
          </p:cNvSpPr>
          <p:nvPr/>
        </p:nvSpPr>
        <p:spPr bwMode="gray">
          <a:xfrm>
            <a:off x="8968951" y="5489113"/>
            <a:ext cx="2299063" cy="238141"/>
          </a:xfrm>
          <a:prstGeom prst="rect">
            <a:avLst/>
          </a:prstGeom>
          <a:noFill/>
          <a:ln w="9525">
            <a:noFill/>
            <a:miter lim="800000"/>
            <a:headEnd/>
            <a:tailEnd/>
          </a:ln>
        </p:spPr>
        <p:txBody>
          <a:bodyPr lIns="0" tIns="0" rIns="0" bIns="0" anchor="ctr"/>
          <a:lstStyle/>
          <a:p>
            <a:pPr algn="ctr" eaLnBrk="0" hangingPunct="0">
              <a:lnSpc>
                <a:spcPct val="90000"/>
              </a:lnSpc>
            </a:pPr>
            <a:r>
              <a:rPr lang="en-GB" sz="1100" dirty="0">
                <a:solidFill>
                  <a:schemeClr val="accent2"/>
                </a:solidFill>
                <a:ea typeface="Franklin Gothic Book" charset="0"/>
                <a:cs typeface="Franklin Gothic Book" charset="0"/>
              </a:rPr>
              <a:t>Impact Evaluation</a:t>
            </a:r>
          </a:p>
        </p:txBody>
      </p:sp>
      <p:sp>
        <p:nvSpPr>
          <p:cNvPr id="16" name="Rectangle 42">
            <a:extLst>
              <a:ext uri="{FF2B5EF4-FFF2-40B4-BE49-F238E27FC236}">
                <a16:creationId xmlns:a16="http://schemas.microsoft.com/office/drawing/2014/main" id="{E0A0462A-C445-9EF3-BD3F-17B781F49E51}"/>
              </a:ext>
            </a:extLst>
          </p:cNvPr>
          <p:cNvSpPr>
            <a:spLocks noChangeArrowheads="1"/>
          </p:cNvSpPr>
          <p:nvPr/>
        </p:nvSpPr>
        <p:spPr bwMode="gray">
          <a:xfrm>
            <a:off x="3118123" y="5489113"/>
            <a:ext cx="2299063" cy="238141"/>
          </a:xfrm>
          <a:prstGeom prst="rect">
            <a:avLst/>
          </a:prstGeom>
          <a:noFill/>
          <a:ln w="9525">
            <a:noFill/>
            <a:miter lim="800000"/>
            <a:headEnd/>
            <a:tailEnd/>
          </a:ln>
        </p:spPr>
        <p:txBody>
          <a:bodyPr lIns="0" tIns="0" rIns="0" bIns="0" anchor="ctr"/>
          <a:lstStyle/>
          <a:p>
            <a:pPr algn="ctr" eaLnBrk="0" hangingPunct="0">
              <a:lnSpc>
                <a:spcPct val="90000"/>
              </a:lnSpc>
            </a:pPr>
            <a:r>
              <a:rPr lang="en-GB" sz="1100">
                <a:solidFill>
                  <a:schemeClr val="accent2"/>
                </a:solidFill>
                <a:ea typeface="Franklin Gothic Book" charset="0"/>
                <a:cs typeface="Franklin Gothic Book" charset="0"/>
              </a:rPr>
              <a:t>Regulatory Requirements</a:t>
            </a:r>
          </a:p>
        </p:txBody>
      </p:sp>
      <p:sp>
        <p:nvSpPr>
          <p:cNvPr id="21" name="Rounded Rectangle 187">
            <a:extLst>
              <a:ext uri="{FF2B5EF4-FFF2-40B4-BE49-F238E27FC236}">
                <a16:creationId xmlns:a16="http://schemas.microsoft.com/office/drawing/2014/main" id="{63985EC4-2E59-637D-BE07-23FC0746656D}"/>
              </a:ext>
            </a:extLst>
          </p:cNvPr>
          <p:cNvSpPr/>
          <p:nvPr/>
        </p:nvSpPr>
        <p:spPr>
          <a:xfrm>
            <a:off x="301597" y="1594037"/>
            <a:ext cx="1812284" cy="2878547"/>
          </a:xfrm>
          <a:prstGeom prst="roundRect">
            <a:avLst>
              <a:gd name="adj" fmla="val 0"/>
            </a:avLst>
          </a:prstGeom>
          <a:noFill/>
          <a:ln w="38100" cap="rnd">
            <a:solidFill>
              <a:srgbClr val="0F123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C3A1898-4816-DAF9-AC22-4044BDC3575E}"/>
              </a:ext>
            </a:extLst>
          </p:cNvPr>
          <p:cNvSpPr txBox="1"/>
          <p:nvPr/>
        </p:nvSpPr>
        <p:spPr>
          <a:xfrm>
            <a:off x="382813" y="1723542"/>
            <a:ext cx="281285" cy="400110"/>
          </a:xfrm>
          <a:prstGeom prst="rect">
            <a:avLst/>
          </a:prstGeom>
          <a:noFill/>
        </p:spPr>
        <p:txBody>
          <a:bodyPr wrap="square" rtlCol="0">
            <a:spAutoFit/>
          </a:bodyPr>
          <a:lstStyle/>
          <a:p>
            <a:r>
              <a:rPr lang="en-US" sz="2000">
                <a:solidFill>
                  <a:schemeClr val="bg2"/>
                </a:solidFill>
                <a:cs typeface="Arial" panose="020B0604020202020204" pitchFamily="34" charset="0"/>
              </a:rPr>
              <a:t>0</a:t>
            </a:r>
          </a:p>
        </p:txBody>
      </p:sp>
      <p:sp>
        <p:nvSpPr>
          <p:cNvPr id="24" name="TextBox 23">
            <a:extLst>
              <a:ext uri="{FF2B5EF4-FFF2-40B4-BE49-F238E27FC236}">
                <a16:creationId xmlns:a16="http://schemas.microsoft.com/office/drawing/2014/main" id="{4EE387BD-7797-F1F3-F47F-5B7EE33D2F76}"/>
              </a:ext>
            </a:extLst>
          </p:cNvPr>
          <p:cNvSpPr txBox="1"/>
          <p:nvPr/>
        </p:nvSpPr>
        <p:spPr>
          <a:xfrm>
            <a:off x="826038" y="1791255"/>
            <a:ext cx="815782" cy="261610"/>
          </a:xfrm>
          <a:prstGeom prst="rect">
            <a:avLst/>
          </a:prstGeom>
          <a:noFill/>
        </p:spPr>
        <p:txBody>
          <a:bodyPr wrap="square" rtlCol="0">
            <a:spAutoFit/>
          </a:bodyPr>
          <a:lstStyle/>
          <a:p>
            <a:r>
              <a:rPr lang="en-GB" sz="1100">
                <a:solidFill>
                  <a:schemeClr val="tx2"/>
                </a:solidFill>
                <a:ea typeface="Franklin Gothic Book" charset="0"/>
                <a:cs typeface="Franklin Gothic Book" charset="0"/>
              </a:rPr>
              <a:t>Diagnostic </a:t>
            </a:r>
          </a:p>
        </p:txBody>
      </p:sp>
      <p:sp>
        <p:nvSpPr>
          <p:cNvPr id="25" name="TextBox 24">
            <a:extLst>
              <a:ext uri="{FF2B5EF4-FFF2-40B4-BE49-F238E27FC236}">
                <a16:creationId xmlns:a16="http://schemas.microsoft.com/office/drawing/2014/main" id="{EEA5A1C9-E5CA-2C7B-8BAA-D6E493CB28A0}"/>
              </a:ext>
            </a:extLst>
          </p:cNvPr>
          <p:cNvSpPr txBox="1"/>
          <p:nvPr/>
        </p:nvSpPr>
        <p:spPr>
          <a:xfrm>
            <a:off x="414157" y="2224559"/>
            <a:ext cx="1672908" cy="1115690"/>
          </a:xfrm>
          <a:prstGeom prst="rect">
            <a:avLst/>
          </a:prstGeom>
          <a:noFill/>
        </p:spPr>
        <p:txBody>
          <a:bodyPr wrap="square" rtlCol="0">
            <a:spAutoFit/>
          </a:bodyPr>
          <a:lstStyle/>
          <a:p>
            <a:pPr marL="92075" indent="-92075">
              <a:spcAft>
                <a:spcPts val="300"/>
              </a:spcAft>
              <a:buFont typeface="Arial" panose="020B0604020202020204" pitchFamily="34" charset="0"/>
              <a:buChar char="•"/>
            </a:pPr>
            <a:r>
              <a:rPr lang="en-GB" sz="900">
                <a:ea typeface="Franklin Gothic Book" charset="0"/>
                <a:cs typeface="Franklin Gothic Book" charset="0"/>
              </a:rPr>
              <a:t>Gap analysis </a:t>
            </a:r>
          </a:p>
          <a:p>
            <a:pPr marL="92075" indent="-92075">
              <a:spcAft>
                <a:spcPts val="300"/>
              </a:spcAft>
              <a:buFont typeface="Arial" panose="020B0604020202020204" pitchFamily="34" charset="0"/>
              <a:buChar char="•"/>
            </a:pPr>
            <a:r>
              <a:rPr lang="en-GB" sz="900">
                <a:ea typeface="Franklin Gothic Book" charset="0"/>
                <a:cs typeface="Franklin Gothic Book" charset="0"/>
              </a:rPr>
              <a:t>CoC review / development </a:t>
            </a:r>
          </a:p>
          <a:p>
            <a:pPr marL="92075" indent="-92075">
              <a:spcAft>
                <a:spcPts val="300"/>
              </a:spcAft>
              <a:buFont typeface="Arial" panose="020B0604020202020204" pitchFamily="34" charset="0"/>
              <a:buChar char="•"/>
            </a:pPr>
            <a:r>
              <a:rPr lang="en-GB" sz="900">
                <a:ea typeface="Franklin Gothic Book" charset="0"/>
                <a:cs typeface="Franklin Gothic Book" charset="0"/>
              </a:rPr>
              <a:t>Focus areas </a:t>
            </a:r>
          </a:p>
          <a:p>
            <a:pPr marL="92075" indent="-92075">
              <a:spcAft>
                <a:spcPts val="300"/>
              </a:spcAft>
              <a:buFont typeface="Arial" panose="020B0604020202020204" pitchFamily="34" charset="0"/>
              <a:buChar char="•"/>
            </a:pPr>
            <a:r>
              <a:rPr lang="en-GB" sz="900">
                <a:ea typeface="Franklin Gothic Book" charset="0"/>
                <a:cs typeface="Franklin Gothic Book" charset="0"/>
              </a:rPr>
              <a:t>Ambition determination</a:t>
            </a:r>
          </a:p>
          <a:p>
            <a:pPr marL="92075" indent="-92075">
              <a:spcAft>
                <a:spcPts val="300"/>
              </a:spcAft>
              <a:buFont typeface="Arial" panose="020B0604020202020204" pitchFamily="34" charset="0"/>
              <a:buChar char="•"/>
            </a:pPr>
            <a:r>
              <a:rPr lang="en-GB" sz="900">
                <a:ea typeface="Franklin Gothic Book" charset="0"/>
                <a:cs typeface="Franklin Gothic Book" charset="0"/>
              </a:rPr>
              <a:t>Supply chain risk footprint  </a:t>
            </a:r>
          </a:p>
          <a:p>
            <a:pPr marL="92075" indent="-92075">
              <a:spcAft>
                <a:spcPts val="300"/>
              </a:spcAft>
              <a:buFont typeface="Arial" panose="020B0604020202020204" pitchFamily="34" charset="0"/>
              <a:buChar char="•"/>
            </a:pPr>
            <a:r>
              <a:rPr lang="en-GB" sz="900">
                <a:ea typeface="Franklin Gothic Book" charset="0"/>
                <a:cs typeface="Franklin Gothic Book" charset="0"/>
              </a:rPr>
              <a:t>Corporate training </a:t>
            </a:r>
          </a:p>
        </p:txBody>
      </p:sp>
      <p:sp>
        <p:nvSpPr>
          <p:cNvPr id="36" name="Rounded Rectangle 187">
            <a:extLst>
              <a:ext uri="{FF2B5EF4-FFF2-40B4-BE49-F238E27FC236}">
                <a16:creationId xmlns:a16="http://schemas.microsoft.com/office/drawing/2014/main" id="{31430ADA-2786-01B7-341C-FA2461D1E495}"/>
              </a:ext>
            </a:extLst>
          </p:cNvPr>
          <p:cNvSpPr/>
          <p:nvPr/>
        </p:nvSpPr>
        <p:spPr>
          <a:xfrm>
            <a:off x="2260733" y="1594037"/>
            <a:ext cx="1812284" cy="2878547"/>
          </a:xfrm>
          <a:prstGeom prst="roundRect">
            <a:avLst>
              <a:gd name="adj" fmla="val 0"/>
            </a:avLst>
          </a:prstGeom>
          <a:noFill/>
          <a:ln w="38100">
            <a:solidFill>
              <a:srgbClr val="0F1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73">
            <a:extLst>
              <a:ext uri="{FF2B5EF4-FFF2-40B4-BE49-F238E27FC236}">
                <a16:creationId xmlns:a16="http://schemas.microsoft.com/office/drawing/2014/main" id="{6A4D842D-373B-3367-1A46-EA3EA9D4DFD3}"/>
              </a:ext>
            </a:extLst>
          </p:cNvPr>
          <p:cNvSpPr/>
          <p:nvPr/>
        </p:nvSpPr>
        <p:spPr>
          <a:xfrm>
            <a:off x="2307414" y="1643065"/>
            <a:ext cx="1720131" cy="540000"/>
          </a:xfrm>
          <a:prstGeom prst="roundRect">
            <a:avLst>
              <a:gd name="adj" fmla="val 0"/>
            </a:avLst>
          </a:pr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rIns="36000" anchor="ctr"/>
          <a:lstStyle/>
          <a:p>
            <a:pPr algn="ctr">
              <a:defRPr/>
            </a:pPr>
            <a:endParaRPr lang="en-GB" sz="1100">
              <a:solidFill>
                <a:schemeClr val="bg1"/>
              </a:solidFill>
              <a:latin typeface="Franklin Gothic Book" charset="0"/>
              <a:ea typeface="Franklin Gothic Book" charset="0"/>
              <a:cs typeface="Franklin Gothic Book" charset="0"/>
            </a:endParaRPr>
          </a:p>
        </p:txBody>
      </p:sp>
      <p:sp>
        <p:nvSpPr>
          <p:cNvPr id="39" name="TextBox 38">
            <a:extLst>
              <a:ext uri="{FF2B5EF4-FFF2-40B4-BE49-F238E27FC236}">
                <a16:creationId xmlns:a16="http://schemas.microsoft.com/office/drawing/2014/main" id="{80C26E43-F01A-38FC-8702-B6698DA79ACD}"/>
              </a:ext>
            </a:extLst>
          </p:cNvPr>
          <p:cNvSpPr txBox="1"/>
          <p:nvPr/>
        </p:nvSpPr>
        <p:spPr>
          <a:xfrm>
            <a:off x="2736937" y="1719742"/>
            <a:ext cx="1336917" cy="430887"/>
          </a:xfrm>
          <a:prstGeom prst="rect">
            <a:avLst/>
          </a:prstGeom>
          <a:noFill/>
        </p:spPr>
        <p:txBody>
          <a:bodyPr wrap="square" rtlCol="0">
            <a:spAutoFit/>
          </a:bodyPr>
          <a:lstStyle/>
          <a:p>
            <a:r>
              <a:rPr lang="en-GB" sz="1100">
                <a:solidFill>
                  <a:schemeClr val="tx2"/>
                </a:solidFill>
                <a:ea typeface="Franklin Gothic Book" charset="0"/>
                <a:cs typeface="Franklin Gothic Book" charset="0"/>
              </a:rPr>
              <a:t>Supplier Mapping and Screening </a:t>
            </a:r>
          </a:p>
        </p:txBody>
      </p:sp>
      <p:sp>
        <p:nvSpPr>
          <p:cNvPr id="40" name="TextBox 39">
            <a:extLst>
              <a:ext uri="{FF2B5EF4-FFF2-40B4-BE49-F238E27FC236}">
                <a16:creationId xmlns:a16="http://schemas.microsoft.com/office/drawing/2014/main" id="{8AE90E3B-0982-04FB-33D1-2EEAF283FEC2}"/>
              </a:ext>
            </a:extLst>
          </p:cNvPr>
          <p:cNvSpPr txBox="1"/>
          <p:nvPr/>
        </p:nvSpPr>
        <p:spPr>
          <a:xfrm>
            <a:off x="2373293" y="2224559"/>
            <a:ext cx="1672908" cy="1646605"/>
          </a:xfrm>
          <a:prstGeom prst="rect">
            <a:avLst/>
          </a:prstGeom>
          <a:noFill/>
        </p:spPr>
        <p:txBody>
          <a:bodyPr wrap="square" rtlCol="0">
            <a:spAutoFit/>
          </a:bodyPr>
          <a:lstStyle/>
          <a:p>
            <a:pPr marL="92075" indent="-92075">
              <a:spcAft>
                <a:spcPts val="300"/>
              </a:spcAft>
              <a:buFont typeface="Arial" panose="020B0604020202020204" pitchFamily="34" charset="0"/>
              <a:buChar char="•"/>
            </a:pPr>
            <a:r>
              <a:rPr lang="en-GB" sz="900">
                <a:ea typeface="Franklin Gothic Book" charset="0"/>
                <a:cs typeface="Franklin Gothic Book" charset="0"/>
              </a:rPr>
              <a:t>Mapping of the supply chain </a:t>
            </a:r>
          </a:p>
          <a:p>
            <a:pPr marL="92075" indent="-92075">
              <a:spcAft>
                <a:spcPts val="300"/>
              </a:spcAft>
              <a:buFont typeface="Arial" panose="020B0604020202020204" pitchFamily="34" charset="0"/>
              <a:buChar char="•"/>
            </a:pPr>
            <a:r>
              <a:rPr lang="en-GB" sz="900">
                <a:ea typeface="Franklin Gothic Book" charset="0"/>
                <a:cs typeface="Franklin Gothic Book" charset="0"/>
              </a:rPr>
              <a:t>Screening for: </a:t>
            </a:r>
          </a:p>
          <a:p>
            <a:pPr marL="184150" lvl="1" indent="-92075">
              <a:spcAft>
                <a:spcPts val="300"/>
              </a:spcAft>
              <a:buFont typeface="Arial" panose="020B0604020202020204" pitchFamily="34" charset="0"/>
              <a:buChar char="•"/>
            </a:pPr>
            <a:r>
              <a:rPr lang="en-GB" sz="900">
                <a:ea typeface="Franklin Gothic Book" charset="0"/>
                <a:cs typeface="Franklin Gothic Book" charset="0"/>
              </a:rPr>
              <a:t>Sanction </a:t>
            </a:r>
          </a:p>
          <a:p>
            <a:pPr marL="184150" lvl="1" indent="-92075">
              <a:spcAft>
                <a:spcPts val="300"/>
              </a:spcAft>
              <a:buFont typeface="Arial" panose="020B0604020202020204" pitchFamily="34" charset="0"/>
              <a:buChar char="•"/>
            </a:pPr>
            <a:r>
              <a:rPr lang="en-GB" sz="900">
                <a:ea typeface="Franklin Gothic Book" charset="0"/>
                <a:cs typeface="Franklin Gothic Book" charset="0"/>
              </a:rPr>
              <a:t>Allegations </a:t>
            </a:r>
          </a:p>
          <a:p>
            <a:pPr marL="184150" lvl="1" indent="-92075">
              <a:spcAft>
                <a:spcPts val="300"/>
              </a:spcAft>
              <a:buFont typeface="Arial" panose="020B0604020202020204" pitchFamily="34" charset="0"/>
              <a:buChar char="•"/>
            </a:pPr>
            <a:r>
              <a:rPr lang="en-GB" sz="900">
                <a:ea typeface="Franklin Gothic Book" charset="0"/>
                <a:cs typeface="Franklin Gothic Book" charset="0"/>
              </a:rPr>
              <a:t>Ownership </a:t>
            </a:r>
          </a:p>
          <a:p>
            <a:pPr marL="114300" indent="-114300">
              <a:spcAft>
                <a:spcPts val="300"/>
              </a:spcAft>
              <a:buFont typeface="Arial" panose="020B0604020202020204" pitchFamily="34" charset="0"/>
              <a:buChar char="•"/>
            </a:pPr>
            <a:r>
              <a:rPr lang="en-US" sz="900">
                <a:ea typeface="Franklin Gothic Book" charset="0"/>
                <a:cs typeface="Franklin Gothic Book" charset="0"/>
              </a:rPr>
              <a:t>Media Scanning</a:t>
            </a:r>
          </a:p>
          <a:p>
            <a:pPr marL="114300" indent="-114300">
              <a:spcAft>
                <a:spcPts val="300"/>
              </a:spcAft>
              <a:buFont typeface="Arial" panose="020B0604020202020204" pitchFamily="34" charset="0"/>
              <a:buChar char="•"/>
            </a:pPr>
            <a:r>
              <a:rPr lang="en-US" sz="900">
                <a:ea typeface="Franklin Gothic Book" charset="0"/>
                <a:cs typeface="Franklin Gothic Book" charset="0"/>
              </a:rPr>
              <a:t>ESG Risk Analytics</a:t>
            </a:r>
          </a:p>
          <a:p>
            <a:pPr marL="114300" indent="-114300">
              <a:spcAft>
                <a:spcPts val="300"/>
              </a:spcAft>
              <a:buFont typeface="Arial" panose="020B0604020202020204" pitchFamily="34" charset="0"/>
              <a:buChar char="•"/>
            </a:pPr>
            <a:r>
              <a:rPr lang="en-US" sz="900">
                <a:ea typeface="Franklin Gothic Book" charset="0"/>
                <a:cs typeface="Franklin Gothic Book" charset="0"/>
              </a:rPr>
              <a:t>Traceability and mapping</a:t>
            </a:r>
          </a:p>
          <a:p>
            <a:pPr indent="-365125">
              <a:spcAft>
                <a:spcPts val="300"/>
              </a:spcAft>
              <a:buFont typeface="Arial" panose="020B0604020202020204" pitchFamily="34" charset="0"/>
              <a:buChar char="•"/>
            </a:pPr>
            <a:endParaRPr lang="en-GB" sz="900">
              <a:ea typeface="Franklin Gothic Book" charset="0"/>
              <a:cs typeface="Franklin Gothic Book" charset="0"/>
            </a:endParaRPr>
          </a:p>
        </p:txBody>
      </p:sp>
      <p:sp>
        <p:nvSpPr>
          <p:cNvPr id="71" name="Rounded Rectangle 187">
            <a:extLst>
              <a:ext uri="{FF2B5EF4-FFF2-40B4-BE49-F238E27FC236}">
                <a16:creationId xmlns:a16="http://schemas.microsoft.com/office/drawing/2014/main" id="{AC7E27AF-60B5-DC21-8A35-B96E9EEC3A18}"/>
              </a:ext>
            </a:extLst>
          </p:cNvPr>
          <p:cNvSpPr/>
          <p:nvPr/>
        </p:nvSpPr>
        <p:spPr>
          <a:xfrm>
            <a:off x="6179005" y="1594038"/>
            <a:ext cx="1812284" cy="2878546"/>
          </a:xfrm>
          <a:prstGeom prst="roundRect">
            <a:avLst>
              <a:gd name="adj" fmla="val 0"/>
            </a:avLst>
          </a:prstGeom>
          <a:noFill/>
          <a:ln w="38100">
            <a:solidFill>
              <a:srgbClr val="0F1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3">
            <a:extLst>
              <a:ext uri="{FF2B5EF4-FFF2-40B4-BE49-F238E27FC236}">
                <a16:creationId xmlns:a16="http://schemas.microsoft.com/office/drawing/2014/main" id="{358D5E0F-3A80-CF6A-5822-12A40BDBA3AA}"/>
              </a:ext>
            </a:extLst>
          </p:cNvPr>
          <p:cNvSpPr/>
          <p:nvPr/>
        </p:nvSpPr>
        <p:spPr>
          <a:xfrm>
            <a:off x="6242940" y="1643065"/>
            <a:ext cx="1689904" cy="540000"/>
          </a:xfrm>
          <a:prstGeom prst="roundRect">
            <a:avLst>
              <a:gd name="adj" fmla="val 0"/>
            </a:avLst>
          </a:pr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rIns="36000" anchor="ctr"/>
          <a:lstStyle/>
          <a:p>
            <a:pPr algn="ctr">
              <a:defRPr/>
            </a:pPr>
            <a:endParaRPr lang="en-GB" sz="1100">
              <a:solidFill>
                <a:schemeClr val="bg1"/>
              </a:solidFill>
              <a:latin typeface="Franklin Gothic Book" charset="0"/>
              <a:ea typeface="Franklin Gothic Book" charset="0"/>
              <a:cs typeface="Franklin Gothic Book" charset="0"/>
            </a:endParaRPr>
          </a:p>
        </p:txBody>
      </p:sp>
      <p:sp>
        <p:nvSpPr>
          <p:cNvPr id="81" name="TextBox 80">
            <a:extLst>
              <a:ext uri="{FF2B5EF4-FFF2-40B4-BE49-F238E27FC236}">
                <a16:creationId xmlns:a16="http://schemas.microsoft.com/office/drawing/2014/main" id="{0E3ABC70-5F91-CD8C-DC74-FE4E32B2C5AA}"/>
              </a:ext>
            </a:extLst>
          </p:cNvPr>
          <p:cNvSpPr txBox="1"/>
          <p:nvPr/>
        </p:nvSpPr>
        <p:spPr>
          <a:xfrm>
            <a:off x="6703446" y="1791255"/>
            <a:ext cx="1282854" cy="261610"/>
          </a:xfrm>
          <a:prstGeom prst="rect">
            <a:avLst/>
          </a:prstGeom>
          <a:noFill/>
        </p:spPr>
        <p:txBody>
          <a:bodyPr wrap="square" rtlCol="0">
            <a:spAutoFit/>
          </a:bodyPr>
          <a:lstStyle/>
          <a:p>
            <a:r>
              <a:rPr lang="en-GB" sz="1100">
                <a:solidFill>
                  <a:schemeClr val="tx2"/>
                </a:solidFill>
                <a:ea typeface="Franklin Gothic Book" charset="0"/>
                <a:cs typeface="Franklin Gothic Book" charset="0"/>
              </a:rPr>
              <a:t>Supplier Training </a:t>
            </a:r>
          </a:p>
        </p:txBody>
      </p:sp>
      <p:sp>
        <p:nvSpPr>
          <p:cNvPr id="82" name="TextBox 81">
            <a:extLst>
              <a:ext uri="{FF2B5EF4-FFF2-40B4-BE49-F238E27FC236}">
                <a16:creationId xmlns:a16="http://schemas.microsoft.com/office/drawing/2014/main" id="{0CF10284-0F91-9A40-F826-B81AEF18C05A}"/>
              </a:ext>
            </a:extLst>
          </p:cNvPr>
          <p:cNvSpPr txBox="1"/>
          <p:nvPr/>
        </p:nvSpPr>
        <p:spPr>
          <a:xfrm>
            <a:off x="6291565" y="2224559"/>
            <a:ext cx="1672908" cy="761747"/>
          </a:xfrm>
          <a:prstGeom prst="rect">
            <a:avLst/>
          </a:prstGeom>
          <a:noFill/>
        </p:spPr>
        <p:txBody>
          <a:bodyPr wrap="square" rtlCol="0">
            <a:spAutoFit/>
          </a:bodyPr>
          <a:lstStyle/>
          <a:p>
            <a:pPr marL="92075" indent="-92075">
              <a:spcAft>
                <a:spcPts val="300"/>
              </a:spcAft>
              <a:buFont typeface="Arial" panose="020B0604020202020204" pitchFamily="34" charset="0"/>
              <a:buChar char="•"/>
            </a:pPr>
            <a:r>
              <a:rPr lang="en-GB" sz="900">
                <a:ea typeface="Franklin Gothic Book" charset="0"/>
                <a:cs typeface="Franklin Gothic Book" charset="0"/>
              </a:rPr>
              <a:t>Code of Conduct Alignment</a:t>
            </a:r>
          </a:p>
          <a:p>
            <a:pPr marL="92075" indent="-92075">
              <a:spcAft>
                <a:spcPts val="300"/>
              </a:spcAft>
              <a:buFont typeface="Arial" panose="020B0604020202020204" pitchFamily="34" charset="0"/>
              <a:buChar char="•"/>
            </a:pPr>
            <a:r>
              <a:rPr lang="en-GB" sz="900">
                <a:ea typeface="Franklin Gothic Book" charset="0"/>
                <a:cs typeface="Franklin Gothic Book" charset="0"/>
              </a:rPr>
              <a:t>Contract Alignment </a:t>
            </a:r>
          </a:p>
          <a:p>
            <a:pPr marL="92075" indent="-92075">
              <a:spcAft>
                <a:spcPts val="300"/>
              </a:spcAft>
              <a:buFont typeface="Arial" panose="020B0604020202020204" pitchFamily="34" charset="0"/>
              <a:buChar char="•"/>
            </a:pPr>
            <a:r>
              <a:rPr lang="en-GB" sz="900">
                <a:ea typeface="Franklin Gothic Book" charset="0"/>
                <a:cs typeface="Franklin Gothic Book" charset="0"/>
              </a:rPr>
              <a:t>Training on Expectations</a:t>
            </a:r>
          </a:p>
          <a:p>
            <a:pPr marL="92075" indent="-92075">
              <a:spcAft>
                <a:spcPts val="300"/>
              </a:spcAft>
              <a:buFont typeface="Arial" panose="020B0604020202020204" pitchFamily="34" charset="0"/>
              <a:buChar char="•"/>
            </a:pPr>
            <a:r>
              <a:rPr lang="en-GB" sz="900">
                <a:ea typeface="Franklin Gothic Book" charset="0"/>
                <a:cs typeface="Franklin Gothic Book" charset="0"/>
              </a:rPr>
              <a:t>Risk Based Training</a:t>
            </a:r>
          </a:p>
        </p:txBody>
      </p:sp>
      <p:sp>
        <p:nvSpPr>
          <p:cNvPr id="93" name="Rounded Rectangle 187">
            <a:extLst>
              <a:ext uri="{FF2B5EF4-FFF2-40B4-BE49-F238E27FC236}">
                <a16:creationId xmlns:a16="http://schemas.microsoft.com/office/drawing/2014/main" id="{6DBA4BD0-00EF-7283-B047-14E34FF1DEB6}"/>
              </a:ext>
            </a:extLst>
          </p:cNvPr>
          <p:cNvSpPr/>
          <p:nvPr/>
        </p:nvSpPr>
        <p:spPr>
          <a:xfrm>
            <a:off x="4219578" y="1594038"/>
            <a:ext cx="1812284" cy="2878546"/>
          </a:xfrm>
          <a:prstGeom prst="roundRect">
            <a:avLst>
              <a:gd name="adj" fmla="val 0"/>
            </a:avLst>
          </a:prstGeom>
          <a:noFill/>
          <a:ln w="38100">
            <a:solidFill>
              <a:srgbClr val="0F1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73">
            <a:extLst>
              <a:ext uri="{FF2B5EF4-FFF2-40B4-BE49-F238E27FC236}">
                <a16:creationId xmlns:a16="http://schemas.microsoft.com/office/drawing/2014/main" id="{950C69E0-E2AC-24DB-D01E-679A77F2D65B}"/>
              </a:ext>
            </a:extLst>
          </p:cNvPr>
          <p:cNvSpPr/>
          <p:nvPr/>
        </p:nvSpPr>
        <p:spPr>
          <a:xfrm>
            <a:off x="4275244" y="1643065"/>
            <a:ext cx="1701479" cy="540000"/>
          </a:xfrm>
          <a:prstGeom prst="roundRect">
            <a:avLst>
              <a:gd name="adj" fmla="val 0"/>
            </a:avLst>
          </a:pr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rIns="36000" anchor="ctr"/>
          <a:lstStyle/>
          <a:p>
            <a:pPr algn="ctr">
              <a:defRPr/>
            </a:pPr>
            <a:endParaRPr lang="en-GB" sz="1100">
              <a:solidFill>
                <a:schemeClr val="bg1"/>
              </a:solidFill>
              <a:latin typeface="Franklin Gothic Book" charset="0"/>
              <a:ea typeface="Franklin Gothic Book" charset="0"/>
              <a:cs typeface="Franklin Gothic Book" charset="0"/>
            </a:endParaRPr>
          </a:p>
        </p:txBody>
      </p:sp>
      <p:sp>
        <p:nvSpPr>
          <p:cNvPr id="96" name="TextBox 95">
            <a:extLst>
              <a:ext uri="{FF2B5EF4-FFF2-40B4-BE49-F238E27FC236}">
                <a16:creationId xmlns:a16="http://schemas.microsoft.com/office/drawing/2014/main" id="{9607047C-7F54-8D1D-4131-31E8D0F21F4D}"/>
              </a:ext>
            </a:extLst>
          </p:cNvPr>
          <p:cNvSpPr txBox="1"/>
          <p:nvPr/>
        </p:nvSpPr>
        <p:spPr>
          <a:xfrm>
            <a:off x="4744019" y="1791255"/>
            <a:ext cx="1282854" cy="261610"/>
          </a:xfrm>
          <a:prstGeom prst="rect">
            <a:avLst/>
          </a:prstGeom>
          <a:noFill/>
        </p:spPr>
        <p:txBody>
          <a:bodyPr wrap="square" rtlCol="0">
            <a:spAutoFit/>
          </a:bodyPr>
          <a:lstStyle/>
          <a:p>
            <a:r>
              <a:rPr lang="en-GB" sz="1100">
                <a:solidFill>
                  <a:schemeClr val="tx2"/>
                </a:solidFill>
                <a:ea typeface="Franklin Gothic Book" charset="0"/>
                <a:cs typeface="Franklin Gothic Book" charset="0"/>
              </a:rPr>
              <a:t>Risk Assessment </a:t>
            </a:r>
          </a:p>
        </p:txBody>
      </p:sp>
      <p:sp>
        <p:nvSpPr>
          <p:cNvPr id="97" name="TextBox 96">
            <a:extLst>
              <a:ext uri="{FF2B5EF4-FFF2-40B4-BE49-F238E27FC236}">
                <a16:creationId xmlns:a16="http://schemas.microsoft.com/office/drawing/2014/main" id="{67E3C027-3CF0-51C5-2E19-4A3AE41D6C7C}"/>
              </a:ext>
            </a:extLst>
          </p:cNvPr>
          <p:cNvSpPr txBox="1"/>
          <p:nvPr/>
        </p:nvSpPr>
        <p:spPr>
          <a:xfrm>
            <a:off x="4332138" y="2224559"/>
            <a:ext cx="1672908" cy="1115690"/>
          </a:xfrm>
          <a:prstGeom prst="rect">
            <a:avLst/>
          </a:prstGeom>
          <a:noFill/>
        </p:spPr>
        <p:txBody>
          <a:bodyPr wrap="square" rtlCol="0">
            <a:spAutoFit/>
          </a:bodyPr>
          <a:lstStyle/>
          <a:p>
            <a:pPr marL="92075" indent="-92075">
              <a:spcAft>
                <a:spcPts val="300"/>
              </a:spcAft>
              <a:buFont typeface="Arial" panose="020B0604020202020204" pitchFamily="34" charset="0"/>
              <a:buChar char="•"/>
            </a:pPr>
            <a:r>
              <a:rPr lang="en-US" sz="900">
                <a:ea typeface="Franklin Gothic Book" charset="0"/>
                <a:cs typeface="Franklin Gothic Book" charset="0"/>
              </a:rPr>
              <a:t>New and Existing Suppliers</a:t>
            </a:r>
          </a:p>
          <a:p>
            <a:pPr marL="92075" indent="-92075">
              <a:spcAft>
                <a:spcPts val="300"/>
              </a:spcAft>
              <a:buFont typeface="Arial" panose="020B0604020202020204" pitchFamily="34" charset="0"/>
              <a:buChar char="•"/>
            </a:pPr>
            <a:r>
              <a:rPr lang="en-US" sz="900">
                <a:ea typeface="Franklin Gothic Book" charset="0"/>
                <a:cs typeface="Franklin Gothic Book" charset="0"/>
              </a:rPr>
              <a:t>Multi-Tier Intelligence</a:t>
            </a:r>
          </a:p>
          <a:p>
            <a:pPr marL="92075" indent="-92075">
              <a:spcAft>
                <a:spcPts val="300"/>
              </a:spcAft>
              <a:buFont typeface="Arial" panose="020B0604020202020204" pitchFamily="34" charset="0"/>
              <a:buChar char="•"/>
            </a:pPr>
            <a:r>
              <a:rPr lang="en-US" sz="900">
                <a:ea typeface="Franklin Gothic Book" charset="0"/>
                <a:cs typeface="Franklin Gothic Book" charset="0"/>
              </a:rPr>
              <a:t>Investment Prioritization</a:t>
            </a:r>
          </a:p>
          <a:p>
            <a:pPr marL="92075" indent="-92075">
              <a:spcAft>
                <a:spcPts val="300"/>
              </a:spcAft>
              <a:buFont typeface="Arial" panose="020B0604020202020204" pitchFamily="34" charset="0"/>
              <a:buChar char="•"/>
            </a:pPr>
            <a:r>
              <a:rPr lang="en-US" sz="900">
                <a:ea typeface="Franklin Gothic Book" charset="0"/>
                <a:cs typeface="Franklin Gothic Book" charset="0"/>
              </a:rPr>
              <a:t>Smart Program Scheduling</a:t>
            </a:r>
          </a:p>
          <a:p>
            <a:pPr marL="92075" indent="-92075">
              <a:spcAft>
                <a:spcPts val="300"/>
              </a:spcAft>
              <a:buFont typeface="Arial" panose="020B0604020202020204" pitchFamily="34" charset="0"/>
              <a:buChar char="•"/>
            </a:pPr>
            <a:r>
              <a:rPr lang="en-HK" sz="900">
                <a:cs typeface="Arial" panose="020B0604020202020204" pitchFamily="34" charset="0"/>
              </a:rPr>
              <a:t>Supplier Segmentation</a:t>
            </a:r>
          </a:p>
          <a:p>
            <a:pPr marL="92075" indent="-92075">
              <a:spcAft>
                <a:spcPts val="300"/>
              </a:spcAft>
              <a:buFont typeface="Arial" panose="020B0604020202020204" pitchFamily="34" charset="0"/>
              <a:buChar char="•"/>
            </a:pPr>
            <a:endParaRPr lang="en-US" sz="900">
              <a:ea typeface="Franklin Gothic Book" charset="0"/>
              <a:cs typeface="Franklin Gothic Book" charset="0"/>
            </a:endParaRPr>
          </a:p>
        </p:txBody>
      </p:sp>
      <p:sp>
        <p:nvSpPr>
          <p:cNvPr id="113" name="Rounded Rectangle 187">
            <a:extLst>
              <a:ext uri="{FF2B5EF4-FFF2-40B4-BE49-F238E27FC236}">
                <a16:creationId xmlns:a16="http://schemas.microsoft.com/office/drawing/2014/main" id="{6040A608-0F6C-9D4E-34FA-D34B938807FC}"/>
              </a:ext>
            </a:extLst>
          </p:cNvPr>
          <p:cNvSpPr/>
          <p:nvPr/>
        </p:nvSpPr>
        <p:spPr>
          <a:xfrm>
            <a:off x="8138141" y="1594038"/>
            <a:ext cx="1812284" cy="2908880"/>
          </a:xfrm>
          <a:prstGeom prst="roundRect">
            <a:avLst>
              <a:gd name="adj" fmla="val 0"/>
            </a:avLst>
          </a:prstGeom>
          <a:noFill/>
          <a:ln w="38100">
            <a:solidFill>
              <a:srgbClr val="0F1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ed Rectangle 73">
            <a:extLst>
              <a:ext uri="{FF2B5EF4-FFF2-40B4-BE49-F238E27FC236}">
                <a16:creationId xmlns:a16="http://schemas.microsoft.com/office/drawing/2014/main" id="{CA07F9C7-9EAD-01E8-BC43-D0C4112CFF3B}"/>
              </a:ext>
            </a:extLst>
          </p:cNvPr>
          <p:cNvSpPr/>
          <p:nvPr/>
        </p:nvSpPr>
        <p:spPr>
          <a:xfrm>
            <a:off x="8199062" y="1643065"/>
            <a:ext cx="1698931" cy="540000"/>
          </a:xfrm>
          <a:prstGeom prst="roundRect">
            <a:avLst>
              <a:gd name="adj" fmla="val 0"/>
            </a:avLst>
          </a:pr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rIns="36000" anchor="ctr"/>
          <a:lstStyle/>
          <a:p>
            <a:pPr algn="ctr">
              <a:defRPr/>
            </a:pPr>
            <a:endParaRPr lang="en-GB" sz="1100">
              <a:solidFill>
                <a:schemeClr val="bg1"/>
              </a:solidFill>
              <a:latin typeface="Franklin Gothic Book" charset="0"/>
              <a:ea typeface="Franklin Gothic Book" charset="0"/>
              <a:cs typeface="Franklin Gothic Book" charset="0"/>
            </a:endParaRPr>
          </a:p>
        </p:txBody>
      </p:sp>
      <p:sp>
        <p:nvSpPr>
          <p:cNvPr id="116" name="TextBox 115">
            <a:extLst>
              <a:ext uri="{FF2B5EF4-FFF2-40B4-BE49-F238E27FC236}">
                <a16:creationId xmlns:a16="http://schemas.microsoft.com/office/drawing/2014/main" id="{27113E10-07DF-7A02-C50C-2A5BA2E468E4}"/>
              </a:ext>
            </a:extLst>
          </p:cNvPr>
          <p:cNvSpPr txBox="1"/>
          <p:nvPr/>
        </p:nvSpPr>
        <p:spPr>
          <a:xfrm>
            <a:off x="8608519" y="1719742"/>
            <a:ext cx="1282854" cy="430887"/>
          </a:xfrm>
          <a:prstGeom prst="rect">
            <a:avLst/>
          </a:prstGeom>
          <a:noFill/>
        </p:spPr>
        <p:txBody>
          <a:bodyPr wrap="square" rtlCol="0">
            <a:spAutoFit/>
          </a:bodyPr>
          <a:lstStyle/>
          <a:p>
            <a:r>
              <a:rPr lang="en-GB" sz="1100">
                <a:solidFill>
                  <a:schemeClr val="tx2"/>
                </a:solidFill>
                <a:ea typeface="Franklin Gothic Book" charset="0"/>
                <a:cs typeface="Franklin Gothic Book" charset="0"/>
              </a:rPr>
              <a:t>Monitoring and Assessments</a:t>
            </a:r>
          </a:p>
        </p:txBody>
      </p:sp>
      <p:sp>
        <p:nvSpPr>
          <p:cNvPr id="117" name="TextBox 116">
            <a:extLst>
              <a:ext uri="{FF2B5EF4-FFF2-40B4-BE49-F238E27FC236}">
                <a16:creationId xmlns:a16="http://schemas.microsoft.com/office/drawing/2014/main" id="{8DCD110E-7FC8-8124-74F5-DA5304F3963D}"/>
              </a:ext>
            </a:extLst>
          </p:cNvPr>
          <p:cNvSpPr txBox="1"/>
          <p:nvPr/>
        </p:nvSpPr>
        <p:spPr>
          <a:xfrm>
            <a:off x="8250701" y="2224559"/>
            <a:ext cx="1672908" cy="1885131"/>
          </a:xfrm>
          <a:prstGeom prst="rect">
            <a:avLst/>
          </a:prstGeom>
          <a:noFill/>
        </p:spPr>
        <p:txBody>
          <a:bodyPr wrap="square" rtlCol="0">
            <a:spAutoFit/>
          </a:bodyPr>
          <a:lstStyle/>
          <a:p>
            <a:pPr marL="92075" indent="-92075">
              <a:spcAft>
                <a:spcPts val="300"/>
              </a:spcAft>
              <a:buFont typeface="Arial" panose="020B0604020202020204" pitchFamily="34" charset="0"/>
              <a:buChar char="•"/>
            </a:pPr>
            <a:r>
              <a:rPr lang="en-GB" sz="900" dirty="0">
                <a:ea typeface="Franklin Gothic Book" charset="0"/>
                <a:cs typeface="Franklin Gothic Book" charset="0"/>
              </a:rPr>
              <a:t>Audit (Onsite / Remote)  (</a:t>
            </a:r>
            <a:r>
              <a:rPr lang="en-GB" sz="900" b="1" dirty="0">
                <a:ea typeface="Franklin Gothic Book" charset="0"/>
                <a:cs typeface="Franklin Gothic Book" charset="0"/>
              </a:rPr>
              <a:t>e.g. SMETA)</a:t>
            </a:r>
            <a:endParaRPr lang="en-GB" sz="900" dirty="0">
              <a:ea typeface="Franklin Gothic Book" charset="0"/>
              <a:cs typeface="Franklin Gothic Book" charset="0"/>
            </a:endParaRPr>
          </a:p>
          <a:p>
            <a:pPr marL="92075" indent="-92075">
              <a:spcAft>
                <a:spcPts val="300"/>
              </a:spcAft>
              <a:buFont typeface="Arial" panose="020B0604020202020204" pitchFamily="34" charset="0"/>
              <a:buChar char="•"/>
            </a:pPr>
            <a:r>
              <a:rPr lang="en-GB" sz="900" dirty="0">
                <a:ea typeface="Franklin Gothic Book" charset="0"/>
                <a:cs typeface="Franklin Gothic Book" charset="0"/>
              </a:rPr>
              <a:t>Equivalency Standards </a:t>
            </a:r>
          </a:p>
          <a:p>
            <a:pPr marL="92075" indent="-92075">
              <a:spcAft>
                <a:spcPts val="300"/>
              </a:spcAft>
              <a:buFont typeface="Arial" panose="020B0604020202020204" pitchFamily="34" charset="0"/>
              <a:buChar char="•"/>
            </a:pPr>
            <a:r>
              <a:rPr lang="en-GB" sz="900" dirty="0">
                <a:ea typeface="Franklin Gothic Book" charset="0"/>
                <a:cs typeface="Franklin Gothic Book" charset="0"/>
              </a:rPr>
              <a:t>Supplier Questionnaires (SAQ) </a:t>
            </a:r>
          </a:p>
          <a:p>
            <a:pPr marL="92075" indent="-92075">
              <a:spcAft>
                <a:spcPts val="300"/>
              </a:spcAft>
              <a:buFont typeface="Arial" panose="020B0604020202020204" pitchFamily="34" charset="0"/>
              <a:buChar char="•"/>
            </a:pPr>
            <a:r>
              <a:rPr lang="en-GB" sz="900" dirty="0">
                <a:ea typeface="Franklin Gothic Book" charset="0"/>
                <a:cs typeface="Franklin Gothic Book" charset="0"/>
              </a:rPr>
              <a:t>Worker Survey </a:t>
            </a:r>
          </a:p>
          <a:p>
            <a:pPr marL="92075" indent="-92075">
              <a:spcAft>
                <a:spcPts val="300"/>
              </a:spcAft>
              <a:buFont typeface="Arial" panose="020B0604020202020204" pitchFamily="34" charset="0"/>
              <a:buChar char="•"/>
            </a:pPr>
            <a:r>
              <a:rPr lang="en-GB" sz="900" dirty="0">
                <a:ea typeface="Franklin Gothic Book" charset="0"/>
                <a:cs typeface="Franklin Gothic Book" charset="0"/>
              </a:rPr>
              <a:t>Grievance Mechanisms and Helplines</a:t>
            </a:r>
          </a:p>
          <a:p>
            <a:pPr marL="92075" indent="-92075">
              <a:spcAft>
                <a:spcPts val="300"/>
              </a:spcAft>
              <a:buFont typeface="Arial" panose="020B0604020202020204" pitchFamily="34" charset="0"/>
              <a:buChar char="•"/>
            </a:pPr>
            <a:r>
              <a:rPr lang="en-GB" sz="900" dirty="0">
                <a:ea typeface="Franklin Gothic Book" charset="0"/>
                <a:cs typeface="Franklin Gothic Book" charset="0"/>
              </a:rPr>
              <a:t>Sentinel </a:t>
            </a:r>
          </a:p>
          <a:p>
            <a:pPr marL="92075" indent="-92075">
              <a:spcAft>
                <a:spcPts val="300"/>
              </a:spcAft>
              <a:buFont typeface="Arial" panose="020B0604020202020204" pitchFamily="34" charset="0"/>
              <a:buChar char="•"/>
            </a:pPr>
            <a:r>
              <a:rPr lang="en-GB" sz="900" dirty="0">
                <a:ea typeface="Franklin Gothic Book" charset="0"/>
                <a:cs typeface="Franklin Gothic Book" charset="0"/>
              </a:rPr>
              <a:t>Spot Check </a:t>
            </a:r>
          </a:p>
          <a:p>
            <a:pPr marL="92075" indent="-92075">
              <a:spcAft>
                <a:spcPts val="300"/>
              </a:spcAft>
              <a:buFont typeface="Arial" panose="020B0604020202020204" pitchFamily="34" charset="0"/>
              <a:buChar char="•"/>
            </a:pPr>
            <a:r>
              <a:rPr lang="en-GB" sz="900" dirty="0">
                <a:ea typeface="Franklin Gothic Book" charset="0"/>
                <a:cs typeface="Franklin Gothic Book" charset="0"/>
              </a:rPr>
              <a:t>CAP Management</a:t>
            </a:r>
          </a:p>
        </p:txBody>
      </p:sp>
      <p:sp>
        <p:nvSpPr>
          <p:cNvPr id="128" name="Rounded Rectangle 187">
            <a:extLst>
              <a:ext uri="{FF2B5EF4-FFF2-40B4-BE49-F238E27FC236}">
                <a16:creationId xmlns:a16="http://schemas.microsoft.com/office/drawing/2014/main" id="{DB8B430D-3BAC-C7E3-45B0-FEE7B1BE29C2}"/>
              </a:ext>
            </a:extLst>
          </p:cNvPr>
          <p:cNvSpPr/>
          <p:nvPr/>
        </p:nvSpPr>
        <p:spPr>
          <a:xfrm>
            <a:off x="10097275" y="1594038"/>
            <a:ext cx="1812284" cy="2898236"/>
          </a:xfrm>
          <a:prstGeom prst="roundRect">
            <a:avLst>
              <a:gd name="adj" fmla="val 0"/>
            </a:avLst>
          </a:prstGeom>
          <a:noFill/>
          <a:ln w="38100">
            <a:solidFill>
              <a:srgbClr val="0F1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ed Rectangle 73">
            <a:extLst>
              <a:ext uri="{FF2B5EF4-FFF2-40B4-BE49-F238E27FC236}">
                <a16:creationId xmlns:a16="http://schemas.microsoft.com/office/drawing/2014/main" id="{A04A4A76-DBF7-E7AB-5AA1-6845BBEBD13F}"/>
              </a:ext>
            </a:extLst>
          </p:cNvPr>
          <p:cNvSpPr/>
          <p:nvPr/>
        </p:nvSpPr>
        <p:spPr>
          <a:xfrm>
            <a:off x="10152038" y="1643065"/>
            <a:ext cx="1699591" cy="540000"/>
          </a:xfrm>
          <a:prstGeom prst="roundRect">
            <a:avLst>
              <a:gd name="adj" fmla="val 0"/>
            </a:avLst>
          </a:pr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rIns="36000" anchor="ctr"/>
          <a:lstStyle/>
          <a:p>
            <a:pPr algn="ctr">
              <a:defRPr/>
            </a:pPr>
            <a:endParaRPr lang="en-GB" sz="1100">
              <a:solidFill>
                <a:schemeClr val="bg1"/>
              </a:solidFill>
              <a:latin typeface="Franklin Gothic Book" charset="0"/>
              <a:ea typeface="Franklin Gothic Book" charset="0"/>
              <a:cs typeface="Franklin Gothic Book" charset="0"/>
            </a:endParaRPr>
          </a:p>
        </p:txBody>
      </p:sp>
      <p:sp>
        <p:nvSpPr>
          <p:cNvPr id="131" name="TextBox 130">
            <a:extLst>
              <a:ext uri="{FF2B5EF4-FFF2-40B4-BE49-F238E27FC236}">
                <a16:creationId xmlns:a16="http://schemas.microsoft.com/office/drawing/2014/main" id="{998B140A-2054-4292-0F6B-B79DAC589EA3}"/>
              </a:ext>
            </a:extLst>
          </p:cNvPr>
          <p:cNvSpPr txBox="1"/>
          <p:nvPr/>
        </p:nvSpPr>
        <p:spPr>
          <a:xfrm>
            <a:off x="10613308" y="1711312"/>
            <a:ext cx="1282854" cy="430887"/>
          </a:xfrm>
          <a:prstGeom prst="rect">
            <a:avLst/>
          </a:prstGeom>
          <a:noFill/>
        </p:spPr>
        <p:txBody>
          <a:bodyPr wrap="square" rtlCol="0">
            <a:spAutoFit/>
          </a:bodyPr>
          <a:lstStyle/>
          <a:p>
            <a:r>
              <a:rPr lang="en-GB" sz="1100">
                <a:solidFill>
                  <a:schemeClr val="tx2"/>
                </a:solidFill>
                <a:ea typeface="Franklin Gothic Book" charset="0"/>
                <a:cs typeface="Franklin Gothic Book" charset="0"/>
              </a:rPr>
              <a:t>Remediation and Capacity Building </a:t>
            </a:r>
          </a:p>
        </p:txBody>
      </p:sp>
      <p:sp>
        <p:nvSpPr>
          <p:cNvPr id="132" name="TextBox 131">
            <a:extLst>
              <a:ext uri="{FF2B5EF4-FFF2-40B4-BE49-F238E27FC236}">
                <a16:creationId xmlns:a16="http://schemas.microsoft.com/office/drawing/2014/main" id="{95219C51-36F5-2D8D-E938-8DAB1F938E6F}"/>
              </a:ext>
            </a:extLst>
          </p:cNvPr>
          <p:cNvSpPr txBox="1"/>
          <p:nvPr/>
        </p:nvSpPr>
        <p:spPr>
          <a:xfrm>
            <a:off x="10209835" y="2224559"/>
            <a:ext cx="1672908" cy="900246"/>
          </a:xfrm>
          <a:prstGeom prst="rect">
            <a:avLst/>
          </a:prstGeom>
          <a:noFill/>
        </p:spPr>
        <p:txBody>
          <a:bodyPr wrap="square" rtlCol="0">
            <a:spAutoFit/>
          </a:bodyPr>
          <a:lstStyle/>
          <a:p>
            <a:pPr marL="92075" indent="-92075">
              <a:spcAft>
                <a:spcPts val="300"/>
              </a:spcAft>
              <a:buFont typeface="Arial" panose="020B0604020202020204" pitchFamily="34" charset="0"/>
              <a:buChar char="•"/>
            </a:pPr>
            <a:r>
              <a:rPr lang="en-GB" sz="900">
                <a:ea typeface="Franklin Gothic Book" charset="0"/>
                <a:cs typeface="Franklin Gothic Book" charset="0"/>
              </a:rPr>
              <a:t>Stakeholder facilitation </a:t>
            </a:r>
          </a:p>
          <a:p>
            <a:pPr marL="92075" indent="-92075">
              <a:spcAft>
                <a:spcPts val="300"/>
              </a:spcAft>
              <a:buFont typeface="Arial" panose="020B0604020202020204" pitchFamily="34" charset="0"/>
              <a:buChar char="•"/>
            </a:pPr>
            <a:r>
              <a:rPr lang="en-GB" sz="900">
                <a:ea typeface="Franklin Gothic Book" charset="0"/>
                <a:cs typeface="Franklin Gothic Book" charset="0"/>
              </a:rPr>
              <a:t>Root cause analysis</a:t>
            </a:r>
          </a:p>
          <a:p>
            <a:pPr marL="92075" indent="-92075">
              <a:spcAft>
                <a:spcPts val="300"/>
              </a:spcAft>
              <a:buFont typeface="Arial" panose="020B0604020202020204" pitchFamily="34" charset="0"/>
              <a:buChar char="•"/>
            </a:pPr>
            <a:r>
              <a:rPr lang="en-GB" sz="900">
                <a:ea typeface="Franklin Gothic Book" charset="0"/>
                <a:cs typeface="Franklin Gothic Book" charset="0"/>
              </a:rPr>
              <a:t>Targeted training </a:t>
            </a:r>
          </a:p>
          <a:p>
            <a:pPr marL="92075" indent="-92075">
              <a:spcAft>
                <a:spcPts val="300"/>
              </a:spcAft>
              <a:buFont typeface="Arial" panose="020B0604020202020204" pitchFamily="34" charset="0"/>
              <a:buChar char="•"/>
            </a:pPr>
            <a:r>
              <a:rPr lang="en-GB" sz="900">
                <a:ea typeface="Franklin Gothic Book" charset="0"/>
                <a:cs typeface="Franklin Gothic Book" charset="0"/>
              </a:rPr>
              <a:t>Regular review and consultation</a:t>
            </a:r>
          </a:p>
        </p:txBody>
      </p:sp>
      <p:sp>
        <p:nvSpPr>
          <p:cNvPr id="143" name="Rounded Rectangle 343">
            <a:extLst>
              <a:ext uri="{FF2B5EF4-FFF2-40B4-BE49-F238E27FC236}">
                <a16:creationId xmlns:a16="http://schemas.microsoft.com/office/drawing/2014/main" id="{47CC7BBF-9064-C004-72BA-A51F2F745BD8}"/>
              </a:ext>
            </a:extLst>
          </p:cNvPr>
          <p:cNvSpPr/>
          <p:nvPr/>
        </p:nvSpPr>
        <p:spPr>
          <a:xfrm>
            <a:off x="8131454" y="4692962"/>
            <a:ext cx="3811820" cy="643734"/>
          </a:xfrm>
          <a:prstGeom prst="roundRect">
            <a:avLst>
              <a:gd name="adj" fmla="val 0"/>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07EAEA3B-949E-272B-D1D2-705E4C4268A5}"/>
              </a:ext>
            </a:extLst>
          </p:cNvPr>
          <p:cNvSpPr/>
          <p:nvPr/>
        </p:nvSpPr>
        <p:spPr>
          <a:xfrm>
            <a:off x="10802923" y="4527667"/>
            <a:ext cx="387349" cy="193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ounded Rectangle 345">
            <a:extLst>
              <a:ext uri="{FF2B5EF4-FFF2-40B4-BE49-F238E27FC236}">
                <a16:creationId xmlns:a16="http://schemas.microsoft.com/office/drawing/2014/main" id="{554687AF-D1C4-A6B4-3823-F831A6B659DA}"/>
              </a:ext>
            </a:extLst>
          </p:cNvPr>
          <p:cNvSpPr/>
          <p:nvPr/>
        </p:nvSpPr>
        <p:spPr>
          <a:xfrm>
            <a:off x="8182209" y="4741964"/>
            <a:ext cx="3713953" cy="540000"/>
          </a:xfrm>
          <a:prstGeom prst="roundRect">
            <a:avLst>
              <a:gd name="adj" fmla="val 0"/>
            </a:avLst>
          </a:pr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rIns="36000" anchor="ctr"/>
          <a:lstStyle/>
          <a:p>
            <a:pPr algn="ctr">
              <a:defRPr/>
            </a:pPr>
            <a:endParaRPr lang="en-GB" sz="1100">
              <a:solidFill>
                <a:schemeClr val="bg1"/>
              </a:solidFill>
              <a:latin typeface="Franklin Gothic Book" charset="0"/>
              <a:ea typeface="Franklin Gothic Book" charset="0"/>
              <a:cs typeface="Franklin Gothic Book" charset="0"/>
            </a:endParaRPr>
          </a:p>
        </p:txBody>
      </p:sp>
      <p:sp>
        <p:nvSpPr>
          <p:cNvPr id="154" name="TextBox 153">
            <a:extLst>
              <a:ext uri="{FF2B5EF4-FFF2-40B4-BE49-F238E27FC236}">
                <a16:creationId xmlns:a16="http://schemas.microsoft.com/office/drawing/2014/main" id="{7FAC97CC-7299-C627-E597-2755416D6834}"/>
              </a:ext>
            </a:extLst>
          </p:cNvPr>
          <p:cNvSpPr txBox="1"/>
          <p:nvPr/>
        </p:nvSpPr>
        <p:spPr>
          <a:xfrm>
            <a:off x="8686996" y="4898899"/>
            <a:ext cx="2565126" cy="261610"/>
          </a:xfrm>
          <a:prstGeom prst="rect">
            <a:avLst/>
          </a:prstGeom>
          <a:noFill/>
        </p:spPr>
        <p:txBody>
          <a:bodyPr wrap="none" rtlCol="0">
            <a:spAutoFit/>
          </a:bodyPr>
          <a:lstStyle/>
          <a:p>
            <a:pPr>
              <a:defRPr/>
            </a:pPr>
            <a:r>
              <a:rPr lang="en-GB" sz="1100">
                <a:solidFill>
                  <a:schemeClr val="tx2"/>
                </a:solidFill>
                <a:ea typeface="Franklin Gothic Book" charset="0"/>
                <a:cs typeface="Franklin Gothic Book" charset="0"/>
              </a:rPr>
              <a:t>Regular Review and Peer Benchmarking </a:t>
            </a:r>
          </a:p>
        </p:txBody>
      </p:sp>
      <p:cxnSp>
        <p:nvCxnSpPr>
          <p:cNvPr id="177" name="Straight Arrow Connector 176">
            <a:extLst>
              <a:ext uri="{FF2B5EF4-FFF2-40B4-BE49-F238E27FC236}">
                <a16:creationId xmlns:a16="http://schemas.microsoft.com/office/drawing/2014/main" id="{3B12B367-8430-489A-7DC7-383E7311D3CF}"/>
              </a:ext>
            </a:extLst>
          </p:cNvPr>
          <p:cNvCxnSpPr>
            <a:cxnSpLocks/>
          </p:cNvCxnSpPr>
          <p:nvPr/>
        </p:nvCxnSpPr>
        <p:spPr bwMode="auto">
          <a:xfrm>
            <a:off x="8117782" y="5452292"/>
            <a:ext cx="3812454" cy="0"/>
          </a:xfrm>
          <a:prstGeom prst="straightConnector1">
            <a:avLst/>
          </a:prstGeom>
          <a:ln w="635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78" name="Straight Arrow Connector 177">
            <a:extLst>
              <a:ext uri="{FF2B5EF4-FFF2-40B4-BE49-F238E27FC236}">
                <a16:creationId xmlns:a16="http://schemas.microsoft.com/office/drawing/2014/main" id="{54E63FA2-8C5B-7498-B6DE-7479CC960711}"/>
              </a:ext>
            </a:extLst>
          </p:cNvPr>
          <p:cNvCxnSpPr>
            <a:cxnSpLocks/>
          </p:cNvCxnSpPr>
          <p:nvPr/>
        </p:nvCxnSpPr>
        <p:spPr bwMode="auto">
          <a:xfrm>
            <a:off x="295016" y="5452292"/>
            <a:ext cx="7701185" cy="0"/>
          </a:xfrm>
          <a:prstGeom prst="straightConnector1">
            <a:avLst/>
          </a:prstGeom>
          <a:ln w="6350">
            <a:solidFill>
              <a:schemeClr val="accent2"/>
            </a:solidFill>
            <a:tailEnd type="none"/>
          </a:ln>
        </p:spPr>
        <p:style>
          <a:lnRef idx="1">
            <a:schemeClr val="accent1"/>
          </a:lnRef>
          <a:fillRef idx="0">
            <a:schemeClr val="accent1"/>
          </a:fillRef>
          <a:effectRef idx="0">
            <a:schemeClr val="accent1"/>
          </a:effectRef>
          <a:fontRef idx="minor">
            <a:schemeClr val="tx1"/>
          </a:fontRef>
        </p:style>
      </p:cxnSp>
      <p:sp>
        <p:nvSpPr>
          <p:cNvPr id="186" name="Rectangle 42">
            <a:extLst>
              <a:ext uri="{FF2B5EF4-FFF2-40B4-BE49-F238E27FC236}">
                <a16:creationId xmlns:a16="http://schemas.microsoft.com/office/drawing/2014/main" id="{E0973A85-C56F-83D8-6322-A66C49EF0AF9}"/>
              </a:ext>
            </a:extLst>
          </p:cNvPr>
          <p:cNvSpPr>
            <a:spLocks noChangeArrowheads="1"/>
          </p:cNvSpPr>
          <p:nvPr/>
        </p:nvSpPr>
        <p:spPr bwMode="gray">
          <a:xfrm>
            <a:off x="7894740" y="1265501"/>
            <a:ext cx="2299063" cy="238141"/>
          </a:xfrm>
          <a:prstGeom prst="rect">
            <a:avLst/>
          </a:prstGeom>
          <a:noFill/>
          <a:ln w="9525">
            <a:noFill/>
            <a:miter lim="800000"/>
            <a:headEnd/>
            <a:tailEnd/>
          </a:ln>
        </p:spPr>
        <p:txBody>
          <a:bodyPr lIns="0" tIns="0" rIns="0" bIns="0" anchor="ctr"/>
          <a:lstStyle/>
          <a:p>
            <a:pPr algn="ctr" eaLnBrk="0" hangingPunct="0">
              <a:lnSpc>
                <a:spcPct val="90000"/>
              </a:lnSpc>
            </a:pPr>
            <a:r>
              <a:rPr lang="en-GB" sz="1100">
                <a:solidFill>
                  <a:schemeClr val="accent2"/>
                </a:solidFill>
                <a:ea typeface="Franklin Gothic Book" charset="0"/>
                <a:cs typeface="Franklin Gothic Book" charset="0"/>
              </a:rPr>
              <a:t>Monitoring </a:t>
            </a:r>
          </a:p>
        </p:txBody>
      </p:sp>
      <p:cxnSp>
        <p:nvCxnSpPr>
          <p:cNvPr id="187" name="Straight Arrow Connector 186">
            <a:extLst>
              <a:ext uri="{FF2B5EF4-FFF2-40B4-BE49-F238E27FC236}">
                <a16:creationId xmlns:a16="http://schemas.microsoft.com/office/drawing/2014/main" id="{6AB6754C-5B72-5E5A-F4A9-93699E041A1D}"/>
              </a:ext>
            </a:extLst>
          </p:cNvPr>
          <p:cNvCxnSpPr>
            <a:cxnSpLocks/>
          </p:cNvCxnSpPr>
          <p:nvPr/>
        </p:nvCxnSpPr>
        <p:spPr bwMode="auto">
          <a:xfrm>
            <a:off x="8120395" y="1497813"/>
            <a:ext cx="1837555" cy="0"/>
          </a:xfrm>
          <a:prstGeom prst="straightConnector1">
            <a:avLst/>
          </a:prstGeom>
          <a:ln w="635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190" name="Group 189">
            <a:extLst>
              <a:ext uri="{FF2B5EF4-FFF2-40B4-BE49-F238E27FC236}">
                <a16:creationId xmlns:a16="http://schemas.microsoft.com/office/drawing/2014/main" id="{5401F01F-175D-F42B-677D-D173EED88D03}"/>
              </a:ext>
            </a:extLst>
          </p:cNvPr>
          <p:cNvGrpSpPr/>
          <p:nvPr/>
        </p:nvGrpSpPr>
        <p:grpSpPr>
          <a:xfrm>
            <a:off x="3726168" y="3037953"/>
            <a:ext cx="640044" cy="480938"/>
            <a:chOff x="2187258" y="2700779"/>
            <a:chExt cx="640044" cy="480938"/>
          </a:xfrm>
        </p:grpSpPr>
        <p:sp>
          <p:nvSpPr>
            <p:cNvPr id="191" name="Rectangle 190">
              <a:extLst>
                <a:ext uri="{FF2B5EF4-FFF2-40B4-BE49-F238E27FC236}">
                  <a16:creationId xmlns:a16="http://schemas.microsoft.com/office/drawing/2014/main" id="{8B88639A-80B7-4EC6-974D-2EE15E255869}"/>
                </a:ext>
              </a:extLst>
            </p:cNvPr>
            <p:cNvSpPr/>
            <p:nvPr/>
          </p:nvSpPr>
          <p:spPr>
            <a:xfrm>
              <a:off x="2631362" y="2700779"/>
              <a:ext cx="193474" cy="480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1C525EF2-907F-26AC-526D-1ACF0B3791EB}"/>
                </a:ext>
              </a:extLst>
            </p:cNvPr>
            <p:cNvSpPr/>
            <p:nvPr/>
          </p:nvSpPr>
          <p:spPr>
            <a:xfrm>
              <a:off x="2187258" y="2886126"/>
              <a:ext cx="370265" cy="66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3" name="Group 192">
              <a:extLst>
                <a:ext uri="{FF2B5EF4-FFF2-40B4-BE49-F238E27FC236}">
                  <a16:creationId xmlns:a16="http://schemas.microsoft.com/office/drawing/2014/main" id="{69704E85-ACA5-758B-4138-7B77AAA521DE}"/>
                </a:ext>
              </a:extLst>
            </p:cNvPr>
            <p:cNvGrpSpPr/>
            <p:nvPr/>
          </p:nvGrpSpPr>
          <p:grpSpPr>
            <a:xfrm>
              <a:off x="2545568" y="2802238"/>
              <a:ext cx="281734" cy="276451"/>
              <a:chOff x="2079907" y="2862243"/>
              <a:chExt cx="281734" cy="254502"/>
            </a:xfrm>
          </p:grpSpPr>
          <p:cxnSp>
            <p:nvCxnSpPr>
              <p:cNvPr id="195" name="Straight Connector 194">
                <a:extLst>
                  <a:ext uri="{FF2B5EF4-FFF2-40B4-BE49-F238E27FC236}">
                    <a16:creationId xmlns:a16="http://schemas.microsoft.com/office/drawing/2014/main" id="{B0550173-50D1-EE4C-CEA6-733B97645DC1}"/>
                  </a:ext>
                </a:extLst>
              </p:cNvPr>
              <p:cNvCxnSpPr/>
              <p:nvPr/>
            </p:nvCxnSpPr>
            <p:spPr>
              <a:xfrm rot="2700000">
                <a:off x="2211309" y="2949382"/>
                <a:ext cx="174278" cy="0"/>
              </a:xfrm>
              <a:prstGeom prst="line">
                <a:avLst/>
              </a:prstGeom>
              <a:ln w="38100">
                <a:solidFill>
                  <a:srgbClr val="0F1232"/>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D78E33E4-7AFC-7040-04CD-07A62F8958E8}"/>
                  </a:ext>
                </a:extLst>
              </p:cNvPr>
              <p:cNvCxnSpPr>
                <a:cxnSpLocks/>
              </p:cNvCxnSpPr>
              <p:nvPr/>
            </p:nvCxnSpPr>
            <p:spPr>
              <a:xfrm flipH="1">
                <a:off x="2243082" y="2985988"/>
                <a:ext cx="118559" cy="130757"/>
              </a:xfrm>
              <a:prstGeom prst="line">
                <a:avLst/>
              </a:prstGeom>
              <a:ln w="38100">
                <a:solidFill>
                  <a:srgbClr val="0F1232"/>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FEB30B81-8B70-28E3-4605-A7E8C89A02B4}"/>
                  </a:ext>
                </a:extLst>
              </p:cNvPr>
              <p:cNvCxnSpPr>
                <a:cxnSpLocks/>
              </p:cNvCxnSpPr>
              <p:nvPr/>
            </p:nvCxnSpPr>
            <p:spPr>
              <a:xfrm>
                <a:off x="2079907" y="3003204"/>
                <a:ext cx="252568" cy="0"/>
              </a:xfrm>
              <a:prstGeom prst="line">
                <a:avLst/>
              </a:prstGeom>
              <a:ln w="38100">
                <a:solidFill>
                  <a:srgbClr val="0F1232"/>
                </a:solidFill>
              </a:ln>
            </p:spPr>
            <p:style>
              <a:lnRef idx="1">
                <a:schemeClr val="accent1"/>
              </a:lnRef>
              <a:fillRef idx="0">
                <a:schemeClr val="accent1"/>
              </a:fillRef>
              <a:effectRef idx="0">
                <a:schemeClr val="accent1"/>
              </a:effectRef>
              <a:fontRef idx="minor">
                <a:schemeClr val="tx1"/>
              </a:fontRef>
            </p:style>
          </p:cxnSp>
        </p:grpSp>
      </p:grpSp>
      <p:grpSp>
        <p:nvGrpSpPr>
          <p:cNvPr id="202" name="Group 201">
            <a:extLst>
              <a:ext uri="{FF2B5EF4-FFF2-40B4-BE49-F238E27FC236}">
                <a16:creationId xmlns:a16="http://schemas.microsoft.com/office/drawing/2014/main" id="{7F54CCBA-271F-BAF9-1583-50DF7F7FE36D}"/>
              </a:ext>
            </a:extLst>
          </p:cNvPr>
          <p:cNvGrpSpPr/>
          <p:nvPr/>
        </p:nvGrpSpPr>
        <p:grpSpPr>
          <a:xfrm>
            <a:off x="1770046" y="3037953"/>
            <a:ext cx="637578" cy="480938"/>
            <a:chOff x="2187258" y="2700779"/>
            <a:chExt cx="637578" cy="480938"/>
          </a:xfrm>
        </p:grpSpPr>
        <p:sp>
          <p:nvSpPr>
            <p:cNvPr id="203" name="Rectangle 202">
              <a:extLst>
                <a:ext uri="{FF2B5EF4-FFF2-40B4-BE49-F238E27FC236}">
                  <a16:creationId xmlns:a16="http://schemas.microsoft.com/office/drawing/2014/main" id="{038052DC-2D45-0FEB-A079-B8D08BC768AB}"/>
                </a:ext>
              </a:extLst>
            </p:cNvPr>
            <p:cNvSpPr/>
            <p:nvPr/>
          </p:nvSpPr>
          <p:spPr>
            <a:xfrm>
              <a:off x="2631362" y="2700779"/>
              <a:ext cx="193474" cy="480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C5CE8D75-733B-7C5D-7BEF-3C854718CCE6}"/>
                </a:ext>
              </a:extLst>
            </p:cNvPr>
            <p:cNvSpPr/>
            <p:nvPr/>
          </p:nvSpPr>
          <p:spPr>
            <a:xfrm>
              <a:off x="2187258" y="2844635"/>
              <a:ext cx="370265" cy="133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1" name="Rectangle 210">
            <a:extLst>
              <a:ext uri="{FF2B5EF4-FFF2-40B4-BE49-F238E27FC236}">
                <a16:creationId xmlns:a16="http://schemas.microsoft.com/office/drawing/2014/main" id="{9722CC17-51CF-898A-8263-A41227397F72}"/>
              </a:ext>
            </a:extLst>
          </p:cNvPr>
          <p:cNvSpPr/>
          <p:nvPr/>
        </p:nvSpPr>
        <p:spPr>
          <a:xfrm>
            <a:off x="2306726" y="1643066"/>
            <a:ext cx="281170" cy="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ight Triangle 211">
            <a:extLst>
              <a:ext uri="{FF2B5EF4-FFF2-40B4-BE49-F238E27FC236}">
                <a16:creationId xmlns:a16="http://schemas.microsoft.com/office/drawing/2014/main" id="{37C1EA54-D7B3-E709-73E8-34ECAB11CAF9}"/>
              </a:ext>
            </a:extLst>
          </p:cNvPr>
          <p:cNvSpPr/>
          <p:nvPr/>
        </p:nvSpPr>
        <p:spPr>
          <a:xfrm flipV="1">
            <a:off x="2587736" y="1643066"/>
            <a:ext cx="253263" cy="542566"/>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TextBox 212">
            <a:extLst>
              <a:ext uri="{FF2B5EF4-FFF2-40B4-BE49-F238E27FC236}">
                <a16:creationId xmlns:a16="http://schemas.microsoft.com/office/drawing/2014/main" id="{14C9A602-13B3-1FA1-C269-EFE15EE8258F}"/>
              </a:ext>
            </a:extLst>
          </p:cNvPr>
          <p:cNvSpPr txBox="1"/>
          <p:nvPr/>
        </p:nvSpPr>
        <p:spPr>
          <a:xfrm>
            <a:off x="2328491" y="1723542"/>
            <a:ext cx="281285" cy="400110"/>
          </a:xfrm>
          <a:prstGeom prst="rect">
            <a:avLst/>
          </a:prstGeom>
          <a:noFill/>
        </p:spPr>
        <p:txBody>
          <a:bodyPr wrap="square" rtlCol="0">
            <a:spAutoFit/>
          </a:bodyPr>
          <a:lstStyle/>
          <a:p>
            <a:r>
              <a:rPr lang="en-US" sz="2000">
                <a:solidFill>
                  <a:schemeClr val="bg2"/>
                </a:solidFill>
                <a:cs typeface="Arial" panose="020B0604020202020204" pitchFamily="34" charset="0"/>
              </a:rPr>
              <a:t>1</a:t>
            </a:r>
          </a:p>
        </p:txBody>
      </p:sp>
      <p:sp>
        <p:nvSpPr>
          <p:cNvPr id="214" name="Rectangle 213">
            <a:extLst>
              <a:ext uri="{FF2B5EF4-FFF2-40B4-BE49-F238E27FC236}">
                <a16:creationId xmlns:a16="http://schemas.microsoft.com/office/drawing/2014/main" id="{84D44709-2D4A-C966-36AE-498C333AD2ED}"/>
              </a:ext>
            </a:extLst>
          </p:cNvPr>
          <p:cNvSpPr/>
          <p:nvPr/>
        </p:nvSpPr>
        <p:spPr>
          <a:xfrm>
            <a:off x="4273030" y="1643066"/>
            <a:ext cx="281170" cy="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ight Triangle 214">
            <a:extLst>
              <a:ext uri="{FF2B5EF4-FFF2-40B4-BE49-F238E27FC236}">
                <a16:creationId xmlns:a16="http://schemas.microsoft.com/office/drawing/2014/main" id="{E219BDAE-7E38-C9EA-F796-B0FAD9C5B79F}"/>
              </a:ext>
            </a:extLst>
          </p:cNvPr>
          <p:cNvSpPr/>
          <p:nvPr/>
        </p:nvSpPr>
        <p:spPr>
          <a:xfrm flipV="1">
            <a:off x="4554040" y="1643066"/>
            <a:ext cx="253263" cy="542566"/>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TextBox 215">
            <a:extLst>
              <a:ext uri="{FF2B5EF4-FFF2-40B4-BE49-F238E27FC236}">
                <a16:creationId xmlns:a16="http://schemas.microsoft.com/office/drawing/2014/main" id="{6F7B2B5C-8683-5D81-F0D4-85FDD6720BFD}"/>
              </a:ext>
            </a:extLst>
          </p:cNvPr>
          <p:cNvSpPr txBox="1"/>
          <p:nvPr/>
        </p:nvSpPr>
        <p:spPr>
          <a:xfrm>
            <a:off x="4294795" y="1723542"/>
            <a:ext cx="281285" cy="400110"/>
          </a:xfrm>
          <a:prstGeom prst="rect">
            <a:avLst/>
          </a:prstGeom>
          <a:noFill/>
        </p:spPr>
        <p:txBody>
          <a:bodyPr wrap="square" rtlCol="0">
            <a:spAutoFit/>
          </a:bodyPr>
          <a:lstStyle/>
          <a:p>
            <a:r>
              <a:rPr lang="en-US" sz="2000">
                <a:solidFill>
                  <a:schemeClr val="bg2"/>
                </a:solidFill>
                <a:cs typeface="Arial" panose="020B0604020202020204" pitchFamily="34" charset="0"/>
              </a:rPr>
              <a:t>2</a:t>
            </a:r>
          </a:p>
        </p:txBody>
      </p:sp>
      <p:sp>
        <p:nvSpPr>
          <p:cNvPr id="217" name="Rectangle 216">
            <a:extLst>
              <a:ext uri="{FF2B5EF4-FFF2-40B4-BE49-F238E27FC236}">
                <a16:creationId xmlns:a16="http://schemas.microsoft.com/office/drawing/2014/main" id="{8C938395-FD8A-48DA-FBF7-1E791DEADA33}"/>
              </a:ext>
            </a:extLst>
          </p:cNvPr>
          <p:cNvSpPr/>
          <p:nvPr/>
        </p:nvSpPr>
        <p:spPr>
          <a:xfrm>
            <a:off x="6238397" y="1643066"/>
            <a:ext cx="281170" cy="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ight Triangle 217">
            <a:extLst>
              <a:ext uri="{FF2B5EF4-FFF2-40B4-BE49-F238E27FC236}">
                <a16:creationId xmlns:a16="http://schemas.microsoft.com/office/drawing/2014/main" id="{5B39ABDF-74B3-BDA3-E05B-DA5719C56397}"/>
              </a:ext>
            </a:extLst>
          </p:cNvPr>
          <p:cNvSpPr/>
          <p:nvPr/>
        </p:nvSpPr>
        <p:spPr>
          <a:xfrm flipV="1">
            <a:off x="6519407" y="1643066"/>
            <a:ext cx="253263" cy="542566"/>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TextBox 218">
            <a:extLst>
              <a:ext uri="{FF2B5EF4-FFF2-40B4-BE49-F238E27FC236}">
                <a16:creationId xmlns:a16="http://schemas.microsoft.com/office/drawing/2014/main" id="{3321CECE-A105-B2C0-C24F-2658D7908F3F}"/>
              </a:ext>
            </a:extLst>
          </p:cNvPr>
          <p:cNvSpPr txBox="1"/>
          <p:nvPr/>
        </p:nvSpPr>
        <p:spPr>
          <a:xfrm>
            <a:off x="6260162" y="1723542"/>
            <a:ext cx="281285" cy="400110"/>
          </a:xfrm>
          <a:prstGeom prst="rect">
            <a:avLst/>
          </a:prstGeom>
          <a:noFill/>
        </p:spPr>
        <p:txBody>
          <a:bodyPr wrap="square" rtlCol="0">
            <a:spAutoFit/>
          </a:bodyPr>
          <a:lstStyle/>
          <a:p>
            <a:r>
              <a:rPr lang="en-US" sz="2000">
                <a:solidFill>
                  <a:schemeClr val="bg2"/>
                </a:solidFill>
                <a:cs typeface="Arial" panose="020B0604020202020204" pitchFamily="34" charset="0"/>
              </a:rPr>
              <a:t>3</a:t>
            </a:r>
          </a:p>
        </p:txBody>
      </p:sp>
      <p:sp>
        <p:nvSpPr>
          <p:cNvPr id="220" name="Rectangle 219">
            <a:extLst>
              <a:ext uri="{FF2B5EF4-FFF2-40B4-BE49-F238E27FC236}">
                <a16:creationId xmlns:a16="http://schemas.microsoft.com/office/drawing/2014/main" id="{23D69B1F-7DA7-A54F-8C13-1605E4FB9018}"/>
              </a:ext>
            </a:extLst>
          </p:cNvPr>
          <p:cNvSpPr/>
          <p:nvPr/>
        </p:nvSpPr>
        <p:spPr>
          <a:xfrm>
            <a:off x="8191888" y="1643066"/>
            <a:ext cx="281170" cy="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ight Triangle 220">
            <a:extLst>
              <a:ext uri="{FF2B5EF4-FFF2-40B4-BE49-F238E27FC236}">
                <a16:creationId xmlns:a16="http://schemas.microsoft.com/office/drawing/2014/main" id="{2E74B93D-E98D-AA10-E123-7E88FB079ED2}"/>
              </a:ext>
            </a:extLst>
          </p:cNvPr>
          <p:cNvSpPr/>
          <p:nvPr/>
        </p:nvSpPr>
        <p:spPr>
          <a:xfrm flipV="1">
            <a:off x="8472898" y="1643066"/>
            <a:ext cx="253263" cy="542566"/>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TextBox 221">
            <a:extLst>
              <a:ext uri="{FF2B5EF4-FFF2-40B4-BE49-F238E27FC236}">
                <a16:creationId xmlns:a16="http://schemas.microsoft.com/office/drawing/2014/main" id="{825E1D97-9961-C492-E052-BC849D1B65C2}"/>
              </a:ext>
            </a:extLst>
          </p:cNvPr>
          <p:cNvSpPr txBox="1"/>
          <p:nvPr/>
        </p:nvSpPr>
        <p:spPr>
          <a:xfrm>
            <a:off x="8213653" y="1723542"/>
            <a:ext cx="281285" cy="400110"/>
          </a:xfrm>
          <a:prstGeom prst="rect">
            <a:avLst/>
          </a:prstGeom>
          <a:noFill/>
        </p:spPr>
        <p:txBody>
          <a:bodyPr wrap="square" rtlCol="0">
            <a:spAutoFit/>
          </a:bodyPr>
          <a:lstStyle/>
          <a:p>
            <a:r>
              <a:rPr lang="en-US" sz="2000">
                <a:solidFill>
                  <a:schemeClr val="bg2"/>
                </a:solidFill>
                <a:cs typeface="Arial" panose="020B0604020202020204" pitchFamily="34" charset="0"/>
              </a:rPr>
              <a:t>4</a:t>
            </a:r>
          </a:p>
        </p:txBody>
      </p:sp>
      <p:sp>
        <p:nvSpPr>
          <p:cNvPr id="223" name="Rectangle 222">
            <a:extLst>
              <a:ext uri="{FF2B5EF4-FFF2-40B4-BE49-F238E27FC236}">
                <a16:creationId xmlns:a16="http://schemas.microsoft.com/office/drawing/2014/main" id="{66B5C4C9-446F-BF52-290A-A08E31F8B3F9}"/>
              </a:ext>
            </a:extLst>
          </p:cNvPr>
          <p:cNvSpPr/>
          <p:nvPr/>
        </p:nvSpPr>
        <p:spPr>
          <a:xfrm>
            <a:off x="10151316" y="1643066"/>
            <a:ext cx="281170" cy="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ight Triangle 223">
            <a:extLst>
              <a:ext uri="{FF2B5EF4-FFF2-40B4-BE49-F238E27FC236}">
                <a16:creationId xmlns:a16="http://schemas.microsoft.com/office/drawing/2014/main" id="{3C7607EB-2A89-3F02-2070-7200F8033F91}"/>
              </a:ext>
            </a:extLst>
          </p:cNvPr>
          <p:cNvSpPr/>
          <p:nvPr/>
        </p:nvSpPr>
        <p:spPr>
          <a:xfrm flipV="1">
            <a:off x="10432326" y="1643066"/>
            <a:ext cx="253263" cy="542566"/>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TextBox 224">
            <a:extLst>
              <a:ext uri="{FF2B5EF4-FFF2-40B4-BE49-F238E27FC236}">
                <a16:creationId xmlns:a16="http://schemas.microsoft.com/office/drawing/2014/main" id="{4E28BB07-425B-8D3D-9727-8E74658BD604}"/>
              </a:ext>
            </a:extLst>
          </p:cNvPr>
          <p:cNvSpPr txBox="1"/>
          <p:nvPr/>
        </p:nvSpPr>
        <p:spPr>
          <a:xfrm>
            <a:off x="10173081" y="1723542"/>
            <a:ext cx="281285" cy="400110"/>
          </a:xfrm>
          <a:prstGeom prst="rect">
            <a:avLst/>
          </a:prstGeom>
          <a:noFill/>
        </p:spPr>
        <p:txBody>
          <a:bodyPr wrap="square" rtlCol="0">
            <a:spAutoFit/>
          </a:bodyPr>
          <a:lstStyle/>
          <a:p>
            <a:r>
              <a:rPr lang="en-US" sz="2000">
                <a:solidFill>
                  <a:schemeClr val="bg2"/>
                </a:solidFill>
                <a:cs typeface="Arial" panose="020B0604020202020204" pitchFamily="34" charset="0"/>
              </a:rPr>
              <a:t>5</a:t>
            </a:r>
          </a:p>
        </p:txBody>
      </p:sp>
      <p:grpSp>
        <p:nvGrpSpPr>
          <p:cNvPr id="261" name="Group 260">
            <a:extLst>
              <a:ext uri="{FF2B5EF4-FFF2-40B4-BE49-F238E27FC236}">
                <a16:creationId xmlns:a16="http://schemas.microsoft.com/office/drawing/2014/main" id="{A8323377-30F8-DE03-5857-BFD39D9D4836}"/>
              </a:ext>
            </a:extLst>
          </p:cNvPr>
          <p:cNvGrpSpPr/>
          <p:nvPr/>
        </p:nvGrpSpPr>
        <p:grpSpPr>
          <a:xfrm>
            <a:off x="9603964" y="3037953"/>
            <a:ext cx="640044" cy="480938"/>
            <a:chOff x="2187258" y="2700779"/>
            <a:chExt cx="640044" cy="480938"/>
          </a:xfrm>
        </p:grpSpPr>
        <p:sp>
          <p:nvSpPr>
            <p:cNvPr id="262" name="Rectangle 261">
              <a:extLst>
                <a:ext uri="{FF2B5EF4-FFF2-40B4-BE49-F238E27FC236}">
                  <a16:creationId xmlns:a16="http://schemas.microsoft.com/office/drawing/2014/main" id="{3A87A10F-CE03-E806-458B-3307C1882777}"/>
                </a:ext>
              </a:extLst>
            </p:cNvPr>
            <p:cNvSpPr/>
            <p:nvPr/>
          </p:nvSpPr>
          <p:spPr>
            <a:xfrm>
              <a:off x="2631362" y="2700779"/>
              <a:ext cx="193474" cy="480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a:extLst>
                <a:ext uri="{FF2B5EF4-FFF2-40B4-BE49-F238E27FC236}">
                  <a16:creationId xmlns:a16="http://schemas.microsoft.com/office/drawing/2014/main" id="{41B6B26E-3E4E-2AB4-D597-EB20115993D3}"/>
                </a:ext>
              </a:extLst>
            </p:cNvPr>
            <p:cNvSpPr/>
            <p:nvPr/>
          </p:nvSpPr>
          <p:spPr>
            <a:xfrm>
              <a:off x="2187258" y="2886126"/>
              <a:ext cx="370265" cy="66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4" name="Group 263">
              <a:extLst>
                <a:ext uri="{FF2B5EF4-FFF2-40B4-BE49-F238E27FC236}">
                  <a16:creationId xmlns:a16="http://schemas.microsoft.com/office/drawing/2014/main" id="{3FEDF37F-12EB-7D63-2656-9CD324AEB346}"/>
                </a:ext>
              </a:extLst>
            </p:cNvPr>
            <p:cNvGrpSpPr/>
            <p:nvPr/>
          </p:nvGrpSpPr>
          <p:grpSpPr>
            <a:xfrm>
              <a:off x="2545568" y="2802238"/>
              <a:ext cx="281734" cy="276451"/>
              <a:chOff x="2079907" y="2862243"/>
              <a:chExt cx="281734" cy="254502"/>
            </a:xfrm>
          </p:grpSpPr>
          <p:cxnSp>
            <p:nvCxnSpPr>
              <p:cNvPr id="265" name="Straight Connector 264">
                <a:extLst>
                  <a:ext uri="{FF2B5EF4-FFF2-40B4-BE49-F238E27FC236}">
                    <a16:creationId xmlns:a16="http://schemas.microsoft.com/office/drawing/2014/main" id="{9650481A-92CF-08DB-C965-8AD731BDF91C}"/>
                  </a:ext>
                </a:extLst>
              </p:cNvPr>
              <p:cNvCxnSpPr/>
              <p:nvPr/>
            </p:nvCxnSpPr>
            <p:spPr>
              <a:xfrm rot="2700000">
                <a:off x="2211309" y="2949382"/>
                <a:ext cx="174278" cy="0"/>
              </a:xfrm>
              <a:prstGeom prst="line">
                <a:avLst/>
              </a:prstGeom>
              <a:ln w="38100">
                <a:solidFill>
                  <a:srgbClr val="0F1232"/>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3FFEEE8E-CE10-876E-FD89-3B056FE385DE}"/>
                  </a:ext>
                </a:extLst>
              </p:cNvPr>
              <p:cNvCxnSpPr>
                <a:cxnSpLocks/>
              </p:cNvCxnSpPr>
              <p:nvPr/>
            </p:nvCxnSpPr>
            <p:spPr>
              <a:xfrm flipH="1">
                <a:off x="2243082" y="2985988"/>
                <a:ext cx="118559" cy="130757"/>
              </a:xfrm>
              <a:prstGeom prst="line">
                <a:avLst/>
              </a:prstGeom>
              <a:ln w="38100">
                <a:solidFill>
                  <a:srgbClr val="0F1232"/>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45D25506-8C83-EE6D-40D6-8A37C5E62008}"/>
                  </a:ext>
                </a:extLst>
              </p:cNvPr>
              <p:cNvCxnSpPr>
                <a:cxnSpLocks/>
              </p:cNvCxnSpPr>
              <p:nvPr/>
            </p:nvCxnSpPr>
            <p:spPr>
              <a:xfrm>
                <a:off x="2079907" y="3003204"/>
                <a:ext cx="252568" cy="0"/>
              </a:xfrm>
              <a:prstGeom prst="line">
                <a:avLst/>
              </a:prstGeom>
              <a:ln w="38100">
                <a:solidFill>
                  <a:srgbClr val="0F1232"/>
                </a:solidFill>
              </a:ln>
            </p:spPr>
            <p:style>
              <a:lnRef idx="1">
                <a:schemeClr val="accent1"/>
              </a:lnRef>
              <a:fillRef idx="0">
                <a:schemeClr val="accent1"/>
              </a:fillRef>
              <a:effectRef idx="0">
                <a:schemeClr val="accent1"/>
              </a:effectRef>
              <a:fontRef idx="minor">
                <a:schemeClr val="tx1"/>
              </a:fontRef>
            </p:style>
          </p:cxnSp>
        </p:grpSp>
      </p:grpSp>
      <p:grpSp>
        <p:nvGrpSpPr>
          <p:cNvPr id="289" name="Group 288">
            <a:extLst>
              <a:ext uri="{FF2B5EF4-FFF2-40B4-BE49-F238E27FC236}">
                <a16:creationId xmlns:a16="http://schemas.microsoft.com/office/drawing/2014/main" id="{3B2B80CA-AEE2-08B9-3EED-7A8D04592105}"/>
              </a:ext>
            </a:extLst>
          </p:cNvPr>
          <p:cNvGrpSpPr/>
          <p:nvPr/>
        </p:nvGrpSpPr>
        <p:grpSpPr>
          <a:xfrm>
            <a:off x="7645304" y="3037953"/>
            <a:ext cx="640044" cy="480938"/>
            <a:chOff x="2187258" y="2700779"/>
            <a:chExt cx="640044" cy="480938"/>
          </a:xfrm>
        </p:grpSpPr>
        <p:sp>
          <p:nvSpPr>
            <p:cNvPr id="290" name="Rectangle 289">
              <a:extLst>
                <a:ext uri="{FF2B5EF4-FFF2-40B4-BE49-F238E27FC236}">
                  <a16:creationId xmlns:a16="http://schemas.microsoft.com/office/drawing/2014/main" id="{104BCEA6-3248-5A62-F0E0-F0D9FC4DB1EF}"/>
                </a:ext>
              </a:extLst>
            </p:cNvPr>
            <p:cNvSpPr/>
            <p:nvPr/>
          </p:nvSpPr>
          <p:spPr>
            <a:xfrm>
              <a:off x="2631362" y="2700779"/>
              <a:ext cx="193474" cy="480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a:extLst>
                <a:ext uri="{FF2B5EF4-FFF2-40B4-BE49-F238E27FC236}">
                  <a16:creationId xmlns:a16="http://schemas.microsoft.com/office/drawing/2014/main" id="{265488B1-B9B8-17FF-EBAB-04FE0B2FB622}"/>
                </a:ext>
              </a:extLst>
            </p:cNvPr>
            <p:cNvSpPr/>
            <p:nvPr/>
          </p:nvSpPr>
          <p:spPr>
            <a:xfrm>
              <a:off x="2187258" y="2886126"/>
              <a:ext cx="370265" cy="66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2" name="Group 291">
              <a:extLst>
                <a:ext uri="{FF2B5EF4-FFF2-40B4-BE49-F238E27FC236}">
                  <a16:creationId xmlns:a16="http://schemas.microsoft.com/office/drawing/2014/main" id="{8DF30EF5-30BA-7960-CB53-0E377D011DBB}"/>
                </a:ext>
              </a:extLst>
            </p:cNvPr>
            <p:cNvGrpSpPr/>
            <p:nvPr/>
          </p:nvGrpSpPr>
          <p:grpSpPr>
            <a:xfrm>
              <a:off x="2545568" y="2802238"/>
              <a:ext cx="281734" cy="276451"/>
              <a:chOff x="2079907" y="2862243"/>
              <a:chExt cx="281734" cy="254502"/>
            </a:xfrm>
          </p:grpSpPr>
          <p:cxnSp>
            <p:nvCxnSpPr>
              <p:cNvPr id="293" name="Straight Connector 292">
                <a:extLst>
                  <a:ext uri="{FF2B5EF4-FFF2-40B4-BE49-F238E27FC236}">
                    <a16:creationId xmlns:a16="http://schemas.microsoft.com/office/drawing/2014/main" id="{033EDF3A-3ED6-8EEB-3AB5-DA9F1D626A09}"/>
                  </a:ext>
                </a:extLst>
              </p:cNvPr>
              <p:cNvCxnSpPr/>
              <p:nvPr/>
            </p:nvCxnSpPr>
            <p:spPr>
              <a:xfrm rot="2700000">
                <a:off x="2211309" y="2949382"/>
                <a:ext cx="174278" cy="0"/>
              </a:xfrm>
              <a:prstGeom prst="line">
                <a:avLst/>
              </a:prstGeom>
              <a:ln w="38100">
                <a:solidFill>
                  <a:srgbClr val="0F1232"/>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25370727-4CEC-7D7C-C405-4F1117E7236E}"/>
                  </a:ext>
                </a:extLst>
              </p:cNvPr>
              <p:cNvCxnSpPr>
                <a:cxnSpLocks/>
              </p:cNvCxnSpPr>
              <p:nvPr/>
            </p:nvCxnSpPr>
            <p:spPr>
              <a:xfrm flipH="1">
                <a:off x="2243082" y="2985988"/>
                <a:ext cx="118559" cy="130757"/>
              </a:xfrm>
              <a:prstGeom prst="line">
                <a:avLst/>
              </a:prstGeom>
              <a:ln w="38100">
                <a:solidFill>
                  <a:srgbClr val="0F1232"/>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076BE531-5436-33CF-2B10-4F6EAAA35002}"/>
                  </a:ext>
                </a:extLst>
              </p:cNvPr>
              <p:cNvCxnSpPr>
                <a:cxnSpLocks/>
              </p:cNvCxnSpPr>
              <p:nvPr/>
            </p:nvCxnSpPr>
            <p:spPr>
              <a:xfrm>
                <a:off x="2079907" y="3003204"/>
                <a:ext cx="252568" cy="0"/>
              </a:xfrm>
              <a:prstGeom prst="line">
                <a:avLst/>
              </a:prstGeom>
              <a:ln w="38100">
                <a:solidFill>
                  <a:srgbClr val="0F1232"/>
                </a:solidFill>
              </a:ln>
            </p:spPr>
            <p:style>
              <a:lnRef idx="1">
                <a:schemeClr val="accent1"/>
              </a:lnRef>
              <a:fillRef idx="0">
                <a:schemeClr val="accent1"/>
              </a:fillRef>
              <a:effectRef idx="0">
                <a:schemeClr val="accent1"/>
              </a:effectRef>
              <a:fontRef idx="minor">
                <a:schemeClr val="tx1"/>
              </a:fontRef>
            </p:style>
          </p:cxnSp>
        </p:grpSp>
      </p:grpSp>
      <p:grpSp>
        <p:nvGrpSpPr>
          <p:cNvPr id="296" name="Group 295">
            <a:extLst>
              <a:ext uri="{FF2B5EF4-FFF2-40B4-BE49-F238E27FC236}">
                <a16:creationId xmlns:a16="http://schemas.microsoft.com/office/drawing/2014/main" id="{047A89CC-F49D-D595-FFE3-C4BD364272B9}"/>
              </a:ext>
            </a:extLst>
          </p:cNvPr>
          <p:cNvGrpSpPr/>
          <p:nvPr/>
        </p:nvGrpSpPr>
        <p:grpSpPr>
          <a:xfrm>
            <a:off x="5685397" y="3037953"/>
            <a:ext cx="640044" cy="480938"/>
            <a:chOff x="2187258" y="2700779"/>
            <a:chExt cx="640044" cy="480938"/>
          </a:xfrm>
        </p:grpSpPr>
        <p:sp>
          <p:nvSpPr>
            <p:cNvPr id="297" name="Rectangle 296">
              <a:extLst>
                <a:ext uri="{FF2B5EF4-FFF2-40B4-BE49-F238E27FC236}">
                  <a16:creationId xmlns:a16="http://schemas.microsoft.com/office/drawing/2014/main" id="{68329C4F-4E41-8B4D-3F19-B36788F87FD4}"/>
                </a:ext>
              </a:extLst>
            </p:cNvPr>
            <p:cNvSpPr/>
            <p:nvPr/>
          </p:nvSpPr>
          <p:spPr>
            <a:xfrm>
              <a:off x="2631362" y="2700779"/>
              <a:ext cx="193474" cy="480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a:extLst>
                <a:ext uri="{FF2B5EF4-FFF2-40B4-BE49-F238E27FC236}">
                  <a16:creationId xmlns:a16="http://schemas.microsoft.com/office/drawing/2014/main" id="{175DD3AF-3B06-311B-62EF-4D3061A67027}"/>
                </a:ext>
              </a:extLst>
            </p:cNvPr>
            <p:cNvSpPr/>
            <p:nvPr/>
          </p:nvSpPr>
          <p:spPr>
            <a:xfrm>
              <a:off x="2187258" y="2886126"/>
              <a:ext cx="370265" cy="66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9" name="Group 298">
              <a:extLst>
                <a:ext uri="{FF2B5EF4-FFF2-40B4-BE49-F238E27FC236}">
                  <a16:creationId xmlns:a16="http://schemas.microsoft.com/office/drawing/2014/main" id="{00A25024-F5BD-A478-B345-55280A77B18A}"/>
                </a:ext>
              </a:extLst>
            </p:cNvPr>
            <p:cNvGrpSpPr/>
            <p:nvPr/>
          </p:nvGrpSpPr>
          <p:grpSpPr>
            <a:xfrm>
              <a:off x="2545568" y="2802238"/>
              <a:ext cx="281734" cy="276451"/>
              <a:chOff x="2079907" y="2862243"/>
              <a:chExt cx="281734" cy="254502"/>
            </a:xfrm>
          </p:grpSpPr>
          <p:cxnSp>
            <p:nvCxnSpPr>
              <p:cNvPr id="300" name="Straight Connector 299">
                <a:extLst>
                  <a:ext uri="{FF2B5EF4-FFF2-40B4-BE49-F238E27FC236}">
                    <a16:creationId xmlns:a16="http://schemas.microsoft.com/office/drawing/2014/main" id="{0098BDA7-33A4-721A-2C74-1EF5E75EBD61}"/>
                  </a:ext>
                </a:extLst>
              </p:cNvPr>
              <p:cNvCxnSpPr/>
              <p:nvPr/>
            </p:nvCxnSpPr>
            <p:spPr>
              <a:xfrm rot="2700000">
                <a:off x="2211309" y="2949382"/>
                <a:ext cx="174278" cy="0"/>
              </a:xfrm>
              <a:prstGeom prst="line">
                <a:avLst/>
              </a:prstGeom>
              <a:ln w="38100">
                <a:solidFill>
                  <a:srgbClr val="0F1232"/>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215E8295-0763-8AB1-073D-C71A7B4B7A61}"/>
                  </a:ext>
                </a:extLst>
              </p:cNvPr>
              <p:cNvCxnSpPr>
                <a:cxnSpLocks/>
              </p:cNvCxnSpPr>
              <p:nvPr/>
            </p:nvCxnSpPr>
            <p:spPr>
              <a:xfrm flipH="1">
                <a:off x="2243082" y="2985988"/>
                <a:ext cx="118559" cy="130757"/>
              </a:xfrm>
              <a:prstGeom prst="line">
                <a:avLst/>
              </a:prstGeom>
              <a:ln w="38100">
                <a:solidFill>
                  <a:srgbClr val="0F1232"/>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76286397-12CE-F2C3-38B6-BCC45C8A7577}"/>
                  </a:ext>
                </a:extLst>
              </p:cNvPr>
              <p:cNvCxnSpPr>
                <a:cxnSpLocks/>
              </p:cNvCxnSpPr>
              <p:nvPr/>
            </p:nvCxnSpPr>
            <p:spPr>
              <a:xfrm>
                <a:off x="2079907" y="3003204"/>
                <a:ext cx="252568" cy="0"/>
              </a:xfrm>
              <a:prstGeom prst="line">
                <a:avLst/>
              </a:prstGeom>
              <a:ln w="38100">
                <a:solidFill>
                  <a:srgbClr val="0F1232"/>
                </a:solidFill>
              </a:ln>
            </p:spPr>
            <p:style>
              <a:lnRef idx="1">
                <a:schemeClr val="accent1"/>
              </a:lnRef>
              <a:fillRef idx="0">
                <a:schemeClr val="accent1"/>
              </a:fillRef>
              <a:effectRef idx="0">
                <a:schemeClr val="accent1"/>
              </a:effectRef>
              <a:fontRef idx="minor">
                <a:schemeClr val="tx1"/>
              </a:fontRef>
            </p:style>
          </p:cxnSp>
        </p:grpSp>
      </p:grpSp>
      <p:grpSp>
        <p:nvGrpSpPr>
          <p:cNvPr id="303" name="Group 302">
            <a:extLst>
              <a:ext uri="{FF2B5EF4-FFF2-40B4-BE49-F238E27FC236}">
                <a16:creationId xmlns:a16="http://schemas.microsoft.com/office/drawing/2014/main" id="{963314BD-756D-6357-E495-7390E99EA5BA}"/>
              </a:ext>
            </a:extLst>
          </p:cNvPr>
          <p:cNvGrpSpPr/>
          <p:nvPr/>
        </p:nvGrpSpPr>
        <p:grpSpPr>
          <a:xfrm>
            <a:off x="4389615" y="3181809"/>
            <a:ext cx="1555973" cy="500448"/>
            <a:chOff x="4343223" y="2622282"/>
            <a:chExt cx="1555973" cy="500448"/>
          </a:xfrm>
        </p:grpSpPr>
        <p:sp>
          <p:nvSpPr>
            <p:cNvPr id="104" name="Rounded Rectangle 144">
              <a:extLst>
                <a:ext uri="{FF2B5EF4-FFF2-40B4-BE49-F238E27FC236}">
                  <a16:creationId xmlns:a16="http://schemas.microsoft.com/office/drawing/2014/main" id="{47884CEF-8136-1244-84FE-1B28D45D018C}"/>
                </a:ext>
              </a:extLst>
            </p:cNvPr>
            <p:cNvSpPr/>
            <p:nvPr/>
          </p:nvSpPr>
          <p:spPr>
            <a:xfrm>
              <a:off x="4343223" y="2622282"/>
              <a:ext cx="754691" cy="232749"/>
            </a:xfrm>
            <a:prstGeom prst="rect">
              <a:avLst/>
            </a:prstGeom>
            <a:solidFill>
              <a:schemeClr val="bg2"/>
            </a:solidFill>
            <a:ln w="3175">
              <a:noFill/>
              <a:miter lim="800000"/>
              <a:headEnd/>
              <a:tailEnd/>
            </a:ln>
          </p:spPr>
          <p:txBody>
            <a:bodyPr wrap="none" lIns="0" tIns="0" rIns="0" bIns="0" anchor="ctr"/>
            <a:lstStyle/>
            <a:p>
              <a:pPr algn="ctr" eaLnBrk="0" hangingPunct="0">
                <a:lnSpc>
                  <a:spcPct val="90000"/>
                </a:lnSpc>
              </a:pPr>
              <a:r>
                <a:rPr lang="en-US" sz="700">
                  <a:solidFill>
                    <a:schemeClr val="tx2"/>
                  </a:solidFill>
                  <a:latin typeface="+mj-lt"/>
                  <a:ea typeface="Franklin Gothic Book" charset="0"/>
                  <a:cs typeface="Franklin Gothic Book" charset="0"/>
                </a:rPr>
                <a:t>LOW</a:t>
              </a:r>
            </a:p>
          </p:txBody>
        </p:sp>
        <p:sp>
          <p:nvSpPr>
            <p:cNvPr id="105" name="Rounded Rectangle 145">
              <a:extLst>
                <a:ext uri="{FF2B5EF4-FFF2-40B4-BE49-F238E27FC236}">
                  <a16:creationId xmlns:a16="http://schemas.microsoft.com/office/drawing/2014/main" id="{3F2842CF-AC62-8D9B-0D68-60797E8C867F}"/>
                </a:ext>
              </a:extLst>
            </p:cNvPr>
            <p:cNvSpPr/>
            <p:nvPr/>
          </p:nvSpPr>
          <p:spPr>
            <a:xfrm>
              <a:off x="5144504" y="2886911"/>
              <a:ext cx="754691" cy="226075"/>
            </a:xfrm>
            <a:prstGeom prst="rect">
              <a:avLst/>
            </a:prstGeom>
            <a:solidFill>
              <a:srgbClr val="E32332"/>
            </a:solidFill>
            <a:ln w="3175">
              <a:noFill/>
              <a:miter lim="800000"/>
              <a:headEnd/>
              <a:tailEnd/>
            </a:ln>
          </p:spPr>
          <p:txBody>
            <a:bodyPr wrap="none" lIns="0" tIns="0" rIns="0" bIns="0" anchor="ctr"/>
            <a:lstStyle/>
            <a:p>
              <a:pPr algn="ctr" eaLnBrk="0" hangingPunct="0">
                <a:lnSpc>
                  <a:spcPct val="90000"/>
                </a:lnSpc>
              </a:pPr>
              <a:r>
                <a:rPr lang="en-US" sz="700">
                  <a:solidFill>
                    <a:schemeClr val="bg1"/>
                  </a:solidFill>
                  <a:latin typeface="+mj-lt"/>
                  <a:ea typeface="Franklin Gothic Book" charset="0"/>
                  <a:cs typeface="Franklin Gothic Book" charset="0"/>
                </a:rPr>
                <a:t>EXTREME</a:t>
              </a:r>
            </a:p>
          </p:txBody>
        </p:sp>
        <p:sp>
          <p:nvSpPr>
            <p:cNvPr id="106" name="Rounded Rectangle 146">
              <a:extLst>
                <a:ext uri="{FF2B5EF4-FFF2-40B4-BE49-F238E27FC236}">
                  <a16:creationId xmlns:a16="http://schemas.microsoft.com/office/drawing/2014/main" id="{E76C5060-F978-A182-3F88-AA736E367E48}"/>
                </a:ext>
              </a:extLst>
            </p:cNvPr>
            <p:cNvSpPr/>
            <p:nvPr/>
          </p:nvSpPr>
          <p:spPr>
            <a:xfrm>
              <a:off x="4343223" y="2896655"/>
              <a:ext cx="754691" cy="226075"/>
            </a:xfrm>
            <a:prstGeom prst="rect">
              <a:avLst/>
            </a:prstGeom>
            <a:solidFill>
              <a:srgbClr val="FF5D2E"/>
            </a:solidFill>
            <a:ln w="3175">
              <a:noFill/>
              <a:miter lim="800000"/>
              <a:headEnd/>
              <a:tailEnd/>
            </a:ln>
          </p:spPr>
          <p:txBody>
            <a:bodyPr wrap="none" lIns="0" tIns="0" rIns="0" bIns="0" anchor="ctr"/>
            <a:lstStyle/>
            <a:p>
              <a:pPr algn="ctr" eaLnBrk="0" hangingPunct="0">
                <a:lnSpc>
                  <a:spcPct val="90000"/>
                </a:lnSpc>
              </a:pPr>
              <a:r>
                <a:rPr lang="en-US" sz="700">
                  <a:solidFill>
                    <a:schemeClr val="bg1"/>
                  </a:solidFill>
                  <a:latin typeface="+mj-lt"/>
                  <a:ea typeface="Franklin Gothic Book" charset="0"/>
                  <a:cs typeface="Franklin Gothic Book" charset="0"/>
                </a:rPr>
                <a:t>HIGH</a:t>
              </a:r>
            </a:p>
          </p:txBody>
        </p:sp>
        <p:sp>
          <p:nvSpPr>
            <p:cNvPr id="107" name="Rounded Rectangle 147">
              <a:extLst>
                <a:ext uri="{FF2B5EF4-FFF2-40B4-BE49-F238E27FC236}">
                  <a16:creationId xmlns:a16="http://schemas.microsoft.com/office/drawing/2014/main" id="{E7421699-E818-D690-D57D-D831A2BADE9D}"/>
                </a:ext>
              </a:extLst>
            </p:cNvPr>
            <p:cNvSpPr/>
            <p:nvPr/>
          </p:nvSpPr>
          <p:spPr>
            <a:xfrm>
              <a:off x="5144505" y="2625618"/>
              <a:ext cx="754691" cy="226075"/>
            </a:xfrm>
            <a:prstGeom prst="rect">
              <a:avLst/>
            </a:prstGeom>
            <a:solidFill>
              <a:schemeClr val="accent6"/>
            </a:solidFill>
            <a:ln w="3175">
              <a:noFill/>
              <a:miter lim="800000"/>
              <a:headEnd/>
              <a:tailEnd/>
            </a:ln>
          </p:spPr>
          <p:txBody>
            <a:bodyPr wrap="none" lIns="0" tIns="0" rIns="0" bIns="0" anchor="ctr"/>
            <a:lstStyle/>
            <a:p>
              <a:pPr algn="ctr" eaLnBrk="0" hangingPunct="0">
                <a:lnSpc>
                  <a:spcPct val="90000"/>
                </a:lnSpc>
              </a:pPr>
              <a:r>
                <a:rPr lang="en-US" sz="700">
                  <a:solidFill>
                    <a:schemeClr val="tx2"/>
                  </a:solidFill>
                  <a:latin typeface="+mj-lt"/>
                  <a:ea typeface="Franklin Gothic Book" charset="0"/>
                  <a:cs typeface="Franklin Gothic Book" charset="0"/>
                </a:rPr>
                <a:t>MEDIUM</a:t>
              </a:r>
            </a:p>
          </p:txBody>
        </p:sp>
      </p:grpSp>
      <p:grpSp>
        <p:nvGrpSpPr>
          <p:cNvPr id="377" name="Group 376">
            <a:extLst>
              <a:ext uri="{FF2B5EF4-FFF2-40B4-BE49-F238E27FC236}">
                <a16:creationId xmlns:a16="http://schemas.microsoft.com/office/drawing/2014/main" id="{1C871A02-75B1-42B2-31E9-AA672D242C16}"/>
              </a:ext>
            </a:extLst>
          </p:cNvPr>
          <p:cNvGrpSpPr/>
          <p:nvPr/>
        </p:nvGrpSpPr>
        <p:grpSpPr>
          <a:xfrm>
            <a:off x="10868839" y="4470867"/>
            <a:ext cx="248717" cy="250580"/>
            <a:chOff x="10867266" y="4883169"/>
            <a:chExt cx="248717" cy="250580"/>
          </a:xfrm>
        </p:grpSpPr>
        <p:grpSp>
          <p:nvGrpSpPr>
            <p:cNvPr id="307" name="Group 306">
              <a:extLst>
                <a:ext uri="{FF2B5EF4-FFF2-40B4-BE49-F238E27FC236}">
                  <a16:creationId xmlns:a16="http://schemas.microsoft.com/office/drawing/2014/main" id="{32F965DE-602B-954E-4FEC-3795BC09ABB4}"/>
                </a:ext>
              </a:extLst>
            </p:cNvPr>
            <p:cNvGrpSpPr/>
            <p:nvPr/>
          </p:nvGrpSpPr>
          <p:grpSpPr>
            <a:xfrm rot="5400000">
              <a:off x="10866335" y="4884100"/>
              <a:ext cx="250580" cy="248717"/>
              <a:chOff x="12026687" y="2833134"/>
              <a:chExt cx="250580" cy="248717"/>
            </a:xfrm>
          </p:grpSpPr>
          <p:sp>
            <p:nvSpPr>
              <p:cNvPr id="308" name="Rectangle 307">
                <a:extLst>
                  <a:ext uri="{FF2B5EF4-FFF2-40B4-BE49-F238E27FC236}">
                    <a16:creationId xmlns:a16="http://schemas.microsoft.com/office/drawing/2014/main" id="{282CDADA-3DD6-E429-EE2D-CBC7056544CD}"/>
                  </a:ext>
                </a:extLst>
              </p:cNvPr>
              <p:cNvSpPr/>
              <p:nvPr/>
            </p:nvSpPr>
            <p:spPr>
              <a:xfrm>
                <a:off x="12026687" y="2858582"/>
                <a:ext cx="56616" cy="75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9" name="Group 308">
                <a:extLst>
                  <a:ext uri="{FF2B5EF4-FFF2-40B4-BE49-F238E27FC236}">
                    <a16:creationId xmlns:a16="http://schemas.microsoft.com/office/drawing/2014/main" id="{31FE9DB4-B55D-FDE7-9512-6BBC6DD084E2}"/>
                  </a:ext>
                </a:extLst>
              </p:cNvPr>
              <p:cNvGrpSpPr/>
              <p:nvPr/>
            </p:nvGrpSpPr>
            <p:grpSpPr>
              <a:xfrm>
                <a:off x="12160438" y="2833134"/>
                <a:ext cx="116829" cy="248717"/>
                <a:chOff x="2243830" y="2890699"/>
                <a:chExt cx="118559" cy="228971"/>
              </a:xfrm>
            </p:grpSpPr>
            <p:cxnSp>
              <p:nvCxnSpPr>
                <p:cNvPr id="310" name="Straight Connector 309">
                  <a:extLst>
                    <a:ext uri="{FF2B5EF4-FFF2-40B4-BE49-F238E27FC236}">
                      <a16:creationId xmlns:a16="http://schemas.microsoft.com/office/drawing/2014/main" id="{456C12E6-73AF-FB98-4B9A-ABD2593B09E7}"/>
                    </a:ext>
                  </a:extLst>
                </p:cNvPr>
                <p:cNvCxnSpPr>
                  <a:cxnSpLocks/>
                </p:cNvCxnSpPr>
                <p:nvPr/>
              </p:nvCxnSpPr>
              <p:spPr>
                <a:xfrm rot="16200000" flipH="1">
                  <a:off x="2243303" y="2891226"/>
                  <a:ext cx="119612" cy="11855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69677B55-1A34-34A8-98FC-A1E1747B9201}"/>
                    </a:ext>
                  </a:extLst>
                </p:cNvPr>
                <p:cNvCxnSpPr>
                  <a:cxnSpLocks/>
                </p:cNvCxnSpPr>
                <p:nvPr/>
              </p:nvCxnSpPr>
              <p:spPr>
                <a:xfrm flipH="1">
                  <a:off x="2243830" y="2988913"/>
                  <a:ext cx="118559" cy="13075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cxnSp>
          <p:nvCxnSpPr>
            <p:cNvPr id="328" name="Straight Connector 327">
              <a:extLst>
                <a:ext uri="{FF2B5EF4-FFF2-40B4-BE49-F238E27FC236}">
                  <a16:creationId xmlns:a16="http://schemas.microsoft.com/office/drawing/2014/main" id="{725AB815-D823-67F5-EA63-0FFD4216E069}"/>
                </a:ext>
              </a:extLst>
            </p:cNvPr>
            <p:cNvCxnSpPr/>
            <p:nvPr/>
          </p:nvCxnSpPr>
          <p:spPr>
            <a:xfrm flipV="1">
              <a:off x="10996596" y="4894459"/>
              <a:ext cx="0" cy="21080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29" name="Rectangle 328">
            <a:extLst>
              <a:ext uri="{FF2B5EF4-FFF2-40B4-BE49-F238E27FC236}">
                <a16:creationId xmlns:a16="http://schemas.microsoft.com/office/drawing/2014/main" id="{11F927E8-FED6-0DD8-53CA-27C1DD2D55CB}"/>
              </a:ext>
            </a:extLst>
          </p:cNvPr>
          <p:cNvSpPr/>
          <p:nvPr/>
        </p:nvSpPr>
        <p:spPr>
          <a:xfrm>
            <a:off x="8182209" y="4741964"/>
            <a:ext cx="281170" cy="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Right Triangle 329">
            <a:extLst>
              <a:ext uri="{FF2B5EF4-FFF2-40B4-BE49-F238E27FC236}">
                <a16:creationId xmlns:a16="http://schemas.microsoft.com/office/drawing/2014/main" id="{A1997230-F7AF-6794-64D3-D6709DC80177}"/>
              </a:ext>
            </a:extLst>
          </p:cNvPr>
          <p:cNvSpPr/>
          <p:nvPr/>
        </p:nvSpPr>
        <p:spPr>
          <a:xfrm flipV="1">
            <a:off x="8460760" y="4741964"/>
            <a:ext cx="253263" cy="542566"/>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TextBox 330">
            <a:extLst>
              <a:ext uri="{FF2B5EF4-FFF2-40B4-BE49-F238E27FC236}">
                <a16:creationId xmlns:a16="http://schemas.microsoft.com/office/drawing/2014/main" id="{A0D32D6E-7B67-9ED5-CF87-1E15E3675C9D}"/>
              </a:ext>
            </a:extLst>
          </p:cNvPr>
          <p:cNvSpPr txBox="1"/>
          <p:nvPr/>
        </p:nvSpPr>
        <p:spPr>
          <a:xfrm>
            <a:off x="8211040" y="4825696"/>
            <a:ext cx="281285" cy="400110"/>
          </a:xfrm>
          <a:prstGeom prst="rect">
            <a:avLst/>
          </a:prstGeom>
          <a:noFill/>
        </p:spPr>
        <p:txBody>
          <a:bodyPr wrap="square" rtlCol="0">
            <a:spAutoFit/>
          </a:bodyPr>
          <a:lstStyle/>
          <a:p>
            <a:r>
              <a:rPr lang="en-US" sz="2000">
                <a:solidFill>
                  <a:schemeClr val="bg2"/>
                </a:solidFill>
                <a:cs typeface="Arial" panose="020B0604020202020204" pitchFamily="34" charset="0"/>
              </a:rPr>
              <a:t>6</a:t>
            </a:r>
          </a:p>
        </p:txBody>
      </p:sp>
      <p:sp>
        <p:nvSpPr>
          <p:cNvPr id="332" name="Rounded Rectangle 343">
            <a:extLst>
              <a:ext uri="{FF2B5EF4-FFF2-40B4-BE49-F238E27FC236}">
                <a16:creationId xmlns:a16="http://schemas.microsoft.com/office/drawing/2014/main" id="{7280AD38-C275-32D1-162E-9AF704CEB21B}"/>
              </a:ext>
            </a:extLst>
          </p:cNvPr>
          <p:cNvSpPr/>
          <p:nvPr/>
        </p:nvSpPr>
        <p:spPr>
          <a:xfrm>
            <a:off x="4218979" y="4692962"/>
            <a:ext cx="3764708" cy="643734"/>
          </a:xfrm>
          <a:prstGeom prst="roundRect">
            <a:avLst>
              <a:gd name="adj" fmla="val 0"/>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Rounded Rectangle 345">
            <a:extLst>
              <a:ext uri="{FF2B5EF4-FFF2-40B4-BE49-F238E27FC236}">
                <a16:creationId xmlns:a16="http://schemas.microsoft.com/office/drawing/2014/main" id="{A4CA594D-6BE9-B861-35FA-E8749A5B1414}"/>
              </a:ext>
            </a:extLst>
          </p:cNvPr>
          <p:cNvSpPr/>
          <p:nvPr/>
        </p:nvSpPr>
        <p:spPr>
          <a:xfrm>
            <a:off x="4269735" y="4741964"/>
            <a:ext cx="3658930" cy="540000"/>
          </a:xfrm>
          <a:prstGeom prst="roundRect">
            <a:avLst>
              <a:gd name="adj" fmla="val 0"/>
            </a:avLst>
          </a:pr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rIns="36000" anchor="ctr"/>
          <a:lstStyle/>
          <a:p>
            <a:pPr algn="ctr">
              <a:defRPr/>
            </a:pPr>
            <a:endParaRPr lang="en-GB" sz="1100">
              <a:solidFill>
                <a:schemeClr val="bg1"/>
              </a:solidFill>
              <a:latin typeface="Franklin Gothic Book" charset="0"/>
              <a:ea typeface="Franklin Gothic Book" charset="0"/>
              <a:cs typeface="Franklin Gothic Book" charset="0"/>
            </a:endParaRPr>
          </a:p>
        </p:txBody>
      </p:sp>
      <p:sp>
        <p:nvSpPr>
          <p:cNvPr id="334" name="TextBox 333">
            <a:extLst>
              <a:ext uri="{FF2B5EF4-FFF2-40B4-BE49-F238E27FC236}">
                <a16:creationId xmlns:a16="http://schemas.microsoft.com/office/drawing/2014/main" id="{87E9BC7B-61E8-3519-FE03-9CB2A31FF3E6}"/>
              </a:ext>
            </a:extLst>
          </p:cNvPr>
          <p:cNvSpPr txBox="1"/>
          <p:nvPr/>
        </p:nvSpPr>
        <p:spPr>
          <a:xfrm>
            <a:off x="4774521" y="4898899"/>
            <a:ext cx="1669047" cy="261610"/>
          </a:xfrm>
          <a:prstGeom prst="rect">
            <a:avLst/>
          </a:prstGeom>
          <a:noFill/>
        </p:spPr>
        <p:txBody>
          <a:bodyPr wrap="none" rtlCol="0">
            <a:spAutoFit/>
          </a:bodyPr>
          <a:lstStyle/>
          <a:p>
            <a:pPr>
              <a:defRPr/>
            </a:pPr>
            <a:r>
              <a:rPr lang="en-GB" sz="1100">
                <a:solidFill>
                  <a:schemeClr val="tx2"/>
                </a:solidFill>
                <a:ea typeface="Franklin Gothic Book" charset="0"/>
                <a:cs typeface="Franklin Gothic Book" charset="0"/>
              </a:rPr>
              <a:t>Reporting and Disclosure</a:t>
            </a:r>
          </a:p>
        </p:txBody>
      </p:sp>
      <p:sp>
        <p:nvSpPr>
          <p:cNvPr id="335" name="Rectangle 334">
            <a:extLst>
              <a:ext uri="{FF2B5EF4-FFF2-40B4-BE49-F238E27FC236}">
                <a16:creationId xmlns:a16="http://schemas.microsoft.com/office/drawing/2014/main" id="{897954C5-108A-BB7A-A777-C300EE2D9D3E}"/>
              </a:ext>
            </a:extLst>
          </p:cNvPr>
          <p:cNvSpPr/>
          <p:nvPr/>
        </p:nvSpPr>
        <p:spPr>
          <a:xfrm>
            <a:off x="4269734" y="4741964"/>
            <a:ext cx="281170" cy="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Right Triangle 335">
            <a:extLst>
              <a:ext uri="{FF2B5EF4-FFF2-40B4-BE49-F238E27FC236}">
                <a16:creationId xmlns:a16="http://schemas.microsoft.com/office/drawing/2014/main" id="{76B5046F-DF96-887E-C973-75E8207CEE04}"/>
              </a:ext>
            </a:extLst>
          </p:cNvPr>
          <p:cNvSpPr/>
          <p:nvPr/>
        </p:nvSpPr>
        <p:spPr>
          <a:xfrm flipV="1">
            <a:off x="4548285" y="4741964"/>
            <a:ext cx="253263" cy="542566"/>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TextBox 336">
            <a:extLst>
              <a:ext uri="{FF2B5EF4-FFF2-40B4-BE49-F238E27FC236}">
                <a16:creationId xmlns:a16="http://schemas.microsoft.com/office/drawing/2014/main" id="{A37BB897-6B5E-E503-A12C-0040ADD322EC}"/>
              </a:ext>
            </a:extLst>
          </p:cNvPr>
          <p:cNvSpPr txBox="1"/>
          <p:nvPr/>
        </p:nvSpPr>
        <p:spPr>
          <a:xfrm>
            <a:off x="4298565" y="4825696"/>
            <a:ext cx="281285" cy="400110"/>
          </a:xfrm>
          <a:prstGeom prst="rect">
            <a:avLst/>
          </a:prstGeom>
          <a:noFill/>
        </p:spPr>
        <p:txBody>
          <a:bodyPr wrap="square" rtlCol="0">
            <a:spAutoFit/>
          </a:bodyPr>
          <a:lstStyle/>
          <a:p>
            <a:r>
              <a:rPr lang="en-US" sz="2000">
                <a:solidFill>
                  <a:schemeClr val="bg2"/>
                </a:solidFill>
                <a:cs typeface="Arial" panose="020B0604020202020204" pitchFamily="34" charset="0"/>
              </a:rPr>
              <a:t>7</a:t>
            </a:r>
          </a:p>
        </p:txBody>
      </p:sp>
      <p:sp>
        <p:nvSpPr>
          <p:cNvPr id="340" name="Rounded Rectangle 343">
            <a:extLst>
              <a:ext uri="{FF2B5EF4-FFF2-40B4-BE49-F238E27FC236}">
                <a16:creationId xmlns:a16="http://schemas.microsoft.com/office/drawing/2014/main" id="{74E1742E-8EB7-A94B-900F-5F03404E6550}"/>
              </a:ext>
            </a:extLst>
          </p:cNvPr>
          <p:cNvSpPr/>
          <p:nvPr/>
        </p:nvSpPr>
        <p:spPr>
          <a:xfrm>
            <a:off x="295016" y="4692962"/>
            <a:ext cx="3775388" cy="643734"/>
          </a:xfrm>
          <a:prstGeom prst="roundRect">
            <a:avLst>
              <a:gd name="adj" fmla="val 0"/>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ounded Rectangle 345">
            <a:extLst>
              <a:ext uri="{FF2B5EF4-FFF2-40B4-BE49-F238E27FC236}">
                <a16:creationId xmlns:a16="http://schemas.microsoft.com/office/drawing/2014/main" id="{B9A10D26-D1F7-5BB0-9ABD-39E7FF4F813C}"/>
              </a:ext>
            </a:extLst>
          </p:cNvPr>
          <p:cNvSpPr/>
          <p:nvPr/>
        </p:nvSpPr>
        <p:spPr>
          <a:xfrm>
            <a:off x="345772" y="4741964"/>
            <a:ext cx="3664130" cy="540000"/>
          </a:xfrm>
          <a:prstGeom prst="roundRect">
            <a:avLst>
              <a:gd name="adj" fmla="val 0"/>
            </a:avLst>
          </a:pr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rIns="36000" anchor="ctr"/>
          <a:lstStyle/>
          <a:p>
            <a:pPr algn="ctr">
              <a:defRPr/>
            </a:pPr>
            <a:endParaRPr lang="en-GB" sz="1100">
              <a:solidFill>
                <a:schemeClr val="bg1"/>
              </a:solidFill>
              <a:latin typeface="Franklin Gothic Book" charset="0"/>
              <a:ea typeface="Franklin Gothic Book" charset="0"/>
              <a:cs typeface="Franklin Gothic Book" charset="0"/>
            </a:endParaRPr>
          </a:p>
        </p:txBody>
      </p:sp>
      <p:sp>
        <p:nvSpPr>
          <p:cNvPr id="342" name="TextBox 341">
            <a:extLst>
              <a:ext uri="{FF2B5EF4-FFF2-40B4-BE49-F238E27FC236}">
                <a16:creationId xmlns:a16="http://schemas.microsoft.com/office/drawing/2014/main" id="{2354391C-1B09-8E35-BEA4-F6738E9C73B1}"/>
              </a:ext>
            </a:extLst>
          </p:cNvPr>
          <p:cNvSpPr txBox="1"/>
          <p:nvPr/>
        </p:nvSpPr>
        <p:spPr>
          <a:xfrm>
            <a:off x="824547" y="4898899"/>
            <a:ext cx="3219846" cy="261610"/>
          </a:xfrm>
          <a:prstGeom prst="rect">
            <a:avLst/>
          </a:prstGeom>
          <a:noFill/>
        </p:spPr>
        <p:txBody>
          <a:bodyPr wrap="square" rtlCol="0">
            <a:spAutoFit/>
          </a:bodyPr>
          <a:lstStyle/>
          <a:p>
            <a:pPr>
              <a:defRPr/>
            </a:pPr>
            <a:r>
              <a:rPr lang="en-GB" sz="1100">
                <a:solidFill>
                  <a:schemeClr val="tx2"/>
                </a:solidFill>
                <a:ea typeface="Franklin Gothic Book" charset="0"/>
                <a:cs typeface="Franklin Gothic Book" charset="0"/>
              </a:rPr>
              <a:t>Predictive Management and Business Integration</a:t>
            </a:r>
          </a:p>
        </p:txBody>
      </p:sp>
      <p:sp>
        <p:nvSpPr>
          <p:cNvPr id="343" name="Rectangle 342">
            <a:extLst>
              <a:ext uri="{FF2B5EF4-FFF2-40B4-BE49-F238E27FC236}">
                <a16:creationId xmlns:a16="http://schemas.microsoft.com/office/drawing/2014/main" id="{ED433F2B-A14B-37D3-9666-CE95E06DEBB1}"/>
              </a:ext>
            </a:extLst>
          </p:cNvPr>
          <p:cNvSpPr/>
          <p:nvPr/>
        </p:nvSpPr>
        <p:spPr>
          <a:xfrm>
            <a:off x="345771" y="4741964"/>
            <a:ext cx="281170" cy="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Right Triangle 343">
            <a:extLst>
              <a:ext uri="{FF2B5EF4-FFF2-40B4-BE49-F238E27FC236}">
                <a16:creationId xmlns:a16="http://schemas.microsoft.com/office/drawing/2014/main" id="{43F1ABFD-3039-66A7-027F-E76259AEE84D}"/>
              </a:ext>
            </a:extLst>
          </p:cNvPr>
          <p:cNvSpPr/>
          <p:nvPr/>
        </p:nvSpPr>
        <p:spPr>
          <a:xfrm flipV="1">
            <a:off x="624322" y="4741964"/>
            <a:ext cx="253263" cy="542566"/>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TextBox 344">
            <a:extLst>
              <a:ext uri="{FF2B5EF4-FFF2-40B4-BE49-F238E27FC236}">
                <a16:creationId xmlns:a16="http://schemas.microsoft.com/office/drawing/2014/main" id="{05C291D4-6A14-3C07-12B8-1B2BBA3D94F4}"/>
              </a:ext>
            </a:extLst>
          </p:cNvPr>
          <p:cNvSpPr txBox="1"/>
          <p:nvPr/>
        </p:nvSpPr>
        <p:spPr>
          <a:xfrm>
            <a:off x="374602" y="4825696"/>
            <a:ext cx="281285" cy="400110"/>
          </a:xfrm>
          <a:prstGeom prst="rect">
            <a:avLst/>
          </a:prstGeom>
          <a:noFill/>
        </p:spPr>
        <p:txBody>
          <a:bodyPr wrap="square" rtlCol="0">
            <a:spAutoFit/>
          </a:bodyPr>
          <a:lstStyle/>
          <a:p>
            <a:r>
              <a:rPr lang="en-US" sz="2000">
                <a:solidFill>
                  <a:schemeClr val="bg2"/>
                </a:solidFill>
                <a:cs typeface="Arial" panose="020B0604020202020204" pitchFamily="34" charset="0"/>
              </a:rPr>
              <a:t>8</a:t>
            </a:r>
          </a:p>
        </p:txBody>
      </p:sp>
      <p:grpSp>
        <p:nvGrpSpPr>
          <p:cNvPr id="358" name="Group 357">
            <a:extLst>
              <a:ext uri="{FF2B5EF4-FFF2-40B4-BE49-F238E27FC236}">
                <a16:creationId xmlns:a16="http://schemas.microsoft.com/office/drawing/2014/main" id="{D2605540-BEA5-A2D9-C3A4-D2116CB94368}"/>
              </a:ext>
            </a:extLst>
          </p:cNvPr>
          <p:cNvGrpSpPr/>
          <p:nvPr/>
        </p:nvGrpSpPr>
        <p:grpSpPr>
          <a:xfrm rot="10800000">
            <a:off x="7841782" y="4775085"/>
            <a:ext cx="317568" cy="480938"/>
            <a:chOff x="2503531" y="2700779"/>
            <a:chExt cx="317568" cy="480938"/>
          </a:xfrm>
        </p:grpSpPr>
        <p:sp>
          <p:nvSpPr>
            <p:cNvPr id="359" name="Rectangle 358">
              <a:extLst>
                <a:ext uri="{FF2B5EF4-FFF2-40B4-BE49-F238E27FC236}">
                  <a16:creationId xmlns:a16="http://schemas.microsoft.com/office/drawing/2014/main" id="{B34CCB5F-E74A-3E4A-E6E6-B72526D70C38}"/>
                </a:ext>
              </a:extLst>
            </p:cNvPr>
            <p:cNvSpPr/>
            <p:nvPr/>
          </p:nvSpPr>
          <p:spPr>
            <a:xfrm>
              <a:off x="2631362" y="2700779"/>
              <a:ext cx="94734" cy="480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ectangle 359">
              <a:extLst>
                <a:ext uri="{FF2B5EF4-FFF2-40B4-BE49-F238E27FC236}">
                  <a16:creationId xmlns:a16="http://schemas.microsoft.com/office/drawing/2014/main" id="{2B4A5DC6-2B2F-040D-0D83-A00A7B1F737E}"/>
                </a:ext>
              </a:extLst>
            </p:cNvPr>
            <p:cNvSpPr/>
            <p:nvPr/>
          </p:nvSpPr>
          <p:spPr>
            <a:xfrm>
              <a:off x="2503531" y="2871661"/>
              <a:ext cx="53993" cy="80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1" name="Group 360">
              <a:extLst>
                <a:ext uri="{FF2B5EF4-FFF2-40B4-BE49-F238E27FC236}">
                  <a16:creationId xmlns:a16="http://schemas.microsoft.com/office/drawing/2014/main" id="{7CAFC5AC-E571-E7D1-795E-91CC9226B2B6}"/>
                </a:ext>
              </a:extLst>
            </p:cNvPr>
            <p:cNvGrpSpPr/>
            <p:nvPr/>
          </p:nvGrpSpPr>
          <p:grpSpPr>
            <a:xfrm>
              <a:off x="2545560" y="2802181"/>
              <a:ext cx="275539" cy="282796"/>
              <a:chOff x="2079895" y="2862243"/>
              <a:chExt cx="275539" cy="260348"/>
            </a:xfrm>
          </p:grpSpPr>
          <p:cxnSp>
            <p:nvCxnSpPr>
              <p:cNvPr id="362" name="Straight Connector 361">
                <a:extLst>
                  <a:ext uri="{FF2B5EF4-FFF2-40B4-BE49-F238E27FC236}">
                    <a16:creationId xmlns:a16="http://schemas.microsoft.com/office/drawing/2014/main" id="{3333420A-6941-F182-2F48-8AA1A7E62B70}"/>
                  </a:ext>
                </a:extLst>
              </p:cNvPr>
              <p:cNvCxnSpPr>
                <a:cxnSpLocks/>
              </p:cNvCxnSpPr>
              <p:nvPr/>
            </p:nvCxnSpPr>
            <p:spPr>
              <a:xfrm rot="2700000">
                <a:off x="2198646" y="2949382"/>
                <a:ext cx="174278" cy="0"/>
              </a:xfrm>
              <a:prstGeom prst="line">
                <a:avLst/>
              </a:prstGeom>
              <a:ln w="38100">
                <a:solidFill>
                  <a:srgbClr val="0F1232"/>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E5957079-9770-5BF5-162D-E828B93BD055}"/>
                  </a:ext>
                </a:extLst>
              </p:cNvPr>
              <p:cNvCxnSpPr>
                <a:cxnSpLocks/>
              </p:cNvCxnSpPr>
              <p:nvPr/>
            </p:nvCxnSpPr>
            <p:spPr>
              <a:xfrm flipH="1">
                <a:off x="2236874" y="2991834"/>
                <a:ext cx="118560" cy="130757"/>
              </a:xfrm>
              <a:prstGeom prst="line">
                <a:avLst/>
              </a:prstGeom>
              <a:ln w="38100">
                <a:solidFill>
                  <a:srgbClr val="0F1232"/>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E9F327BD-61DA-BEF3-6BF4-262CAB4B59C3}"/>
                  </a:ext>
                </a:extLst>
              </p:cNvPr>
              <p:cNvCxnSpPr>
                <a:cxnSpLocks/>
              </p:cNvCxnSpPr>
              <p:nvPr/>
            </p:nvCxnSpPr>
            <p:spPr>
              <a:xfrm>
                <a:off x="2079895" y="3003204"/>
                <a:ext cx="252076" cy="0"/>
              </a:xfrm>
              <a:prstGeom prst="line">
                <a:avLst/>
              </a:prstGeom>
              <a:ln w="38100">
                <a:solidFill>
                  <a:srgbClr val="0F1232"/>
                </a:solidFill>
              </a:ln>
            </p:spPr>
            <p:style>
              <a:lnRef idx="1">
                <a:schemeClr val="accent1"/>
              </a:lnRef>
              <a:fillRef idx="0">
                <a:schemeClr val="accent1"/>
              </a:fillRef>
              <a:effectRef idx="0">
                <a:schemeClr val="accent1"/>
              </a:effectRef>
              <a:fontRef idx="minor">
                <a:schemeClr val="tx1"/>
              </a:fontRef>
            </p:style>
          </p:cxnSp>
        </p:grpSp>
      </p:grpSp>
      <p:grpSp>
        <p:nvGrpSpPr>
          <p:cNvPr id="365" name="Group 364">
            <a:extLst>
              <a:ext uri="{FF2B5EF4-FFF2-40B4-BE49-F238E27FC236}">
                <a16:creationId xmlns:a16="http://schemas.microsoft.com/office/drawing/2014/main" id="{3B81702F-49F5-8707-84AA-FC3080ACBD95}"/>
              </a:ext>
            </a:extLst>
          </p:cNvPr>
          <p:cNvGrpSpPr/>
          <p:nvPr/>
        </p:nvGrpSpPr>
        <p:grpSpPr>
          <a:xfrm rot="10800000">
            <a:off x="3931262" y="4775085"/>
            <a:ext cx="317568" cy="480938"/>
            <a:chOff x="2503531" y="2700779"/>
            <a:chExt cx="317568" cy="480938"/>
          </a:xfrm>
        </p:grpSpPr>
        <p:sp>
          <p:nvSpPr>
            <p:cNvPr id="366" name="Rectangle 365">
              <a:extLst>
                <a:ext uri="{FF2B5EF4-FFF2-40B4-BE49-F238E27FC236}">
                  <a16:creationId xmlns:a16="http://schemas.microsoft.com/office/drawing/2014/main" id="{9637A7E1-0E11-61E4-1A6D-B238223549FC}"/>
                </a:ext>
              </a:extLst>
            </p:cNvPr>
            <p:cNvSpPr/>
            <p:nvPr/>
          </p:nvSpPr>
          <p:spPr>
            <a:xfrm>
              <a:off x="2631362" y="2700779"/>
              <a:ext cx="94734" cy="480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Rectangle 366">
              <a:extLst>
                <a:ext uri="{FF2B5EF4-FFF2-40B4-BE49-F238E27FC236}">
                  <a16:creationId xmlns:a16="http://schemas.microsoft.com/office/drawing/2014/main" id="{BF98B811-4D96-57AA-DF47-A259D018EB3F}"/>
                </a:ext>
              </a:extLst>
            </p:cNvPr>
            <p:cNvSpPr/>
            <p:nvPr/>
          </p:nvSpPr>
          <p:spPr>
            <a:xfrm>
              <a:off x="2503531" y="2871661"/>
              <a:ext cx="53993" cy="80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8" name="Group 367">
              <a:extLst>
                <a:ext uri="{FF2B5EF4-FFF2-40B4-BE49-F238E27FC236}">
                  <a16:creationId xmlns:a16="http://schemas.microsoft.com/office/drawing/2014/main" id="{4B9C677F-14D4-AD9D-A90A-3F8E3362199F}"/>
                </a:ext>
              </a:extLst>
            </p:cNvPr>
            <p:cNvGrpSpPr/>
            <p:nvPr/>
          </p:nvGrpSpPr>
          <p:grpSpPr>
            <a:xfrm>
              <a:off x="2545560" y="2802181"/>
              <a:ext cx="275539" cy="282796"/>
              <a:chOff x="2079895" y="2862243"/>
              <a:chExt cx="275539" cy="260348"/>
            </a:xfrm>
          </p:grpSpPr>
          <p:cxnSp>
            <p:nvCxnSpPr>
              <p:cNvPr id="369" name="Straight Connector 368">
                <a:extLst>
                  <a:ext uri="{FF2B5EF4-FFF2-40B4-BE49-F238E27FC236}">
                    <a16:creationId xmlns:a16="http://schemas.microsoft.com/office/drawing/2014/main" id="{72D27CF8-95B9-6979-BF8D-C6C6ED740202}"/>
                  </a:ext>
                </a:extLst>
              </p:cNvPr>
              <p:cNvCxnSpPr>
                <a:cxnSpLocks/>
              </p:cNvCxnSpPr>
              <p:nvPr/>
            </p:nvCxnSpPr>
            <p:spPr>
              <a:xfrm rot="2700000">
                <a:off x="2198646" y="2949382"/>
                <a:ext cx="174278" cy="0"/>
              </a:xfrm>
              <a:prstGeom prst="line">
                <a:avLst/>
              </a:prstGeom>
              <a:ln w="38100">
                <a:solidFill>
                  <a:srgbClr val="0F1232"/>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05A8357A-5974-B520-4660-2948158FEBBC}"/>
                  </a:ext>
                </a:extLst>
              </p:cNvPr>
              <p:cNvCxnSpPr>
                <a:cxnSpLocks/>
              </p:cNvCxnSpPr>
              <p:nvPr/>
            </p:nvCxnSpPr>
            <p:spPr>
              <a:xfrm flipH="1">
                <a:off x="2236874" y="2991834"/>
                <a:ext cx="118560" cy="130757"/>
              </a:xfrm>
              <a:prstGeom prst="line">
                <a:avLst/>
              </a:prstGeom>
              <a:ln w="38100">
                <a:solidFill>
                  <a:srgbClr val="0F1232"/>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531469E9-A9AB-566C-AC30-962AB01642BC}"/>
                  </a:ext>
                </a:extLst>
              </p:cNvPr>
              <p:cNvCxnSpPr>
                <a:cxnSpLocks/>
              </p:cNvCxnSpPr>
              <p:nvPr/>
            </p:nvCxnSpPr>
            <p:spPr>
              <a:xfrm>
                <a:off x="2079895" y="3003204"/>
                <a:ext cx="252076" cy="0"/>
              </a:xfrm>
              <a:prstGeom prst="line">
                <a:avLst/>
              </a:prstGeom>
              <a:ln w="38100">
                <a:solidFill>
                  <a:srgbClr val="0F1232"/>
                </a:solidFill>
              </a:ln>
            </p:spPr>
            <p:style>
              <a:lnRef idx="1">
                <a:schemeClr val="accent1"/>
              </a:lnRef>
              <a:fillRef idx="0">
                <a:schemeClr val="accent1"/>
              </a:fillRef>
              <a:effectRef idx="0">
                <a:schemeClr val="accent1"/>
              </a:effectRef>
              <a:fontRef idx="minor">
                <a:schemeClr val="tx1"/>
              </a:fontRef>
            </p:style>
          </p:cxnSp>
        </p:grpSp>
      </p:grpSp>
      <p:grpSp>
        <p:nvGrpSpPr>
          <p:cNvPr id="378" name="Group 377">
            <a:extLst>
              <a:ext uri="{FF2B5EF4-FFF2-40B4-BE49-F238E27FC236}">
                <a16:creationId xmlns:a16="http://schemas.microsoft.com/office/drawing/2014/main" id="{6E563B2E-BA24-7DC7-845B-BD4239BE4686}"/>
              </a:ext>
            </a:extLst>
          </p:cNvPr>
          <p:cNvGrpSpPr/>
          <p:nvPr/>
        </p:nvGrpSpPr>
        <p:grpSpPr>
          <a:xfrm rot="10800000">
            <a:off x="970542" y="4462589"/>
            <a:ext cx="539790" cy="280040"/>
            <a:chOff x="10744086" y="4861979"/>
            <a:chExt cx="539790" cy="280040"/>
          </a:xfrm>
        </p:grpSpPr>
        <p:grpSp>
          <p:nvGrpSpPr>
            <p:cNvPr id="379" name="Group 378">
              <a:extLst>
                <a:ext uri="{FF2B5EF4-FFF2-40B4-BE49-F238E27FC236}">
                  <a16:creationId xmlns:a16="http://schemas.microsoft.com/office/drawing/2014/main" id="{13D80C97-3637-32F7-C0EA-AA5D606B2E80}"/>
                </a:ext>
              </a:extLst>
            </p:cNvPr>
            <p:cNvGrpSpPr/>
            <p:nvPr/>
          </p:nvGrpSpPr>
          <p:grpSpPr>
            <a:xfrm rot="5400000">
              <a:off x="10873961" y="4732104"/>
              <a:ext cx="280040" cy="539790"/>
              <a:chOff x="12005497" y="2665242"/>
              <a:chExt cx="280040" cy="539790"/>
            </a:xfrm>
          </p:grpSpPr>
          <p:sp>
            <p:nvSpPr>
              <p:cNvPr id="381" name="Rectangle 380">
                <a:extLst>
                  <a:ext uri="{FF2B5EF4-FFF2-40B4-BE49-F238E27FC236}">
                    <a16:creationId xmlns:a16="http://schemas.microsoft.com/office/drawing/2014/main" id="{5823926C-83BF-FC93-F3C2-325FDFD54D9A}"/>
                  </a:ext>
                </a:extLst>
              </p:cNvPr>
              <p:cNvSpPr/>
              <p:nvPr/>
            </p:nvSpPr>
            <p:spPr>
              <a:xfrm flipH="1">
                <a:off x="12083302" y="2665242"/>
                <a:ext cx="202235" cy="539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2" name="Group 381">
                <a:extLst>
                  <a:ext uri="{FF2B5EF4-FFF2-40B4-BE49-F238E27FC236}">
                    <a16:creationId xmlns:a16="http://schemas.microsoft.com/office/drawing/2014/main" id="{3FD2EC99-9106-8129-3C02-2CB2E6572E67}"/>
                  </a:ext>
                </a:extLst>
              </p:cNvPr>
              <p:cNvGrpSpPr/>
              <p:nvPr/>
            </p:nvGrpSpPr>
            <p:grpSpPr>
              <a:xfrm>
                <a:off x="12160438" y="2833134"/>
                <a:ext cx="116829" cy="248717"/>
                <a:chOff x="2243830" y="2890699"/>
                <a:chExt cx="118559" cy="228971"/>
              </a:xfrm>
            </p:grpSpPr>
            <p:cxnSp>
              <p:nvCxnSpPr>
                <p:cNvPr id="383" name="Straight Connector 382">
                  <a:extLst>
                    <a:ext uri="{FF2B5EF4-FFF2-40B4-BE49-F238E27FC236}">
                      <a16:creationId xmlns:a16="http://schemas.microsoft.com/office/drawing/2014/main" id="{49CCCA96-524F-B594-4510-B58EA06AC20E}"/>
                    </a:ext>
                  </a:extLst>
                </p:cNvPr>
                <p:cNvCxnSpPr>
                  <a:cxnSpLocks/>
                </p:cNvCxnSpPr>
                <p:nvPr/>
              </p:nvCxnSpPr>
              <p:spPr>
                <a:xfrm rot="16200000" flipH="1">
                  <a:off x="2243303" y="2891226"/>
                  <a:ext cx="119612" cy="11855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7E2F2303-29F7-7F14-45B1-698B7E49B78B}"/>
                    </a:ext>
                  </a:extLst>
                </p:cNvPr>
                <p:cNvCxnSpPr>
                  <a:cxnSpLocks/>
                </p:cNvCxnSpPr>
                <p:nvPr/>
              </p:nvCxnSpPr>
              <p:spPr>
                <a:xfrm flipH="1">
                  <a:off x="2243830" y="2988913"/>
                  <a:ext cx="118559" cy="13075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86" name="Rectangle 385">
                <a:extLst>
                  <a:ext uri="{FF2B5EF4-FFF2-40B4-BE49-F238E27FC236}">
                    <a16:creationId xmlns:a16="http://schemas.microsoft.com/office/drawing/2014/main" id="{6081905D-0068-5B6C-BD34-AE246AD71A77}"/>
                  </a:ext>
                </a:extLst>
              </p:cNvPr>
              <p:cNvSpPr/>
              <p:nvPr/>
            </p:nvSpPr>
            <p:spPr>
              <a:xfrm flipH="1">
                <a:off x="12005497" y="2870677"/>
                <a:ext cx="126802" cy="65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80" name="Straight Connector 379">
              <a:extLst>
                <a:ext uri="{FF2B5EF4-FFF2-40B4-BE49-F238E27FC236}">
                  <a16:creationId xmlns:a16="http://schemas.microsoft.com/office/drawing/2014/main" id="{3DC70B62-CD13-78EF-BBBE-2B29CCBE5C3B}"/>
                </a:ext>
              </a:extLst>
            </p:cNvPr>
            <p:cNvCxnSpPr/>
            <p:nvPr/>
          </p:nvCxnSpPr>
          <p:spPr>
            <a:xfrm flipV="1">
              <a:off x="10996596" y="4894459"/>
              <a:ext cx="0" cy="21080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CFB5F8F1-5F0F-48AF-F9F4-C0A4854BDAE8}"/>
              </a:ext>
            </a:extLst>
          </p:cNvPr>
          <p:cNvGrpSpPr/>
          <p:nvPr/>
        </p:nvGrpSpPr>
        <p:grpSpPr>
          <a:xfrm>
            <a:off x="2095099" y="3173817"/>
            <a:ext cx="280632" cy="226500"/>
            <a:chOff x="2090913" y="3148250"/>
            <a:chExt cx="280632" cy="226500"/>
          </a:xfrm>
        </p:grpSpPr>
        <p:sp>
          <p:nvSpPr>
            <p:cNvPr id="47" name="Oval 46">
              <a:extLst>
                <a:ext uri="{FF2B5EF4-FFF2-40B4-BE49-F238E27FC236}">
                  <a16:creationId xmlns:a16="http://schemas.microsoft.com/office/drawing/2014/main" id="{904804E4-3760-D5DD-0B21-7D87367FFD73}"/>
                </a:ext>
              </a:extLst>
            </p:cNvPr>
            <p:cNvSpPr>
              <a:spLocks noChangeAspect="1"/>
            </p:cNvSpPr>
            <p:nvPr/>
          </p:nvSpPr>
          <p:spPr>
            <a:xfrm>
              <a:off x="2090913" y="3243500"/>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AB535D72-26D2-3652-0874-C8DC4B79F827}"/>
                </a:ext>
              </a:extLst>
            </p:cNvPr>
            <p:cNvSpPr>
              <a:spLocks noChangeAspect="1"/>
            </p:cNvSpPr>
            <p:nvPr/>
          </p:nvSpPr>
          <p:spPr>
            <a:xfrm>
              <a:off x="2152071" y="3243500"/>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129AAD6A-D943-CC29-6B0B-060D3499391C}"/>
                </a:ext>
              </a:extLst>
            </p:cNvPr>
            <p:cNvSpPr>
              <a:spLocks noChangeAspect="1"/>
            </p:cNvSpPr>
            <p:nvPr/>
          </p:nvSpPr>
          <p:spPr>
            <a:xfrm>
              <a:off x="2213229" y="3243500"/>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84045E7A-B025-8C65-0A11-E92431C959B4}"/>
                </a:ext>
              </a:extLst>
            </p:cNvPr>
            <p:cNvSpPr>
              <a:spLocks noChangeAspect="1"/>
            </p:cNvSpPr>
            <p:nvPr/>
          </p:nvSpPr>
          <p:spPr>
            <a:xfrm>
              <a:off x="2274387" y="3243500"/>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13FB7D54-F080-7CC3-1B29-F4CDBE7DC321}"/>
                </a:ext>
              </a:extLst>
            </p:cNvPr>
            <p:cNvSpPr>
              <a:spLocks noChangeAspect="1"/>
            </p:cNvSpPr>
            <p:nvPr/>
          </p:nvSpPr>
          <p:spPr>
            <a:xfrm>
              <a:off x="2335545" y="3243500"/>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58485E6-4C4E-D2FA-3EA5-2F24FE604631}"/>
                </a:ext>
              </a:extLst>
            </p:cNvPr>
            <p:cNvSpPr>
              <a:spLocks noChangeAspect="1"/>
            </p:cNvSpPr>
            <p:nvPr/>
          </p:nvSpPr>
          <p:spPr>
            <a:xfrm>
              <a:off x="2303795" y="329112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75412A97-63B7-3253-6C5F-67DECD9DCC47}"/>
                </a:ext>
              </a:extLst>
            </p:cNvPr>
            <p:cNvSpPr>
              <a:spLocks noChangeAspect="1"/>
            </p:cNvSpPr>
            <p:nvPr/>
          </p:nvSpPr>
          <p:spPr>
            <a:xfrm>
              <a:off x="2262520" y="3338750"/>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9365A998-B250-8DDB-0052-18B65A0A6325}"/>
                </a:ext>
              </a:extLst>
            </p:cNvPr>
            <p:cNvSpPr>
              <a:spLocks noChangeAspect="1"/>
            </p:cNvSpPr>
            <p:nvPr/>
          </p:nvSpPr>
          <p:spPr>
            <a:xfrm>
              <a:off x="2303795" y="3192700"/>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AC3FFA96-DDC6-0ABE-BC3C-437B03C29272}"/>
                </a:ext>
              </a:extLst>
            </p:cNvPr>
            <p:cNvSpPr>
              <a:spLocks noChangeAspect="1"/>
            </p:cNvSpPr>
            <p:nvPr/>
          </p:nvSpPr>
          <p:spPr>
            <a:xfrm>
              <a:off x="2262520" y="3148250"/>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Slide Number Placeholder 3">
            <a:extLst>
              <a:ext uri="{FF2B5EF4-FFF2-40B4-BE49-F238E27FC236}">
                <a16:creationId xmlns:a16="http://schemas.microsoft.com/office/drawing/2014/main" id="{96D56263-82EC-1E40-4058-C330CBE39FEB}"/>
              </a:ext>
            </a:extLst>
          </p:cNvPr>
          <p:cNvSpPr txBox="1">
            <a:spLocks/>
          </p:cNvSpPr>
          <p:nvPr/>
        </p:nvSpPr>
        <p:spPr>
          <a:xfrm>
            <a:off x="11311962" y="6409688"/>
            <a:ext cx="584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D606C9BE-BD28-4B59-B0C8-442E93857988}" type="slidenum">
              <a:rPr lang="en-GB" sz="1100" smtClean="0">
                <a:solidFill>
                  <a:schemeClr val="bg1"/>
                </a:solidFill>
              </a:rPr>
              <a:pPr algn="ctr"/>
              <a:t>11</a:t>
            </a:fld>
            <a:endParaRPr lang="en-GB" sz="1100">
              <a:solidFill>
                <a:schemeClr val="bg1"/>
              </a:solidFill>
            </a:endParaRPr>
          </a:p>
        </p:txBody>
      </p:sp>
      <p:sp>
        <p:nvSpPr>
          <p:cNvPr id="4" name="Footer Placeholder 4">
            <a:extLst>
              <a:ext uri="{FF2B5EF4-FFF2-40B4-BE49-F238E27FC236}">
                <a16:creationId xmlns:a16="http://schemas.microsoft.com/office/drawing/2014/main" id="{BECDD9C3-892C-3694-D9F3-EB1EF10EA6A7}"/>
              </a:ext>
            </a:extLst>
          </p:cNvPr>
          <p:cNvSpPr txBox="1">
            <a:spLocks/>
          </p:cNvSpPr>
          <p:nvPr/>
        </p:nvSpPr>
        <p:spPr>
          <a:xfrm>
            <a:off x="6527730" y="6421341"/>
            <a:ext cx="4784232" cy="183054"/>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lumMod val="85000"/>
                  </a:srgbClr>
                </a:solidFill>
                <a:effectLst/>
                <a:uLnTx/>
                <a:uFillTx/>
                <a:latin typeface="Source Sans Pro"/>
                <a:ea typeface="+mn-ea"/>
                <a:cs typeface="+mn-cs"/>
              </a:rPr>
              <a:t>LRQA Responsible Sourcing:  SMETA</a:t>
            </a:r>
            <a:endParaRPr kumimoji="0" lang="en-GB" sz="1050" b="1" i="0" u="none" strike="noStrike" kern="1200" cap="none" spc="0" normalizeH="0" baseline="0" noProof="0" dirty="0">
              <a:ln>
                <a:noFill/>
              </a:ln>
              <a:solidFill>
                <a:srgbClr val="FFFFFF">
                  <a:lumMod val="85000"/>
                </a:srgbClr>
              </a:solidFill>
              <a:effectLst/>
              <a:uLnTx/>
              <a:uFillTx/>
              <a:latin typeface="Source Sans Pro"/>
              <a:ea typeface="+mn-ea"/>
              <a:cs typeface="+mn-cs"/>
            </a:endParaRPr>
          </a:p>
        </p:txBody>
      </p:sp>
    </p:spTree>
    <p:extLst>
      <p:ext uri="{BB962C8B-B14F-4D97-AF65-F5344CB8AC3E}">
        <p14:creationId xmlns:p14="http://schemas.microsoft.com/office/powerpoint/2010/main" val="341991280"/>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8CAC6E-13CD-637D-FF0B-44E50B73C98E}"/>
              </a:ext>
            </a:extLst>
          </p:cNvPr>
          <p:cNvSpPr>
            <a:spLocks noGrp="1"/>
          </p:cNvSpPr>
          <p:nvPr>
            <p:ph type="ctrTitle"/>
          </p:nvPr>
        </p:nvSpPr>
        <p:spPr>
          <a:xfrm>
            <a:off x="8262822" y="2681045"/>
            <a:ext cx="3717037" cy="1325880"/>
          </a:xfrm>
        </p:spPr>
        <p:txBody>
          <a:bodyPr>
            <a:normAutofit fontScale="90000"/>
          </a:bodyPr>
          <a:lstStyle/>
          <a:p>
            <a:r>
              <a:rPr lang="en-US" dirty="0"/>
              <a:t>Rolling out a SMETA Audit Program with LRQA</a:t>
            </a:r>
          </a:p>
        </p:txBody>
      </p:sp>
      <p:sp>
        <p:nvSpPr>
          <p:cNvPr id="8" name="Text Placeholder 7">
            <a:extLst>
              <a:ext uri="{FF2B5EF4-FFF2-40B4-BE49-F238E27FC236}">
                <a16:creationId xmlns:a16="http://schemas.microsoft.com/office/drawing/2014/main" id="{60E305DC-7108-5BD9-5E28-F0DC5D0FA524}"/>
              </a:ext>
            </a:extLst>
          </p:cNvPr>
          <p:cNvSpPr>
            <a:spLocks noGrp="1"/>
          </p:cNvSpPr>
          <p:nvPr>
            <p:ph type="body" sz="quarter" idx="17"/>
          </p:nvPr>
        </p:nvSpPr>
        <p:spPr/>
        <p:txBody>
          <a:bodyPr/>
          <a:lstStyle/>
          <a:p>
            <a:r>
              <a:rPr lang="en-US"/>
              <a:t>Section 03</a:t>
            </a:r>
          </a:p>
        </p:txBody>
      </p:sp>
      <p:sp>
        <p:nvSpPr>
          <p:cNvPr id="4" name="Slide Number Placeholder 3">
            <a:extLst>
              <a:ext uri="{FF2B5EF4-FFF2-40B4-BE49-F238E27FC236}">
                <a16:creationId xmlns:a16="http://schemas.microsoft.com/office/drawing/2014/main" id="{2C808A03-7804-345F-01D2-5192BBDC615C}"/>
              </a:ext>
            </a:extLst>
          </p:cNvPr>
          <p:cNvSpPr>
            <a:spLocks noGrp="1"/>
          </p:cNvSpPr>
          <p:nvPr>
            <p:ph type="sldNum" sz="quarter" idx="4294967295"/>
          </p:nvPr>
        </p:nvSpPr>
        <p:spPr>
          <a:xfrm>
            <a:off x="11607800" y="6356350"/>
            <a:ext cx="584200" cy="365125"/>
          </a:xfrm>
        </p:spPr>
        <p:txBody>
          <a:bodyPr/>
          <a:lstStyle/>
          <a:p>
            <a:fld id="{D606C9BE-BD28-4B59-B0C8-442E93857988}" type="slidenum">
              <a:rPr lang="en-GB" smtClean="0"/>
              <a:pPr/>
              <a:t>12</a:t>
            </a:fld>
            <a:endParaRPr lang="en-GB"/>
          </a:p>
        </p:txBody>
      </p:sp>
      <p:sp>
        <p:nvSpPr>
          <p:cNvPr id="2" name="Footer Placeholder 4">
            <a:extLst>
              <a:ext uri="{FF2B5EF4-FFF2-40B4-BE49-F238E27FC236}">
                <a16:creationId xmlns:a16="http://schemas.microsoft.com/office/drawing/2014/main" id="{C9F87836-FA55-B8FF-F0D3-B32592811D1F}"/>
              </a:ext>
            </a:extLst>
          </p:cNvPr>
          <p:cNvSpPr txBox="1">
            <a:spLocks/>
          </p:cNvSpPr>
          <p:nvPr/>
        </p:nvSpPr>
        <p:spPr>
          <a:xfrm>
            <a:off x="6527730" y="6421341"/>
            <a:ext cx="4784232" cy="183054"/>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lumMod val="85000"/>
                  </a:srgbClr>
                </a:solidFill>
                <a:effectLst/>
                <a:uLnTx/>
                <a:uFillTx/>
                <a:latin typeface="Source Sans Pro"/>
                <a:ea typeface="+mn-ea"/>
                <a:cs typeface="+mn-cs"/>
              </a:rPr>
              <a:t>LRQA Responsible Sourcing:  SMETA</a:t>
            </a:r>
            <a:endParaRPr kumimoji="0" lang="en-GB" sz="1050" b="1" i="0" u="none" strike="noStrike" kern="1200" cap="none" spc="0" normalizeH="0" baseline="0" noProof="0" dirty="0">
              <a:ln>
                <a:noFill/>
              </a:ln>
              <a:solidFill>
                <a:srgbClr val="FFFFFF">
                  <a:lumMod val="85000"/>
                </a:srgbClr>
              </a:solidFill>
              <a:effectLst/>
              <a:uLnTx/>
              <a:uFillTx/>
              <a:latin typeface="Source Sans Pro"/>
              <a:ea typeface="+mn-ea"/>
              <a:cs typeface="+mn-cs"/>
            </a:endParaRPr>
          </a:p>
        </p:txBody>
      </p:sp>
    </p:spTree>
    <p:extLst>
      <p:ext uri="{BB962C8B-B14F-4D97-AF65-F5344CB8AC3E}">
        <p14:creationId xmlns:p14="http://schemas.microsoft.com/office/powerpoint/2010/main" val="3720055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6FB15-058E-7C0F-C367-647DA5A9D2B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E5DAD97-6E7E-691A-951D-C3CE72CAF69C}"/>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695A3B60-94C9-EBE6-4483-960EB19E42E5}"/>
              </a:ext>
            </a:extLst>
          </p:cNvPr>
          <p:cNvSpPr>
            <a:spLocks noGrp="1"/>
          </p:cNvSpPr>
          <p:nvPr>
            <p:ph type="body" sz="quarter" idx="17"/>
          </p:nvPr>
        </p:nvSpPr>
        <p:spPr/>
        <p:txBody>
          <a:bodyPr/>
          <a:lstStyle/>
          <a:p>
            <a:endParaRPr lang="en-US"/>
          </a:p>
        </p:txBody>
      </p:sp>
      <p:sp>
        <p:nvSpPr>
          <p:cNvPr id="5" name="Footer Placeholder 4">
            <a:extLst>
              <a:ext uri="{FF2B5EF4-FFF2-40B4-BE49-F238E27FC236}">
                <a16:creationId xmlns:a16="http://schemas.microsoft.com/office/drawing/2014/main" id="{60351DA9-2294-1664-C52F-1BB26AF25D8F}"/>
              </a:ext>
            </a:extLst>
          </p:cNvPr>
          <p:cNvSpPr txBox="1">
            <a:spLocks/>
          </p:cNvSpPr>
          <p:nvPr/>
        </p:nvSpPr>
        <p:spPr>
          <a:xfrm>
            <a:off x="6527730" y="6421341"/>
            <a:ext cx="4784232" cy="183054"/>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lumMod val="85000"/>
                  </a:srgbClr>
                </a:solidFill>
                <a:effectLst/>
                <a:uLnTx/>
                <a:uFillTx/>
                <a:latin typeface="Source Sans Pro"/>
                <a:ea typeface="+mn-ea"/>
                <a:cs typeface="+mn-cs"/>
              </a:rPr>
              <a:t>LRQA Responsible Sourcing:  SMETA</a:t>
            </a:r>
            <a:endParaRPr kumimoji="0" lang="en-GB" sz="1050" b="1" i="0" u="none" strike="noStrike" kern="1200" cap="none" spc="0" normalizeH="0" baseline="0" noProof="0" dirty="0">
              <a:ln>
                <a:noFill/>
              </a:ln>
              <a:solidFill>
                <a:srgbClr val="FFFFFF">
                  <a:lumMod val="85000"/>
                </a:srgbClr>
              </a:solidFill>
              <a:effectLst/>
              <a:uLnTx/>
              <a:uFillTx/>
              <a:latin typeface="Source Sans Pro"/>
              <a:ea typeface="+mn-ea"/>
              <a:cs typeface="+mn-cs"/>
            </a:endParaRPr>
          </a:p>
        </p:txBody>
      </p:sp>
      <p:pic>
        <p:nvPicPr>
          <p:cNvPr id="7" name="Picture 6">
            <a:extLst>
              <a:ext uri="{FF2B5EF4-FFF2-40B4-BE49-F238E27FC236}">
                <a16:creationId xmlns:a16="http://schemas.microsoft.com/office/drawing/2014/main" id="{04D63A04-1A4C-969C-E4C1-C84B8ADA6E70}"/>
              </a:ext>
            </a:extLst>
          </p:cNvPr>
          <p:cNvPicPr>
            <a:picLocks noChangeAspect="1"/>
          </p:cNvPicPr>
          <p:nvPr/>
        </p:nvPicPr>
        <p:blipFill>
          <a:blip r:embed="rId2"/>
          <a:stretch>
            <a:fillRect/>
          </a:stretch>
        </p:blipFill>
        <p:spPr>
          <a:xfrm>
            <a:off x="0" y="6096"/>
            <a:ext cx="12192000" cy="6845807"/>
          </a:xfrm>
          <a:prstGeom prst="rect">
            <a:avLst/>
          </a:prstGeom>
        </p:spPr>
      </p:pic>
    </p:spTree>
    <p:extLst>
      <p:ext uri="{BB962C8B-B14F-4D97-AF65-F5344CB8AC3E}">
        <p14:creationId xmlns:p14="http://schemas.microsoft.com/office/powerpoint/2010/main" val="2150683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EE434-A719-C318-AA58-54671E35EC9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B4EA336-9615-3B2A-7DBC-5E23002E9B3C}"/>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4CDD684A-76AD-4830-17A5-56E6D3E4CEAC}"/>
              </a:ext>
            </a:extLst>
          </p:cNvPr>
          <p:cNvSpPr>
            <a:spLocks noGrp="1"/>
          </p:cNvSpPr>
          <p:nvPr>
            <p:ph type="body" sz="quarter" idx="17"/>
          </p:nvPr>
        </p:nvSpPr>
        <p:spPr/>
        <p:txBody>
          <a:bodyPr/>
          <a:lstStyle/>
          <a:p>
            <a:endParaRPr lang="en-US"/>
          </a:p>
        </p:txBody>
      </p:sp>
      <p:sp>
        <p:nvSpPr>
          <p:cNvPr id="5" name="Footer Placeholder 4">
            <a:extLst>
              <a:ext uri="{FF2B5EF4-FFF2-40B4-BE49-F238E27FC236}">
                <a16:creationId xmlns:a16="http://schemas.microsoft.com/office/drawing/2014/main" id="{B7195FDA-42FD-D78E-63FF-78A2D0766800}"/>
              </a:ext>
            </a:extLst>
          </p:cNvPr>
          <p:cNvSpPr txBox="1">
            <a:spLocks/>
          </p:cNvSpPr>
          <p:nvPr/>
        </p:nvSpPr>
        <p:spPr>
          <a:xfrm>
            <a:off x="6527730" y="6421341"/>
            <a:ext cx="4784232" cy="183054"/>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lumMod val="85000"/>
                  </a:srgbClr>
                </a:solidFill>
                <a:effectLst/>
                <a:uLnTx/>
                <a:uFillTx/>
                <a:latin typeface="Source Sans Pro"/>
                <a:ea typeface="+mn-ea"/>
                <a:cs typeface="+mn-cs"/>
              </a:rPr>
              <a:t>LRQA Responsible Sourcing:  SMETA</a:t>
            </a:r>
            <a:endParaRPr kumimoji="0" lang="en-GB" sz="1050" b="1" i="0" u="none" strike="noStrike" kern="1200" cap="none" spc="0" normalizeH="0" baseline="0" noProof="0" dirty="0">
              <a:ln>
                <a:noFill/>
              </a:ln>
              <a:solidFill>
                <a:srgbClr val="FFFFFF">
                  <a:lumMod val="85000"/>
                </a:srgbClr>
              </a:solidFill>
              <a:effectLst/>
              <a:uLnTx/>
              <a:uFillTx/>
              <a:latin typeface="Source Sans Pro"/>
              <a:ea typeface="+mn-ea"/>
              <a:cs typeface="+mn-cs"/>
            </a:endParaRPr>
          </a:p>
        </p:txBody>
      </p:sp>
      <p:pic>
        <p:nvPicPr>
          <p:cNvPr id="7" name="Picture 6">
            <a:extLst>
              <a:ext uri="{FF2B5EF4-FFF2-40B4-BE49-F238E27FC236}">
                <a16:creationId xmlns:a16="http://schemas.microsoft.com/office/drawing/2014/main" id="{62DF59A3-10B1-F37D-36EA-46D97FB8F607}"/>
              </a:ext>
            </a:extLst>
          </p:cNvPr>
          <p:cNvPicPr>
            <a:picLocks noChangeAspect="1"/>
          </p:cNvPicPr>
          <p:nvPr/>
        </p:nvPicPr>
        <p:blipFill>
          <a:blip r:embed="rId2"/>
          <a:stretch>
            <a:fillRect/>
          </a:stretch>
        </p:blipFill>
        <p:spPr>
          <a:xfrm>
            <a:off x="0" y="6096"/>
            <a:ext cx="12192000" cy="6845807"/>
          </a:xfrm>
          <a:prstGeom prst="rect">
            <a:avLst/>
          </a:prstGeom>
        </p:spPr>
      </p:pic>
    </p:spTree>
    <p:extLst>
      <p:ext uri="{BB962C8B-B14F-4D97-AF65-F5344CB8AC3E}">
        <p14:creationId xmlns:p14="http://schemas.microsoft.com/office/powerpoint/2010/main" val="3245853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12FA4-CEA8-4751-B47D-08E6FFE880CB}"/>
              </a:ext>
            </a:extLst>
          </p:cNvPr>
          <p:cNvSpPr>
            <a:spLocks noGrp="1"/>
          </p:cNvSpPr>
          <p:nvPr>
            <p:ph type="title"/>
          </p:nvPr>
        </p:nvSpPr>
        <p:spPr>
          <a:xfrm>
            <a:off x="544915" y="398985"/>
            <a:ext cx="11647085" cy="545343"/>
          </a:xfrm>
        </p:spPr>
        <p:txBody>
          <a:bodyPr/>
          <a:lstStyle/>
          <a:p>
            <a:r>
              <a:rPr lang="en-US" sz="3200" dirty="0"/>
              <a:t>How is a SMETA Audit deployed?</a:t>
            </a:r>
          </a:p>
        </p:txBody>
      </p:sp>
      <p:grpSp>
        <p:nvGrpSpPr>
          <p:cNvPr id="3" name="Group 2">
            <a:extLst>
              <a:ext uri="{FF2B5EF4-FFF2-40B4-BE49-F238E27FC236}">
                <a16:creationId xmlns:a16="http://schemas.microsoft.com/office/drawing/2014/main" id="{C4DF1EFF-3AE2-45B4-B1E1-273516AA493A}"/>
              </a:ext>
            </a:extLst>
          </p:cNvPr>
          <p:cNvGrpSpPr/>
          <p:nvPr/>
        </p:nvGrpSpPr>
        <p:grpSpPr>
          <a:xfrm>
            <a:off x="825763" y="3709876"/>
            <a:ext cx="10502373" cy="2006821"/>
            <a:chOff x="918662" y="3432047"/>
            <a:chExt cx="10502373" cy="2006821"/>
          </a:xfrm>
        </p:grpSpPr>
        <p:sp>
          <p:nvSpPr>
            <p:cNvPr id="29" name="AutoShape 4">
              <a:extLst>
                <a:ext uri="{FF2B5EF4-FFF2-40B4-BE49-F238E27FC236}">
                  <a16:creationId xmlns:a16="http://schemas.microsoft.com/office/drawing/2014/main" id="{2DF9E153-7359-4A86-9668-62C89E6EE1E3}"/>
                </a:ext>
              </a:extLst>
            </p:cNvPr>
            <p:cNvSpPr>
              <a:spLocks noChangeArrowheads="1"/>
            </p:cNvSpPr>
            <p:nvPr/>
          </p:nvSpPr>
          <p:spPr bwMode="auto">
            <a:xfrm>
              <a:off x="918662" y="4469736"/>
              <a:ext cx="2360062" cy="365760"/>
            </a:xfrm>
            <a:prstGeom prst="rect">
              <a:avLst/>
            </a:prstGeom>
            <a:solidFill>
              <a:schemeClr val="bg1">
                <a:lumMod val="50000"/>
              </a:schemeClr>
            </a:solidFill>
            <a:ln w="12700">
              <a:noFill/>
              <a:miter lim="800000"/>
              <a:headEnd/>
              <a:tailEnd/>
            </a:ln>
            <a:effectLst/>
          </p:spPr>
          <p:txBody>
            <a:bodyPr vert="horz" wrap="square" lIns="0" tIns="48967" rIns="0" bIns="48967"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a:ln>
                    <a:noFill/>
                  </a:ln>
                  <a:solidFill>
                    <a:schemeClr val="bg1"/>
                  </a:solidFill>
                  <a:effectLst/>
                  <a:latin typeface="Franklin Gothic Medium" panose="020B0603020102020204" pitchFamily="34" charset="0"/>
                  <a:ea typeface="Calibri" pitchFamily="34" charset="0"/>
                  <a:cs typeface="Calibri" pitchFamily="34" charset="0"/>
                </a:rPr>
                <a:t>Opening Meeting &amp; Management Interview</a:t>
              </a:r>
              <a:endParaRPr kumimoji="0" lang="en-US" sz="1400" b="0" i="0" u="none" strike="noStrike" cap="none" normalizeH="0" baseline="0">
                <a:ln>
                  <a:noFill/>
                </a:ln>
                <a:solidFill>
                  <a:schemeClr val="bg1"/>
                </a:solidFill>
                <a:effectLst/>
                <a:latin typeface="Franklin Gothic Medium" panose="020B0603020102020204" pitchFamily="34" charset="0"/>
                <a:cs typeface="Arial" pitchFamily="34" charset="0"/>
              </a:endParaRPr>
            </a:p>
          </p:txBody>
        </p:sp>
        <p:sp>
          <p:nvSpPr>
            <p:cNvPr id="30" name="AutoShape 5">
              <a:extLst>
                <a:ext uri="{FF2B5EF4-FFF2-40B4-BE49-F238E27FC236}">
                  <a16:creationId xmlns:a16="http://schemas.microsoft.com/office/drawing/2014/main" id="{E12722EF-1123-419F-B43B-BD2F40669921}"/>
                </a:ext>
              </a:extLst>
            </p:cNvPr>
            <p:cNvSpPr>
              <a:spLocks noChangeArrowheads="1"/>
            </p:cNvSpPr>
            <p:nvPr/>
          </p:nvSpPr>
          <p:spPr bwMode="auto">
            <a:xfrm>
              <a:off x="3583625" y="3872600"/>
              <a:ext cx="2360062" cy="365760"/>
            </a:xfrm>
            <a:prstGeom prst="rect">
              <a:avLst/>
            </a:prstGeom>
            <a:solidFill>
              <a:srgbClr val="004992"/>
            </a:solidFill>
            <a:ln w="12700">
              <a:noFill/>
              <a:miter lim="800000"/>
              <a:headEnd/>
              <a:tailEnd/>
            </a:ln>
            <a:effectLst/>
          </p:spPr>
          <p:txBody>
            <a:bodyPr vert="horz" wrap="square" lIns="97932" tIns="48967" rIns="97932" bIns="48967" numCol="1" anchor="ctr" anchorCtr="0" compatLnSpc="1">
              <a:prstTxWarp prst="textNoShape">
                <a:avLst/>
              </a:prstTxWarp>
            </a:bodyPr>
            <a:lstStyle/>
            <a:p>
              <a:pPr algn="ctr" fontAlgn="base">
                <a:spcBef>
                  <a:spcPct val="0"/>
                </a:spcBef>
                <a:spcAft>
                  <a:spcPct val="0"/>
                </a:spcAft>
              </a:pPr>
              <a:r>
                <a:rPr lang="en-US" sz="1050">
                  <a:solidFill>
                    <a:schemeClr val="bg1"/>
                  </a:solidFill>
                  <a:latin typeface="Franklin Gothic Medium" panose="020B0603020102020204" pitchFamily="34" charset="0"/>
                  <a:cs typeface="Calibri" pitchFamily="34" charset="0"/>
                </a:rPr>
                <a:t>Factory Tour</a:t>
              </a:r>
            </a:p>
          </p:txBody>
        </p:sp>
        <p:sp>
          <p:nvSpPr>
            <p:cNvPr id="31" name="AutoShape 6">
              <a:extLst>
                <a:ext uri="{FF2B5EF4-FFF2-40B4-BE49-F238E27FC236}">
                  <a16:creationId xmlns:a16="http://schemas.microsoft.com/office/drawing/2014/main" id="{035549EB-6217-4F0B-9D3A-C70A13668BA2}"/>
                </a:ext>
              </a:extLst>
            </p:cNvPr>
            <p:cNvSpPr>
              <a:spLocks noChangeArrowheads="1"/>
            </p:cNvSpPr>
            <p:nvPr/>
          </p:nvSpPr>
          <p:spPr bwMode="auto">
            <a:xfrm>
              <a:off x="3583625" y="4469736"/>
              <a:ext cx="2360062" cy="365760"/>
            </a:xfrm>
            <a:prstGeom prst="rect">
              <a:avLst/>
            </a:prstGeom>
            <a:solidFill>
              <a:srgbClr val="004992"/>
            </a:solidFill>
            <a:ln w="12700">
              <a:noFill/>
              <a:miter lim="800000"/>
              <a:headEnd/>
              <a:tailEnd/>
            </a:ln>
            <a:effectLst/>
          </p:spPr>
          <p:txBody>
            <a:bodyPr vert="horz" wrap="square" lIns="97932" tIns="48967" rIns="97932" bIns="48967"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050">
                  <a:solidFill>
                    <a:schemeClr val="bg1"/>
                  </a:solidFill>
                  <a:latin typeface="Franklin Gothic Medium" panose="020B0603020102020204" pitchFamily="34" charset="0"/>
                  <a:ea typeface="Calibri" pitchFamily="34" charset="0"/>
                  <a:cs typeface="Calibri" pitchFamily="34" charset="0"/>
                </a:rPr>
                <a:t>Confidential </a:t>
              </a:r>
              <a:r>
                <a:rPr kumimoji="0" lang="en-US" sz="1050" b="0" i="0" u="none" strike="noStrike" cap="none" normalizeH="0" baseline="0">
                  <a:ln>
                    <a:noFill/>
                  </a:ln>
                  <a:solidFill>
                    <a:schemeClr val="bg1"/>
                  </a:solidFill>
                  <a:effectLst/>
                  <a:latin typeface="Franklin Gothic Medium" panose="020B0603020102020204" pitchFamily="34" charset="0"/>
                  <a:ea typeface="Calibri" pitchFamily="34" charset="0"/>
                  <a:cs typeface="Calibri" pitchFamily="34" charset="0"/>
                </a:rPr>
                <a:t>Worker Interviews* </a:t>
              </a:r>
              <a:endParaRPr kumimoji="0" lang="en-US" sz="1400" b="0" i="0" u="none" strike="noStrike" cap="none" normalizeH="0" baseline="0">
                <a:ln>
                  <a:noFill/>
                </a:ln>
                <a:solidFill>
                  <a:schemeClr val="bg1"/>
                </a:solidFill>
                <a:effectLst/>
                <a:latin typeface="Franklin Gothic Medium" panose="020B0603020102020204" pitchFamily="34" charset="0"/>
                <a:cs typeface="Arial" pitchFamily="34" charset="0"/>
              </a:endParaRPr>
            </a:p>
          </p:txBody>
        </p:sp>
        <p:sp>
          <p:nvSpPr>
            <p:cNvPr id="32" name="AutoShape 7">
              <a:extLst>
                <a:ext uri="{FF2B5EF4-FFF2-40B4-BE49-F238E27FC236}">
                  <a16:creationId xmlns:a16="http://schemas.microsoft.com/office/drawing/2014/main" id="{2D79C4AB-667B-4544-AD82-ADE52104E56B}"/>
                </a:ext>
              </a:extLst>
            </p:cNvPr>
            <p:cNvSpPr>
              <a:spLocks noChangeArrowheads="1"/>
            </p:cNvSpPr>
            <p:nvPr/>
          </p:nvSpPr>
          <p:spPr bwMode="auto">
            <a:xfrm>
              <a:off x="3583625" y="5053870"/>
              <a:ext cx="2359925" cy="365760"/>
            </a:xfrm>
            <a:prstGeom prst="rect">
              <a:avLst/>
            </a:prstGeom>
            <a:solidFill>
              <a:srgbClr val="004992"/>
            </a:solidFill>
            <a:ln w="12700">
              <a:noFill/>
              <a:miter lim="800000"/>
              <a:headEnd/>
              <a:tailEnd/>
            </a:ln>
            <a:effectLst/>
          </p:spPr>
          <p:txBody>
            <a:bodyPr vert="horz" wrap="square" lIns="97932" tIns="48967" rIns="97932" bIns="48967"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a:ln>
                    <a:noFill/>
                  </a:ln>
                  <a:solidFill>
                    <a:schemeClr val="bg1"/>
                  </a:solidFill>
                  <a:effectLst/>
                  <a:latin typeface="Franklin Gothic Medium" panose="020B0603020102020204" pitchFamily="34" charset="0"/>
                  <a:ea typeface="Calibri" pitchFamily="34" charset="0"/>
                  <a:cs typeface="Calibri" pitchFamily="34" charset="0"/>
                </a:rPr>
                <a:t>Document &amp; Record Review</a:t>
              </a:r>
              <a:endParaRPr kumimoji="0" lang="en-US" sz="1400" b="0" i="0" u="none" strike="noStrike" cap="none" normalizeH="0" baseline="0">
                <a:ln>
                  <a:noFill/>
                </a:ln>
                <a:solidFill>
                  <a:schemeClr val="bg1"/>
                </a:solidFill>
                <a:effectLst/>
                <a:latin typeface="Franklin Gothic Medium" panose="020B0603020102020204" pitchFamily="34" charset="0"/>
                <a:cs typeface="Arial" pitchFamily="34" charset="0"/>
              </a:endParaRPr>
            </a:p>
          </p:txBody>
        </p:sp>
        <p:sp>
          <p:nvSpPr>
            <p:cNvPr id="33" name="AutoShape 8">
              <a:extLst>
                <a:ext uri="{FF2B5EF4-FFF2-40B4-BE49-F238E27FC236}">
                  <a16:creationId xmlns:a16="http://schemas.microsoft.com/office/drawing/2014/main" id="{84A75A90-D2BA-4528-B087-7FBB7FE22A9E}"/>
                </a:ext>
              </a:extLst>
            </p:cNvPr>
            <p:cNvSpPr>
              <a:spLocks noChangeArrowheads="1"/>
            </p:cNvSpPr>
            <p:nvPr/>
          </p:nvSpPr>
          <p:spPr bwMode="auto">
            <a:xfrm>
              <a:off x="6248451" y="3872600"/>
              <a:ext cx="2360062" cy="365760"/>
            </a:xfrm>
            <a:prstGeom prst="rect">
              <a:avLst/>
            </a:prstGeom>
            <a:solidFill>
              <a:srgbClr val="29A9E0"/>
            </a:solidFill>
            <a:ln w="12700">
              <a:noFill/>
              <a:miter lim="800000"/>
              <a:headEnd/>
              <a:tailEnd/>
            </a:ln>
            <a:effectLst/>
          </p:spPr>
          <p:txBody>
            <a:bodyPr vert="horz" wrap="square" lIns="97932" tIns="48967" rIns="97932" bIns="48967" numCol="1" anchor="ctr" anchorCtr="0" compatLnSpc="1">
              <a:prstTxWarp prst="textNoShape">
                <a:avLst/>
              </a:prstTxWarp>
            </a:bodyPr>
            <a:lstStyle/>
            <a:p>
              <a:pPr lvl="0" algn="ctr" fontAlgn="base">
                <a:spcBef>
                  <a:spcPct val="0"/>
                </a:spcBef>
                <a:spcAft>
                  <a:spcPct val="0"/>
                </a:spcAft>
              </a:pPr>
              <a:r>
                <a:rPr lang="en-US" sz="1050">
                  <a:solidFill>
                    <a:schemeClr val="bg1"/>
                  </a:solidFill>
                  <a:latin typeface="Franklin Gothic Medium" panose="020B0603020102020204" pitchFamily="34" charset="0"/>
                  <a:ea typeface="Calibri" pitchFamily="34" charset="0"/>
                  <a:cs typeface="Calibri" pitchFamily="34" charset="0"/>
                </a:rPr>
                <a:t>Worker Interview*</a:t>
              </a:r>
              <a:endParaRPr lang="en-US" sz="1400">
                <a:solidFill>
                  <a:schemeClr val="bg1"/>
                </a:solidFill>
                <a:latin typeface="Franklin Gothic Medium" panose="020B0603020102020204" pitchFamily="34" charset="0"/>
                <a:cs typeface="Arial" pitchFamily="34" charset="0"/>
              </a:endParaRPr>
            </a:p>
          </p:txBody>
        </p:sp>
        <p:sp>
          <p:nvSpPr>
            <p:cNvPr id="34" name="AutoShape 9">
              <a:extLst>
                <a:ext uri="{FF2B5EF4-FFF2-40B4-BE49-F238E27FC236}">
                  <a16:creationId xmlns:a16="http://schemas.microsoft.com/office/drawing/2014/main" id="{158DB5BF-4CB0-4C20-927C-C5115C461203}"/>
                </a:ext>
              </a:extLst>
            </p:cNvPr>
            <p:cNvSpPr>
              <a:spLocks noChangeArrowheads="1"/>
            </p:cNvSpPr>
            <p:nvPr/>
          </p:nvSpPr>
          <p:spPr bwMode="auto">
            <a:xfrm>
              <a:off x="6248451" y="4469736"/>
              <a:ext cx="2360062" cy="365760"/>
            </a:xfrm>
            <a:prstGeom prst="rect">
              <a:avLst/>
            </a:prstGeom>
            <a:solidFill>
              <a:srgbClr val="29A9E0"/>
            </a:solidFill>
            <a:ln w="12700">
              <a:noFill/>
              <a:miter lim="800000"/>
              <a:headEnd/>
              <a:tailEnd/>
            </a:ln>
            <a:effectLst/>
          </p:spPr>
          <p:txBody>
            <a:bodyPr vert="horz" wrap="square" lIns="97932" tIns="48967" rIns="97932" bIns="48967"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a:ln>
                    <a:noFill/>
                  </a:ln>
                  <a:solidFill>
                    <a:schemeClr val="bg1"/>
                  </a:solidFill>
                  <a:effectLst/>
                  <a:latin typeface="Franklin Gothic Medium" panose="020B0603020102020204" pitchFamily="34" charset="0"/>
                  <a:ea typeface="Calibri" pitchFamily="34" charset="0"/>
                  <a:cs typeface="Calibri" pitchFamily="34" charset="0"/>
                </a:rPr>
                <a:t>Data Analysis &amp; Cross Checking</a:t>
              </a:r>
              <a:endParaRPr kumimoji="0" lang="en-US" sz="1400" b="0" i="0" u="none" strike="noStrike" cap="none" normalizeH="0" baseline="0">
                <a:ln>
                  <a:noFill/>
                </a:ln>
                <a:solidFill>
                  <a:schemeClr val="bg1"/>
                </a:solidFill>
                <a:effectLst/>
                <a:latin typeface="Franklin Gothic Medium" panose="020B0603020102020204" pitchFamily="34" charset="0"/>
                <a:cs typeface="Arial" pitchFamily="34" charset="0"/>
              </a:endParaRPr>
            </a:p>
          </p:txBody>
        </p:sp>
        <p:sp>
          <p:nvSpPr>
            <p:cNvPr id="35" name="AutoShape 10">
              <a:extLst>
                <a:ext uri="{FF2B5EF4-FFF2-40B4-BE49-F238E27FC236}">
                  <a16:creationId xmlns:a16="http://schemas.microsoft.com/office/drawing/2014/main" id="{E3876F84-AFCF-42F6-A2D6-D56BA81406AE}"/>
                </a:ext>
              </a:extLst>
            </p:cNvPr>
            <p:cNvSpPr>
              <a:spLocks noChangeArrowheads="1"/>
            </p:cNvSpPr>
            <p:nvPr/>
          </p:nvSpPr>
          <p:spPr bwMode="auto">
            <a:xfrm>
              <a:off x="8913277" y="3872600"/>
              <a:ext cx="2360062" cy="365760"/>
            </a:xfrm>
            <a:prstGeom prst="rect">
              <a:avLst/>
            </a:prstGeom>
            <a:solidFill>
              <a:schemeClr val="bg1">
                <a:lumMod val="50000"/>
              </a:schemeClr>
            </a:solidFill>
            <a:ln w="12700">
              <a:noFill/>
              <a:miter lim="800000"/>
              <a:headEnd/>
              <a:tailEnd/>
            </a:ln>
            <a:effectLst/>
          </p:spPr>
          <p:txBody>
            <a:bodyPr vert="horz" wrap="square" lIns="97932" tIns="48967" rIns="97932" bIns="48967"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a:ln>
                    <a:noFill/>
                  </a:ln>
                  <a:solidFill>
                    <a:schemeClr val="bg1"/>
                  </a:solidFill>
                  <a:effectLst/>
                  <a:latin typeface="Franklin Gothic Medium" panose="020B0603020102020204" pitchFamily="34" charset="0"/>
                  <a:ea typeface="Calibri" pitchFamily="34" charset="0"/>
                  <a:cs typeface="Calibri" pitchFamily="34" charset="0"/>
                </a:rPr>
                <a:t>Closing Meeting</a:t>
              </a:r>
              <a:endParaRPr kumimoji="0" lang="en-US" sz="1400" b="0" i="0" u="none" strike="noStrike" cap="none" normalizeH="0" baseline="0">
                <a:ln>
                  <a:noFill/>
                </a:ln>
                <a:solidFill>
                  <a:schemeClr val="bg1"/>
                </a:solidFill>
                <a:effectLst/>
                <a:latin typeface="Franklin Gothic Medium" panose="020B0603020102020204" pitchFamily="34" charset="0"/>
                <a:cs typeface="Arial" pitchFamily="34" charset="0"/>
              </a:endParaRPr>
            </a:p>
          </p:txBody>
        </p:sp>
        <p:sp>
          <p:nvSpPr>
            <p:cNvPr id="42" name="AutoShape 17">
              <a:extLst>
                <a:ext uri="{FF2B5EF4-FFF2-40B4-BE49-F238E27FC236}">
                  <a16:creationId xmlns:a16="http://schemas.microsoft.com/office/drawing/2014/main" id="{FF312C27-57A5-43C1-A9F8-16562D80064B}"/>
                </a:ext>
              </a:extLst>
            </p:cNvPr>
            <p:cNvSpPr>
              <a:spLocks noChangeArrowheads="1"/>
            </p:cNvSpPr>
            <p:nvPr/>
          </p:nvSpPr>
          <p:spPr bwMode="auto">
            <a:xfrm>
              <a:off x="918662" y="3872600"/>
              <a:ext cx="2360062" cy="365760"/>
            </a:xfrm>
            <a:prstGeom prst="rect">
              <a:avLst/>
            </a:prstGeom>
            <a:solidFill>
              <a:schemeClr val="tx1">
                <a:lumMod val="75000"/>
                <a:lumOff val="25000"/>
              </a:schemeClr>
            </a:solidFill>
            <a:ln w="12700">
              <a:noFill/>
              <a:miter lim="800000"/>
              <a:headEnd/>
              <a:tailEnd/>
            </a:ln>
            <a:effectLst/>
          </p:spPr>
          <p:txBody>
            <a:bodyPr vert="horz" wrap="square" lIns="97932" tIns="48967" rIns="97932" bIns="48967"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a:ln>
                    <a:noFill/>
                  </a:ln>
                  <a:solidFill>
                    <a:schemeClr val="bg1"/>
                  </a:solidFill>
                  <a:effectLst/>
                  <a:latin typeface="Franklin Gothic Medium" panose="020B0603020102020204" pitchFamily="34" charset="0"/>
                  <a:ea typeface="Calibri" pitchFamily="34" charset="0"/>
                  <a:cs typeface="Calibri" pitchFamily="34" charset="0"/>
                </a:rPr>
                <a:t>Audit Preparation</a:t>
              </a:r>
              <a:endParaRPr kumimoji="0" lang="en-US" sz="1400" b="0" i="0" u="none" strike="noStrike" cap="none" normalizeH="0" baseline="0">
                <a:ln>
                  <a:noFill/>
                </a:ln>
                <a:solidFill>
                  <a:schemeClr val="bg1"/>
                </a:solidFill>
                <a:effectLst/>
                <a:latin typeface="Franklin Gothic Medium" panose="020B0603020102020204" pitchFamily="34" charset="0"/>
                <a:cs typeface="Arial" pitchFamily="34" charset="0"/>
              </a:endParaRPr>
            </a:p>
          </p:txBody>
        </p:sp>
        <p:sp>
          <p:nvSpPr>
            <p:cNvPr id="44" name="AutoShape 19">
              <a:extLst>
                <a:ext uri="{FF2B5EF4-FFF2-40B4-BE49-F238E27FC236}">
                  <a16:creationId xmlns:a16="http://schemas.microsoft.com/office/drawing/2014/main" id="{5E7EEA2F-3EB9-4F4E-A708-A049CE29D6BC}"/>
                </a:ext>
              </a:extLst>
            </p:cNvPr>
            <p:cNvSpPr>
              <a:spLocks noChangeArrowheads="1"/>
            </p:cNvSpPr>
            <p:nvPr/>
          </p:nvSpPr>
          <p:spPr bwMode="auto">
            <a:xfrm>
              <a:off x="8913277" y="4469736"/>
              <a:ext cx="2360062" cy="365760"/>
            </a:xfrm>
            <a:prstGeom prst="rect">
              <a:avLst/>
            </a:prstGeom>
            <a:solidFill>
              <a:schemeClr val="tx1">
                <a:lumMod val="75000"/>
                <a:lumOff val="25000"/>
              </a:schemeClr>
            </a:solidFill>
            <a:ln w="12700">
              <a:noFill/>
              <a:miter lim="800000"/>
              <a:headEnd/>
              <a:tailEnd/>
            </a:ln>
            <a:effectLst/>
          </p:spPr>
          <p:txBody>
            <a:bodyPr vert="horz" wrap="square" lIns="97932" tIns="48967" rIns="97932" bIns="48967"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050">
                  <a:solidFill>
                    <a:schemeClr val="bg1"/>
                  </a:solidFill>
                  <a:latin typeface="Franklin Gothic Medium" panose="020B0603020102020204" pitchFamily="34" charset="0"/>
                  <a:ea typeface="Calibri" pitchFamily="34" charset="0"/>
                  <a:cs typeface="Calibri" pitchFamily="34" charset="0"/>
                </a:rPr>
                <a:t>Report and Corrective Action Plan Report (CAPR)</a:t>
              </a:r>
              <a:endParaRPr kumimoji="0" lang="en-US" sz="1400" b="0" i="0" u="none" strike="noStrike" cap="none" normalizeH="0" baseline="0">
                <a:ln>
                  <a:noFill/>
                </a:ln>
                <a:solidFill>
                  <a:schemeClr val="bg1"/>
                </a:solidFill>
                <a:effectLst/>
                <a:latin typeface="Franklin Gothic Medium" panose="020B0603020102020204" pitchFamily="34" charset="0"/>
                <a:cs typeface="Arial" pitchFamily="34" charset="0"/>
              </a:endParaRPr>
            </a:p>
          </p:txBody>
        </p:sp>
        <p:sp>
          <p:nvSpPr>
            <p:cNvPr id="7" name="Rectangle 6">
              <a:extLst>
                <a:ext uri="{FF2B5EF4-FFF2-40B4-BE49-F238E27FC236}">
                  <a16:creationId xmlns:a16="http://schemas.microsoft.com/office/drawing/2014/main" id="{7F4FDE65-07E2-4270-8AA4-B3D1BA982CAF}"/>
                </a:ext>
              </a:extLst>
            </p:cNvPr>
            <p:cNvSpPr/>
            <p:nvPr/>
          </p:nvSpPr>
          <p:spPr>
            <a:xfrm>
              <a:off x="1701789" y="3432047"/>
              <a:ext cx="793807" cy="307777"/>
            </a:xfrm>
            <a:prstGeom prst="rect">
              <a:avLst/>
            </a:prstGeom>
          </p:spPr>
          <p:txBody>
            <a:bodyPr wrap="none">
              <a:spAutoFit/>
            </a:bodyPr>
            <a:lstStyle/>
            <a:p>
              <a:pPr algn="ctr"/>
              <a:r>
                <a:rPr lang="en-US" sz="1400">
                  <a:latin typeface="Franklin Gothic Medium" panose="020B0603020102020204" pitchFamily="34" charset="0"/>
                </a:rPr>
                <a:t>Prepare</a:t>
              </a:r>
            </a:p>
          </p:txBody>
        </p:sp>
        <p:sp>
          <p:nvSpPr>
            <p:cNvPr id="50" name="Rectangle 49">
              <a:extLst>
                <a:ext uri="{FF2B5EF4-FFF2-40B4-BE49-F238E27FC236}">
                  <a16:creationId xmlns:a16="http://schemas.microsoft.com/office/drawing/2014/main" id="{909625BD-345C-4978-A0A6-4A3B20C45C40}"/>
                </a:ext>
              </a:extLst>
            </p:cNvPr>
            <p:cNvSpPr/>
            <p:nvPr/>
          </p:nvSpPr>
          <p:spPr>
            <a:xfrm>
              <a:off x="4432689" y="3432047"/>
              <a:ext cx="661656" cy="307777"/>
            </a:xfrm>
            <a:prstGeom prst="rect">
              <a:avLst/>
            </a:prstGeom>
          </p:spPr>
          <p:txBody>
            <a:bodyPr wrap="none">
              <a:spAutoFit/>
            </a:bodyPr>
            <a:lstStyle/>
            <a:p>
              <a:pPr algn="ctr"/>
              <a:r>
                <a:rPr lang="en-US" sz="1400">
                  <a:latin typeface="Franklin Gothic Medium" panose="020B0603020102020204" pitchFamily="34" charset="0"/>
                </a:rPr>
                <a:t>Check</a:t>
              </a:r>
            </a:p>
          </p:txBody>
        </p:sp>
        <p:sp>
          <p:nvSpPr>
            <p:cNvPr id="51" name="Rectangle 50">
              <a:extLst>
                <a:ext uri="{FF2B5EF4-FFF2-40B4-BE49-F238E27FC236}">
                  <a16:creationId xmlns:a16="http://schemas.microsoft.com/office/drawing/2014/main" id="{8DB0F455-D61A-4D24-8937-9B1812DA2811}"/>
                </a:ext>
              </a:extLst>
            </p:cNvPr>
            <p:cNvSpPr/>
            <p:nvPr/>
          </p:nvSpPr>
          <p:spPr>
            <a:xfrm>
              <a:off x="7003575" y="3432047"/>
              <a:ext cx="849528" cy="307777"/>
            </a:xfrm>
            <a:prstGeom prst="rect">
              <a:avLst/>
            </a:prstGeom>
          </p:spPr>
          <p:txBody>
            <a:bodyPr wrap="none">
              <a:spAutoFit/>
            </a:bodyPr>
            <a:lstStyle/>
            <a:p>
              <a:pPr algn="ctr"/>
              <a:r>
                <a:rPr lang="en-US" sz="1400">
                  <a:latin typeface="Franklin Gothic Medium" panose="020B0603020102020204" pitchFamily="34" charset="0"/>
                </a:rPr>
                <a:t>Recheck</a:t>
              </a:r>
            </a:p>
          </p:txBody>
        </p:sp>
        <p:sp>
          <p:nvSpPr>
            <p:cNvPr id="52" name="Rectangle 51">
              <a:extLst>
                <a:ext uri="{FF2B5EF4-FFF2-40B4-BE49-F238E27FC236}">
                  <a16:creationId xmlns:a16="http://schemas.microsoft.com/office/drawing/2014/main" id="{490CF3DF-293F-402C-8D8F-282F4B98E404}"/>
                </a:ext>
              </a:extLst>
            </p:cNvPr>
            <p:cNvSpPr/>
            <p:nvPr/>
          </p:nvSpPr>
          <p:spPr>
            <a:xfrm>
              <a:off x="9658457" y="3432047"/>
              <a:ext cx="921664" cy="307777"/>
            </a:xfrm>
            <a:prstGeom prst="rect">
              <a:avLst/>
            </a:prstGeom>
          </p:spPr>
          <p:txBody>
            <a:bodyPr wrap="none">
              <a:spAutoFit/>
            </a:bodyPr>
            <a:lstStyle/>
            <a:p>
              <a:pPr algn="ctr"/>
              <a:r>
                <a:rPr lang="en-US" sz="1400">
                  <a:latin typeface="Franklin Gothic Medium" panose="020B0603020102020204" pitchFamily="34" charset="0"/>
                </a:rPr>
                <a:t>Complete</a:t>
              </a:r>
            </a:p>
          </p:txBody>
        </p:sp>
        <p:cxnSp>
          <p:nvCxnSpPr>
            <p:cNvPr id="10" name="Connector: Elbow 9">
              <a:extLst>
                <a:ext uri="{FF2B5EF4-FFF2-40B4-BE49-F238E27FC236}">
                  <a16:creationId xmlns:a16="http://schemas.microsoft.com/office/drawing/2014/main" id="{040A3220-F530-4C19-93E0-5464426F14D9}"/>
                </a:ext>
              </a:extLst>
            </p:cNvPr>
            <p:cNvCxnSpPr>
              <a:stCxn id="29" idx="3"/>
              <a:endCxn id="30" idx="1"/>
            </p:cNvCxnSpPr>
            <p:nvPr/>
          </p:nvCxnSpPr>
          <p:spPr>
            <a:xfrm flipV="1">
              <a:off x="3278724" y="4055480"/>
              <a:ext cx="304901" cy="597136"/>
            </a:xfrm>
            <a:prstGeom prst="bentConnector3">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9640DDA-26E7-44EC-B0DE-B4EDC1F825F4}"/>
                </a:ext>
              </a:extLst>
            </p:cNvPr>
            <p:cNvCxnSpPr>
              <a:cxnSpLocks/>
              <a:stCxn id="42" idx="2"/>
              <a:endCxn id="29" idx="0"/>
            </p:cNvCxnSpPr>
            <p:nvPr/>
          </p:nvCxnSpPr>
          <p:spPr>
            <a:xfrm>
              <a:off x="2098693" y="4238360"/>
              <a:ext cx="0" cy="231376"/>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8F35C001-97BE-4534-959E-4C8FEB8D09E4}"/>
                </a:ext>
              </a:extLst>
            </p:cNvPr>
            <p:cNvCxnSpPr>
              <a:cxnSpLocks/>
              <a:stCxn id="30" idx="2"/>
              <a:endCxn id="31" idx="0"/>
            </p:cNvCxnSpPr>
            <p:nvPr/>
          </p:nvCxnSpPr>
          <p:spPr>
            <a:xfrm>
              <a:off x="4763656" y="4238360"/>
              <a:ext cx="0" cy="231376"/>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5B6C9B39-EF1C-45FD-8354-01284D820F73}"/>
                </a:ext>
              </a:extLst>
            </p:cNvPr>
            <p:cNvCxnSpPr>
              <a:cxnSpLocks/>
              <a:stCxn id="31" idx="2"/>
              <a:endCxn id="32" idx="0"/>
            </p:cNvCxnSpPr>
            <p:nvPr/>
          </p:nvCxnSpPr>
          <p:spPr>
            <a:xfrm flipH="1">
              <a:off x="4763588" y="4835496"/>
              <a:ext cx="68" cy="218374"/>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661D4B24-1828-4AD3-8042-CA080EB89F27}"/>
                </a:ext>
              </a:extLst>
            </p:cNvPr>
            <p:cNvCxnSpPr>
              <a:cxnSpLocks/>
              <a:stCxn id="32" idx="3"/>
              <a:endCxn id="33" idx="1"/>
            </p:cNvCxnSpPr>
            <p:nvPr/>
          </p:nvCxnSpPr>
          <p:spPr>
            <a:xfrm flipV="1">
              <a:off x="5943550" y="4055480"/>
              <a:ext cx="304901" cy="1181270"/>
            </a:xfrm>
            <a:prstGeom prst="bentConnector3">
              <a:avLst>
                <a:gd name="adj1" fmla="val 50000"/>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nector: Elbow 57">
              <a:extLst>
                <a:ext uri="{FF2B5EF4-FFF2-40B4-BE49-F238E27FC236}">
                  <a16:creationId xmlns:a16="http://schemas.microsoft.com/office/drawing/2014/main" id="{A119BB82-7BEB-46A2-A390-9FFFE986573D}"/>
                </a:ext>
              </a:extLst>
            </p:cNvPr>
            <p:cNvCxnSpPr>
              <a:cxnSpLocks/>
              <a:stCxn id="34" idx="3"/>
              <a:endCxn id="35" idx="1"/>
            </p:cNvCxnSpPr>
            <p:nvPr/>
          </p:nvCxnSpPr>
          <p:spPr>
            <a:xfrm flipV="1">
              <a:off x="8608513" y="4055480"/>
              <a:ext cx="304764" cy="597136"/>
            </a:xfrm>
            <a:prstGeom prst="bentConnector3">
              <a:avLst>
                <a:gd name="adj1" fmla="val 50000"/>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D3BD7979-06E7-407B-992F-5ED1C1C60550}"/>
                </a:ext>
              </a:extLst>
            </p:cNvPr>
            <p:cNvCxnSpPr>
              <a:cxnSpLocks/>
              <a:stCxn id="33" idx="2"/>
              <a:endCxn id="34" idx="0"/>
            </p:cNvCxnSpPr>
            <p:nvPr/>
          </p:nvCxnSpPr>
          <p:spPr>
            <a:xfrm>
              <a:off x="7428482" y="4238360"/>
              <a:ext cx="0" cy="231376"/>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21D8CF53-1D3B-4E04-800A-611984D482B9}"/>
                </a:ext>
              </a:extLst>
            </p:cNvPr>
            <p:cNvCxnSpPr>
              <a:cxnSpLocks/>
              <a:stCxn id="35" idx="2"/>
              <a:endCxn id="44" idx="0"/>
            </p:cNvCxnSpPr>
            <p:nvPr/>
          </p:nvCxnSpPr>
          <p:spPr>
            <a:xfrm>
              <a:off x="10093308" y="4238360"/>
              <a:ext cx="0" cy="231376"/>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AFAE097-E55E-456E-AEB4-2D863DF8F8FC}"/>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846398" y="3663770"/>
              <a:ext cx="249602" cy="597136"/>
            </a:xfrm>
            <a:prstGeom prst="rect">
              <a:avLst/>
            </a:prstGeom>
          </p:spPr>
        </p:pic>
        <p:pic>
          <p:nvPicPr>
            <p:cNvPr id="28" name="Picture 27">
              <a:extLst>
                <a:ext uri="{FF2B5EF4-FFF2-40B4-BE49-F238E27FC236}">
                  <a16:creationId xmlns:a16="http://schemas.microsoft.com/office/drawing/2014/main" id="{60B449A9-1F52-4A1B-A15D-F97C788CAD4A}"/>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846398" y="4260819"/>
              <a:ext cx="249602" cy="597136"/>
            </a:xfrm>
            <a:prstGeom prst="rect">
              <a:avLst/>
            </a:prstGeom>
          </p:spPr>
        </p:pic>
        <p:pic>
          <p:nvPicPr>
            <p:cNvPr id="36" name="Picture 35">
              <a:extLst>
                <a:ext uri="{FF2B5EF4-FFF2-40B4-BE49-F238E27FC236}">
                  <a16:creationId xmlns:a16="http://schemas.microsoft.com/office/drawing/2014/main" id="{293DDE29-0576-4531-B685-455E3BC6696E}"/>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846398" y="4841732"/>
              <a:ext cx="249602" cy="597136"/>
            </a:xfrm>
            <a:prstGeom prst="rect">
              <a:avLst/>
            </a:prstGeom>
          </p:spPr>
        </p:pic>
        <p:pic>
          <p:nvPicPr>
            <p:cNvPr id="37" name="Picture 36">
              <a:extLst>
                <a:ext uri="{FF2B5EF4-FFF2-40B4-BE49-F238E27FC236}">
                  <a16:creationId xmlns:a16="http://schemas.microsoft.com/office/drawing/2014/main" id="{CFF148AA-6AA2-4008-A16A-1D319718CAFB}"/>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194638" y="4260819"/>
              <a:ext cx="249602" cy="597136"/>
            </a:xfrm>
            <a:prstGeom prst="rect">
              <a:avLst/>
            </a:prstGeom>
          </p:spPr>
        </p:pic>
        <p:pic>
          <p:nvPicPr>
            <p:cNvPr id="38" name="Picture 37">
              <a:extLst>
                <a:ext uri="{FF2B5EF4-FFF2-40B4-BE49-F238E27FC236}">
                  <a16:creationId xmlns:a16="http://schemas.microsoft.com/office/drawing/2014/main" id="{93FCF1C4-E5EF-4EE8-818D-744BBB6A076A}"/>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8519673" y="3663770"/>
              <a:ext cx="249602" cy="597136"/>
            </a:xfrm>
            <a:prstGeom prst="rect">
              <a:avLst/>
            </a:prstGeom>
          </p:spPr>
        </p:pic>
        <p:pic>
          <p:nvPicPr>
            <p:cNvPr id="39" name="Picture 38">
              <a:extLst>
                <a:ext uri="{FF2B5EF4-FFF2-40B4-BE49-F238E27FC236}">
                  <a16:creationId xmlns:a16="http://schemas.microsoft.com/office/drawing/2014/main" id="{B74C67F2-7155-451B-AA3D-94558681501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8519673" y="4260819"/>
              <a:ext cx="249602" cy="597136"/>
            </a:xfrm>
            <a:prstGeom prst="rect">
              <a:avLst/>
            </a:prstGeom>
          </p:spPr>
        </p:pic>
        <p:pic>
          <p:nvPicPr>
            <p:cNvPr id="40" name="Picture 39">
              <a:extLst>
                <a:ext uri="{FF2B5EF4-FFF2-40B4-BE49-F238E27FC236}">
                  <a16:creationId xmlns:a16="http://schemas.microsoft.com/office/drawing/2014/main" id="{D295EC1E-31FB-4410-8591-5851765D76D2}"/>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1171433" y="3663770"/>
              <a:ext cx="249602" cy="597136"/>
            </a:xfrm>
            <a:prstGeom prst="rect">
              <a:avLst/>
            </a:prstGeom>
          </p:spPr>
        </p:pic>
      </p:grpSp>
      <p:sp>
        <p:nvSpPr>
          <p:cNvPr id="6" name="TextBox 5">
            <a:extLst>
              <a:ext uri="{FF2B5EF4-FFF2-40B4-BE49-F238E27FC236}">
                <a16:creationId xmlns:a16="http://schemas.microsoft.com/office/drawing/2014/main" id="{B1BF9C24-452C-4D12-8F9D-989558666F66}"/>
              </a:ext>
            </a:extLst>
          </p:cNvPr>
          <p:cNvSpPr txBox="1"/>
          <p:nvPr/>
        </p:nvSpPr>
        <p:spPr>
          <a:xfrm>
            <a:off x="839756" y="1270286"/>
            <a:ext cx="10424020" cy="307777"/>
          </a:xfrm>
          <a:prstGeom prst="rect">
            <a:avLst/>
          </a:prstGeom>
          <a:noFill/>
        </p:spPr>
        <p:txBody>
          <a:bodyPr wrap="square" rtlCol="0">
            <a:spAutoFit/>
          </a:bodyPr>
          <a:lstStyle/>
          <a:p>
            <a:r>
              <a:rPr lang="en-HK" sz="1400">
                <a:latin typeface="Franklin Gothic Book" panose="020B0503020102020204" pitchFamily="34" charset="0"/>
                <a:cs typeface="Arial" panose="020B0604020202020204" pitchFamily="34" charset="0"/>
              </a:rPr>
              <a:t>Ethical or Responsible Sourcing audits typically cover the following topics:  </a:t>
            </a:r>
          </a:p>
        </p:txBody>
      </p:sp>
      <p:graphicFrame>
        <p:nvGraphicFramePr>
          <p:cNvPr id="49" name="Table 3">
            <a:extLst>
              <a:ext uri="{FF2B5EF4-FFF2-40B4-BE49-F238E27FC236}">
                <a16:creationId xmlns:a16="http://schemas.microsoft.com/office/drawing/2014/main" id="{35C24E78-580E-4C0B-905D-3FD02D4A43E9}"/>
              </a:ext>
            </a:extLst>
          </p:cNvPr>
          <p:cNvGraphicFramePr>
            <a:graphicFrameLocks noGrp="1"/>
          </p:cNvGraphicFramePr>
          <p:nvPr/>
        </p:nvGraphicFramePr>
        <p:xfrm>
          <a:off x="843801" y="1710839"/>
          <a:ext cx="3477661" cy="1371600"/>
        </p:xfrm>
        <a:graphic>
          <a:graphicData uri="http://schemas.openxmlformats.org/drawingml/2006/table">
            <a:tbl>
              <a:tblPr firstRow="1" bandRow="1">
                <a:tableStyleId>{5C22544A-7EE6-4342-B048-85BDC9FD1C3A}</a:tableStyleId>
              </a:tblPr>
              <a:tblGrid>
                <a:gridCol w="3477661">
                  <a:extLst>
                    <a:ext uri="{9D8B030D-6E8A-4147-A177-3AD203B41FA5}">
                      <a16:colId xmlns:a16="http://schemas.microsoft.com/office/drawing/2014/main" val="2850097176"/>
                    </a:ext>
                  </a:extLst>
                </a:gridCol>
              </a:tblGrid>
              <a:tr h="259912">
                <a:tc>
                  <a:txBody>
                    <a:bodyPr/>
                    <a:lstStyle/>
                    <a:p>
                      <a:pPr marL="171450" indent="-171450" algn="l">
                        <a:buClr>
                          <a:srgbClr val="29A9E0"/>
                        </a:buClr>
                        <a:buFont typeface="Franklin Gothic Book" panose="020B0503020102020204" pitchFamily="34" charset="0"/>
                        <a:buChar char="+"/>
                      </a:pPr>
                      <a:r>
                        <a:rPr lang="en-US" sz="1200" b="0">
                          <a:solidFill>
                            <a:schemeClr val="tx1"/>
                          </a:solidFill>
                          <a:latin typeface="Franklin Gothic Book" panose="020B0503020102020204" pitchFamily="34" charset="0"/>
                        </a:rPr>
                        <a:t>Transparency &amp; Business Integrity</a:t>
                      </a:r>
                    </a:p>
                  </a:txBody>
                  <a:tcPr marR="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4161317216"/>
                  </a:ext>
                </a:extLst>
              </a:tr>
              <a:tr h="259912">
                <a:tc>
                  <a:txBody>
                    <a:bodyPr/>
                    <a:lstStyle/>
                    <a:p>
                      <a:pPr marL="171450" indent="-171450" algn="l" defTabSz="914400" rtl="0" eaLnBrk="1" latinLnBrk="0" hangingPunct="1">
                        <a:buClr>
                          <a:srgbClr val="29A9E0"/>
                        </a:buClr>
                        <a:buFont typeface="Franklin Gothic Book" panose="020B0503020102020204" pitchFamily="34" charset="0"/>
                        <a:buChar char="+"/>
                      </a:pPr>
                      <a:r>
                        <a:rPr lang="en-US" sz="1200" b="0" kern="1200">
                          <a:solidFill>
                            <a:schemeClr val="tx1"/>
                          </a:solidFill>
                          <a:latin typeface="Franklin Gothic Book" panose="020B0503020102020204" pitchFamily="34" charset="0"/>
                          <a:ea typeface="+mn-ea"/>
                          <a:cs typeface="+mn-cs"/>
                        </a:rPr>
                        <a:t>Management Systems</a:t>
                      </a:r>
                    </a:p>
                  </a:txBody>
                  <a:tcPr marR="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872862052"/>
                  </a:ext>
                </a:extLst>
              </a:tr>
              <a:tr h="259912">
                <a:tc>
                  <a:txBody>
                    <a:bodyPr/>
                    <a:lstStyle/>
                    <a:p>
                      <a:pPr marL="171450" marR="0" lvl="0" indent="-171450" algn="l" defTabSz="914400" rtl="0" eaLnBrk="1" fontAlgn="auto" latinLnBrk="0" hangingPunct="1">
                        <a:lnSpc>
                          <a:spcPct val="100000"/>
                        </a:lnSpc>
                        <a:spcBef>
                          <a:spcPts val="0"/>
                        </a:spcBef>
                        <a:spcAft>
                          <a:spcPts val="0"/>
                        </a:spcAft>
                        <a:buClr>
                          <a:srgbClr val="29A9E0"/>
                        </a:buClr>
                        <a:buSzTx/>
                        <a:buFont typeface="Franklin Gothic Book" panose="020B0503020102020204" pitchFamily="34" charset="0"/>
                        <a:buChar char="+"/>
                        <a:tabLst/>
                        <a:defRPr/>
                      </a:pPr>
                      <a:r>
                        <a:rPr lang="en-US" sz="1200" b="0" kern="1200">
                          <a:solidFill>
                            <a:schemeClr val="tx1"/>
                          </a:solidFill>
                          <a:latin typeface="Franklin Gothic Book" panose="020B0503020102020204" pitchFamily="34" charset="0"/>
                          <a:ea typeface="+mn-ea"/>
                          <a:cs typeface="+mn-cs"/>
                        </a:rPr>
                        <a:t>Hiring, Disciplinary &amp; Termination</a:t>
                      </a:r>
                    </a:p>
                  </a:txBody>
                  <a:tcPr marR="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718091801"/>
                  </a:ext>
                </a:extLst>
              </a:tr>
              <a:tr h="259912">
                <a:tc>
                  <a:txBody>
                    <a:bodyPr/>
                    <a:lstStyle/>
                    <a:p>
                      <a:pPr marL="171450" marR="0" lvl="0" indent="-171450" algn="l" defTabSz="914400" rtl="0" eaLnBrk="1" fontAlgn="auto" latinLnBrk="0" hangingPunct="1">
                        <a:lnSpc>
                          <a:spcPct val="100000"/>
                        </a:lnSpc>
                        <a:spcBef>
                          <a:spcPts val="0"/>
                        </a:spcBef>
                        <a:spcAft>
                          <a:spcPts val="0"/>
                        </a:spcAft>
                        <a:buClr>
                          <a:srgbClr val="29A9E0"/>
                        </a:buClr>
                        <a:buSzTx/>
                        <a:buFont typeface="Franklin Gothic Book" panose="020B0503020102020204" pitchFamily="34" charset="0"/>
                        <a:buChar char="+"/>
                        <a:tabLst/>
                        <a:defRPr/>
                      </a:pPr>
                      <a:r>
                        <a:rPr lang="en-US" sz="1200" b="0" kern="1200">
                          <a:solidFill>
                            <a:schemeClr val="tx1"/>
                          </a:solidFill>
                          <a:latin typeface="Franklin Gothic Book" panose="020B0503020102020204" pitchFamily="34" charset="0"/>
                          <a:ea typeface="+mn-ea"/>
                          <a:cs typeface="+mn-cs"/>
                        </a:rPr>
                        <a:t>Child Labor</a:t>
                      </a:r>
                    </a:p>
                  </a:txBody>
                  <a:tcPr marR="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116093393"/>
                  </a:ext>
                </a:extLst>
              </a:tr>
              <a:tr h="259912">
                <a:tc>
                  <a:txBody>
                    <a:bodyPr/>
                    <a:lstStyle/>
                    <a:p>
                      <a:pPr marL="171450" marR="0" lvl="0" indent="-171450" algn="l" defTabSz="914400" rtl="0" eaLnBrk="1" fontAlgn="auto" latinLnBrk="0" hangingPunct="1">
                        <a:lnSpc>
                          <a:spcPct val="100000"/>
                        </a:lnSpc>
                        <a:spcBef>
                          <a:spcPts val="0"/>
                        </a:spcBef>
                        <a:spcAft>
                          <a:spcPts val="0"/>
                        </a:spcAft>
                        <a:buClr>
                          <a:srgbClr val="29A9E0"/>
                        </a:buClr>
                        <a:buSzTx/>
                        <a:buFont typeface="Franklin Gothic Book" panose="020B0503020102020204" pitchFamily="34" charset="0"/>
                        <a:buChar char="+"/>
                        <a:tabLst/>
                        <a:defRPr/>
                      </a:pPr>
                      <a:r>
                        <a:rPr lang="en-US" sz="1200" b="0" kern="1200">
                          <a:solidFill>
                            <a:schemeClr val="tx1"/>
                          </a:solidFill>
                          <a:latin typeface="Franklin Gothic Book" panose="020B0503020102020204" pitchFamily="34" charset="0"/>
                          <a:ea typeface="+mn-ea"/>
                          <a:cs typeface="+mn-cs"/>
                        </a:rPr>
                        <a:t>Forced Labor</a:t>
                      </a:r>
                    </a:p>
                  </a:txBody>
                  <a:tcPr marR="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2919105968"/>
                  </a:ext>
                </a:extLst>
              </a:tr>
            </a:tbl>
          </a:graphicData>
        </a:graphic>
      </p:graphicFrame>
      <p:graphicFrame>
        <p:nvGraphicFramePr>
          <p:cNvPr id="9" name="Table 8">
            <a:extLst>
              <a:ext uri="{FF2B5EF4-FFF2-40B4-BE49-F238E27FC236}">
                <a16:creationId xmlns:a16="http://schemas.microsoft.com/office/drawing/2014/main" id="{1D4228F5-A2BE-430C-9E88-62525A00462D}"/>
              </a:ext>
            </a:extLst>
          </p:cNvPr>
          <p:cNvGraphicFramePr>
            <a:graphicFrameLocks noGrp="1"/>
          </p:cNvGraphicFramePr>
          <p:nvPr/>
        </p:nvGraphicFramePr>
        <p:xfrm>
          <a:off x="4347138" y="1710839"/>
          <a:ext cx="3477661" cy="1371600"/>
        </p:xfrm>
        <a:graphic>
          <a:graphicData uri="http://schemas.openxmlformats.org/drawingml/2006/table">
            <a:tbl>
              <a:tblPr firstRow="1" bandRow="1">
                <a:tableStyleId>{5C22544A-7EE6-4342-B048-85BDC9FD1C3A}</a:tableStyleId>
              </a:tblPr>
              <a:tblGrid>
                <a:gridCol w="3477661">
                  <a:extLst>
                    <a:ext uri="{9D8B030D-6E8A-4147-A177-3AD203B41FA5}">
                      <a16:colId xmlns:a16="http://schemas.microsoft.com/office/drawing/2014/main" val="1443641130"/>
                    </a:ext>
                  </a:extLst>
                </a:gridCol>
              </a:tblGrid>
              <a:tr h="259912">
                <a:tc>
                  <a:txBody>
                    <a:bodyPr/>
                    <a:lstStyle/>
                    <a:p>
                      <a:pPr marL="171450" marR="0" lvl="0" indent="-171450" algn="l" defTabSz="914400" rtl="0" eaLnBrk="1" fontAlgn="auto" latinLnBrk="0" hangingPunct="1">
                        <a:lnSpc>
                          <a:spcPct val="100000"/>
                        </a:lnSpc>
                        <a:spcBef>
                          <a:spcPts val="0"/>
                        </a:spcBef>
                        <a:spcAft>
                          <a:spcPts val="0"/>
                        </a:spcAft>
                        <a:buClr>
                          <a:srgbClr val="29A9E0"/>
                        </a:buClr>
                        <a:buSzTx/>
                        <a:buFont typeface="Franklin Gothic Book" panose="020B0503020102020204" pitchFamily="34" charset="0"/>
                        <a:buChar char="+"/>
                        <a:tabLst/>
                        <a:defRPr/>
                      </a:pPr>
                      <a:r>
                        <a:rPr lang="en-US" sz="1200" b="0" kern="1200">
                          <a:solidFill>
                            <a:schemeClr val="tx1"/>
                          </a:solidFill>
                          <a:latin typeface="Franklin Gothic Book" panose="020B0503020102020204" pitchFamily="34" charset="0"/>
                          <a:ea typeface="+mn-ea"/>
                          <a:cs typeface="+mn-cs"/>
                        </a:rPr>
                        <a:t>Harassment or Abuse</a:t>
                      </a:r>
                    </a:p>
                  </a:txBody>
                  <a:tcPr marR="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2232686507"/>
                  </a:ext>
                </a:extLst>
              </a:tr>
              <a:tr h="259912">
                <a:tc>
                  <a:txBody>
                    <a:bodyPr/>
                    <a:lstStyle/>
                    <a:p>
                      <a:pPr marL="171450" marR="0" lvl="0" indent="-171450" algn="l" defTabSz="914400" rtl="0" eaLnBrk="1" fontAlgn="auto" latinLnBrk="0" hangingPunct="1">
                        <a:lnSpc>
                          <a:spcPct val="100000"/>
                        </a:lnSpc>
                        <a:spcBef>
                          <a:spcPts val="0"/>
                        </a:spcBef>
                        <a:spcAft>
                          <a:spcPts val="0"/>
                        </a:spcAft>
                        <a:buClr>
                          <a:srgbClr val="29A9E0"/>
                        </a:buClr>
                        <a:buSzTx/>
                        <a:buFont typeface="Franklin Gothic Book" panose="020B0503020102020204" pitchFamily="34" charset="0"/>
                        <a:buChar char="+"/>
                        <a:tabLst/>
                        <a:defRPr/>
                      </a:pPr>
                      <a:r>
                        <a:rPr lang="en-US" sz="1200" b="0" kern="1200">
                          <a:solidFill>
                            <a:schemeClr val="tx1"/>
                          </a:solidFill>
                          <a:latin typeface="Franklin Gothic Book" panose="020B0503020102020204" pitchFamily="34" charset="0"/>
                          <a:ea typeface="+mn-ea"/>
                          <a:cs typeface="+mn-cs"/>
                        </a:rPr>
                        <a:t>Discrimination</a:t>
                      </a:r>
                    </a:p>
                  </a:txBody>
                  <a:tcPr marR="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265512525"/>
                  </a:ext>
                </a:extLst>
              </a:tr>
              <a:tr h="259912">
                <a:tc>
                  <a:txBody>
                    <a:bodyPr/>
                    <a:lstStyle/>
                    <a:p>
                      <a:pPr marL="171450" marR="0" lvl="0" indent="-171450" algn="l" defTabSz="914400" rtl="0" eaLnBrk="1" fontAlgn="auto" latinLnBrk="0" hangingPunct="1">
                        <a:lnSpc>
                          <a:spcPct val="100000"/>
                        </a:lnSpc>
                        <a:spcBef>
                          <a:spcPts val="0"/>
                        </a:spcBef>
                        <a:spcAft>
                          <a:spcPts val="0"/>
                        </a:spcAft>
                        <a:buClr>
                          <a:srgbClr val="29A9E0"/>
                        </a:buClr>
                        <a:buSzTx/>
                        <a:buFont typeface="Franklin Gothic Book" panose="020B0503020102020204" pitchFamily="34" charset="0"/>
                        <a:buChar char="+"/>
                        <a:tabLst/>
                        <a:defRPr/>
                      </a:pPr>
                      <a:r>
                        <a:rPr lang="en-US" sz="1200" b="0" kern="1200">
                          <a:solidFill>
                            <a:schemeClr val="tx1"/>
                          </a:solidFill>
                          <a:latin typeface="Franklin Gothic Book" panose="020B0503020102020204" pitchFamily="34" charset="0"/>
                          <a:ea typeface="+mn-ea"/>
                          <a:cs typeface="+mn-cs"/>
                        </a:rPr>
                        <a:t>Freedom of Association and Grievance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902065812"/>
                  </a:ext>
                </a:extLst>
              </a:tr>
              <a:tr h="259912">
                <a:tc>
                  <a:txBody>
                    <a:bodyPr/>
                    <a:lstStyle/>
                    <a:p>
                      <a:pPr marL="171450" marR="0" lvl="0" indent="-171450" algn="l" defTabSz="914400" rtl="0" eaLnBrk="1" fontAlgn="auto" latinLnBrk="0" hangingPunct="1">
                        <a:lnSpc>
                          <a:spcPct val="100000"/>
                        </a:lnSpc>
                        <a:spcBef>
                          <a:spcPts val="0"/>
                        </a:spcBef>
                        <a:spcAft>
                          <a:spcPts val="0"/>
                        </a:spcAft>
                        <a:buClr>
                          <a:srgbClr val="29A9E0"/>
                        </a:buClr>
                        <a:buSzTx/>
                        <a:buFont typeface="Franklin Gothic Book" panose="020B0503020102020204" pitchFamily="34" charset="0"/>
                        <a:buChar char="+"/>
                        <a:tabLst/>
                        <a:defRPr/>
                      </a:pPr>
                      <a:r>
                        <a:rPr lang="en-US" sz="1200" b="0" kern="1200">
                          <a:solidFill>
                            <a:schemeClr val="tx1"/>
                          </a:solidFill>
                          <a:latin typeface="Franklin Gothic Book" panose="020B0503020102020204" pitchFamily="34" charset="0"/>
                          <a:ea typeface="+mn-ea"/>
                          <a:cs typeface="+mn-cs"/>
                        </a:rPr>
                        <a:t>Foreign Migrant Workers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22793149"/>
                  </a:ext>
                </a:extLst>
              </a:tr>
              <a:tr h="259912">
                <a:tc>
                  <a:txBody>
                    <a:bodyPr/>
                    <a:lstStyle/>
                    <a:p>
                      <a:pPr marL="171450" marR="0" lvl="0" indent="-171450" algn="l" defTabSz="914400" rtl="0" eaLnBrk="1" fontAlgn="auto" latinLnBrk="0" hangingPunct="1">
                        <a:lnSpc>
                          <a:spcPct val="100000"/>
                        </a:lnSpc>
                        <a:spcBef>
                          <a:spcPts val="0"/>
                        </a:spcBef>
                        <a:spcAft>
                          <a:spcPts val="0"/>
                        </a:spcAft>
                        <a:buClr>
                          <a:srgbClr val="29A9E0"/>
                        </a:buClr>
                        <a:buSzTx/>
                        <a:buFont typeface="Franklin Gothic Book" panose="020B0503020102020204" pitchFamily="34" charset="0"/>
                        <a:buChar char="+"/>
                        <a:tabLst/>
                        <a:defRPr/>
                      </a:pPr>
                      <a:r>
                        <a:rPr lang="en-US" sz="1200" b="0" kern="1200">
                          <a:solidFill>
                            <a:schemeClr val="tx1"/>
                          </a:solidFill>
                          <a:latin typeface="Franklin Gothic Book" panose="020B0503020102020204" pitchFamily="34" charset="0"/>
                          <a:ea typeface="+mn-ea"/>
                          <a:cs typeface="+mn-cs"/>
                        </a:rPr>
                        <a:t>Wages and Benefits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271066777"/>
                  </a:ext>
                </a:extLst>
              </a:tr>
            </a:tbl>
          </a:graphicData>
        </a:graphic>
      </p:graphicFrame>
      <p:graphicFrame>
        <p:nvGraphicFramePr>
          <p:cNvPr id="11" name="Table 10">
            <a:extLst>
              <a:ext uri="{FF2B5EF4-FFF2-40B4-BE49-F238E27FC236}">
                <a16:creationId xmlns:a16="http://schemas.microsoft.com/office/drawing/2014/main" id="{C20747EA-1AB0-4363-B49B-94675FBEF304}"/>
              </a:ext>
            </a:extLst>
          </p:cNvPr>
          <p:cNvGraphicFramePr>
            <a:graphicFrameLocks noGrp="1"/>
          </p:cNvGraphicFramePr>
          <p:nvPr/>
        </p:nvGraphicFramePr>
        <p:xfrm>
          <a:off x="7850475" y="1710839"/>
          <a:ext cx="3477661" cy="1371600"/>
        </p:xfrm>
        <a:graphic>
          <a:graphicData uri="http://schemas.openxmlformats.org/drawingml/2006/table">
            <a:tbl>
              <a:tblPr firstRow="1" bandRow="1">
                <a:tableStyleId>{5C22544A-7EE6-4342-B048-85BDC9FD1C3A}</a:tableStyleId>
              </a:tblPr>
              <a:tblGrid>
                <a:gridCol w="3477661">
                  <a:extLst>
                    <a:ext uri="{9D8B030D-6E8A-4147-A177-3AD203B41FA5}">
                      <a16:colId xmlns:a16="http://schemas.microsoft.com/office/drawing/2014/main" val="1555247596"/>
                    </a:ext>
                  </a:extLst>
                </a:gridCol>
              </a:tblGrid>
              <a:tr h="259912">
                <a:tc>
                  <a:txBody>
                    <a:bodyPr/>
                    <a:lstStyle/>
                    <a:p>
                      <a:pPr marL="171450" marR="0" lvl="0" indent="-171450" algn="l" defTabSz="914400" rtl="0" eaLnBrk="1" fontAlgn="auto" latinLnBrk="0" hangingPunct="1">
                        <a:lnSpc>
                          <a:spcPct val="100000"/>
                        </a:lnSpc>
                        <a:spcBef>
                          <a:spcPts val="0"/>
                        </a:spcBef>
                        <a:spcAft>
                          <a:spcPts val="0"/>
                        </a:spcAft>
                        <a:buClr>
                          <a:srgbClr val="29A9E0"/>
                        </a:buClr>
                        <a:buSzTx/>
                        <a:buFont typeface="Franklin Gothic Book" panose="020B0503020102020204" pitchFamily="34" charset="0"/>
                        <a:buChar char="+"/>
                        <a:tabLst/>
                        <a:defRPr/>
                      </a:pPr>
                      <a:r>
                        <a:rPr lang="en-US" sz="1200" b="0" kern="1200">
                          <a:solidFill>
                            <a:schemeClr val="tx1"/>
                          </a:solidFill>
                          <a:latin typeface="Franklin Gothic Book" panose="020B0503020102020204" pitchFamily="34" charset="0"/>
                          <a:ea typeface="+mn-ea"/>
                          <a:cs typeface="+mn-cs"/>
                        </a:rPr>
                        <a:t>Hours of Work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2228571076"/>
                  </a:ext>
                </a:extLst>
              </a:tr>
              <a:tr h="259912">
                <a:tc>
                  <a:txBody>
                    <a:bodyPr/>
                    <a:lstStyle/>
                    <a:p>
                      <a:pPr marL="171450" marR="0" lvl="0" indent="-171450" algn="l" defTabSz="914400" rtl="0" eaLnBrk="1" fontAlgn="auto" latinLnBrk="0" hangingPunct="1">
                        <a:lnSpc>
                          <a:spcPct val="100000"/>
                        </a:lnSpc>
                        <a:spcBef>
                          <a:spcPts val="0"/>
                        </a:spcBef>
                        <a:spcAft>
                          <a:spcPts val="0"/>
                        </a:spcAft>
                        <a:buClr>
                          <a:srgbClr val="29A9E0"/>
                        </a:buClr>
                        <a:buSzTx/>
                        <a:buFont typeface="Franklin Gothic Book" panose="020B0503020102020204" pitchFamily="34" charset="0"/>
                        <a:buChar char="+"/>
                        <a:tabLst/>
                        <a:defRPr/>
                      </a:pPr>
                      <a:r>
                        <a:rPr lang="en-US" sz="1200" b="0" kern="1200">
                          <a:solidFill>
                            <a:schemeClr val="tx1"/>
                          </a:solidFill>
                          <a:latin typeface="Franklin Gothic Book" panose="020B0503020102020204" pitchFamily="34" charset="0"/>
                          <a:ea typeface="+mn-ea"/>
                          <a:cs typeface="+mn-cs"/>
                        </a:rPr>
                        <a:t>Health &amp; Safety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997472718"/>
                  </a:ext>
                </a:extLst>
              </a:tr>
              <a:tr h="259912">
                <a:tc>
                  <a:txBody>
                    <a:bodyPr/>
                    <a:lstStyle/>
                    <a:p>
                      <a:pPr marL="171450" marR="0" lvl="0" indent="-171450" algn="l" defTabSz="914400" rtl="0" eaLnBrk="1" fontAlgn="auto" latinLnBrk="0" hangingPunct="1">
                        <a:lnSpc>
                          <a:spcPct val="100000"/>
                        </a:lnSpc>
                        <a:spcBef>
                          <a:spcPts val="0"/>
                        </a:spcBef>
                        <a:spcAft>
                          <a:spcPts val="0"/>
                        </a:spcAft>
                        <a:buClr>
                          <a:srgbClr val="29A9E0"/>
                        </a:buClr>
                        <a:buSzTx/>
                        <a:buFont typeface="Franklin Gothic Book" panose="020B0503020102020204" pitchFamily="34" charset="0"/>
                        <a:buChar char="+"/>
                        <a:tabLst/>
                        <a:defRPr/>
                      </a:pPr>
                      <a:r>
                        <a:rPr lang="en-US" sz="1200" b="0" kern="1200">
                          <a:solidFill>
                            <a:schemeClr val="tx1"/>
                          </a:solidFill>
                          <a:latin typeface="Franklin Gothic Book" panose="020B0503020102020204" pitchFamily="34" charset="0"/>
                          <a:ea typeface="+mn-ea"/>
                          <a:cs typeface="+mn-cs"/>
                        </a:rPr>
                        <a:t>Environment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512358884"/>
                  </a:ext>
                </a:extLst>
              </a:tr>
              <a:tr h="259912">
                <a:tc>
                  <a:txBody>
                    <a:bodyPr/>
                    <a:lstStyle/>
                    <a:p>
                      <a:pPr marL="171450" marR="0" lvl="0" indent="-171450" algn="l" defTabSz="914400" rtl="0" eaLnBrk="1" fontAlgn="auto" latinLnBrk="0" hangingPunct="1">
                        <a:lnSpc>
                          <a:spcPct val="100000"/>
                        </a:lnSpc>
                        <a:spcBef>
                          <a:spcPts val="0"/>
                        </a:spcBef>
                        <a:spcAft>
                          <a:spcPts val="0"/>
                        </a:spcAft>
                        <a:buClr>
                          <a:srgbClr val="29A9E0"/>
                        </a:buClr>
                        <a:buSzTx/>
                        <a:buFont typeface="Franklin Gothic Book" panose="020B0503020102020204" pitchFamily="34" charset="0"/>
                        <a:buChar char="+"/>
                        <a:tabLst/>
                        <a:defRPr/>
                      </a:pPr>
                      <a:r>
                        <a:rPr lang="en-US" sz="1200" b="0" kern="1200">
                          <a:solidFill>
                            <a:schemeClr val="tx1"/>
                          </a:solidFill>
                          <a:latin typeface="Franklin Gothic Book" panose="020B0503020102020204" pitchFamily="34" charset="0"/>
                          <a:ea typeface="+mn-ea"/>
                          <a:cs typeface="+mn-cs"/>
                        </a:rPr>
                        <a:t>Subcontractin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2875462248"/>
                  </a:ext>
                </a:extLst>
              </a:tr>
              <a:tr h="259912">
                <a:tc>
                  <a:txBody>
                    <a:bodyPr/>
                    <a:lstStyle/>
                    <a:p>
                      <a:pPr marL="171450" marR="0" lvl="0" indent="-171450" algn="l" defTabSz="914400" rtl="0" eaLnBrk="1" fontAlgn="auto" latinLnBrk="0" hangingPunct="1">
                        <a:lnSpc>
                          <a:spcPct val="100000"/>
                        </a:lnSpc>
                        <a:spcBef>
                          <a:spcPts val="0"/>
                        </a:spcBef>
                        <a:spcAft>
                          <a:spcPts val="0"/>
                        </a:spcAft>
                        <a:buClr>
                          <a:srgbClr val="29A9E0"/>
                        </a:buClr>
                        <a:buSzTx/>
                        <a:buFont typeface="Franklin Gothic Book" panose="020B0503020102020204" pitchFamily="34" charset="0"/>
                        <a:buChar char="+"/>
                        <a:tabLst/>
                        <a:defRPr/>
                      </a:pPr>
                      <a:r>
                        <a:rPr lang="en-US" sz="1200" b="0" kern="1200">
                          <a:solidFill>
                            <a:schemeClr val="tx1"/>
                          </a:solidFill>
                          <a:latin typeface="Franklin Gothic Book" panose="020B0503020102020204" pitchFamily="34" charset="0"/>
                          <a:ea typeface="+mn-ea"/>
                          <a:cs typeface="+mn-cs"/>
                        </a:rPr>
                        <a:t>Homework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490097918"/>
                  </a:ext>
                </a:extLst>
              </a:tr>
            </a:tbl>
          </a:graphicData>
        </a:graphic>
      </p:graphicFrame>
      <p:sp>
        <p:nvSpPr>
          <p:cNvPr id="13" name="Rectangle 12">
            <a:extLst>
              <a:ext uri="{FF2B5EF4-FFF2-40B4-BE49-F238E27FC236}">
                <a16:creationId xmlns:a16="http://schemas.microsoft.com/office/drawing/2014/main" id="{EEC150F8-35AE-47C6-B248-442229AD72CA}"/>
              </a:ext>
            </a:extLst>
          </p:cNvPr>
          <p:cNvSpPr/>
          <p:nvPr/>
        </p:nvSpPr>
        <p:spPr>
          <a:xfrm>
            <a:off x="839757" y="1710839"/>
            <a:ext cx="3315971" cy="137596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53" name="Rectangle 52">
            <a:extLst>
              <a:ext uri="{FF2B5EF4-FFF2-40B4-BE49-F238E27FC236}">
                <a16:creationId xmlns:a16="http://schemas.microsoft.com/office/drawing/2014/main" id="{31DB7543-DD7A-4C78-99E4-AD87757F251D}"/>
              </a:ext>
            </a:extLst>
          </p:cNvPr>
          <p:cNvSpPr/>
          <p:nvPr/>
        </p:nvSpPr>
        <p:spPr>
          <a:xfrm>
            <a:off x="4268916" y="1696961"/>
            <a:ext cx="3315971" cy="137596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54" name="Rectangle 53">
            <a:extLst>
              <a:ext uri="{FF2B5EF4-FFF2-40B4-BE49-F238E27FC236}">
                <a16:creationId xmlns:a16="http://schemas.microsoft.com/office/drawing/2014/main" id="{AD355DBC-9578-4E8A-B6CB-658E82C3BD4B}"/>
              </a:ext>
            </a:extLst>
          </p:cNvPr>
          <p:cNvSpPr/>
          <p:nvPr/>
        </p:nvSpPr>
        <p:spPr>
          <a:xfrm>
            <a:off x="7694031" y="1694776"/>
            <a:ext cx="3315971" cy="137596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61" name="TextBox 60">
            <a:extLst>
              <a:ext uri="{FF2B5EF4-FFF2-40B4-BE49-F238E27FC236}">
                <a16:creationId xmlns:a16="http://schemas.microsoft.com/office/drawing/2014/main" id="{C7C289C1-178C-4592-98D1-60B4F8CD81E3}"/>
              </a:ext>
            </a:extLst>
          </p:cNvPr>
          <p:cNvSpPr txBox="1"/>
          <p:nvPr/>
        </p:nvSpPr>
        <p:spPr>
          <a:xfrm>
            <a:off x="839756" y="3300250"/>
            <a:ext cx="10704867" cy="307777"/>
          </a:xfrm>
          <a:prstGeom prst="rect">
            <a:avLst/>
          </a:prstGeom>
          <a:noFill/>
        </p:spPr>
        <p:txBody>
          <a:bodyPr wrap="square" rtlCol="0">
            <a:spAutoFit/>
          </a:bodyPr>
          <a:lstStyle/>
          <a:p>
            <a:r>
              <a:rPr lang="en-HK" sz="1400">
                <a:latin typeface="Franklin Gothic Book" panose="020B0503020102020204" pitchFamily="34" charset="0"/>
                <a:cs typeface="Arial" panose="020B0604020202020204" pitchFamily="34" charset="0"/>
              </a:rPr>
              <a:t>A typical audit follows the below process: </a:t>
            </a:r>
          </a:p>
        </p:txBody>
      </p:sp>
      <p:sp>
        <p:nvSpPr>
          <p:cNvPr id="63" name="AutoShape 19">
            <a:extLst>
              <a:ext uri="{FF2B5EF4-FFF2-40B4-BE49-F238E27FC236}">
                <a16:creationId xmlns:a16="http://schemas.microsoft.com/office/drawing/2014/main" id="{68944A94-74A6-4CA8-BE1F-A6DD570B5DD3}"/>
              </a:ext>
            </a:extLst>
          </p:cNvPr>
          <p:cNvSpPr>
            <a:spLocks noChangeArrowheads="1"/>
          </p:cNvSpPr>
          <p:nvPr/>
        </p:nvSpPr>
        <p:spPr bwMode="auto">
          <a:xfrm>
            <a:off x="8820378" y="5344701"/>
            <a:ext cx="2360062" cy="365760"/>
          </a:xfrm>
          <a:prstGeom prst="rect">
            <a:avLst/>
          </a:prstGeom>
          <a:gradFill flip="none" rotWithShape="1">
            <a:gsLst>
              <a:gs pos="0">
                <a:srgbClr val="004992"/>
              </a:gs>
              <a:gs pos="67000">
                <a:srgbClr val="29A9E0"/>
              </a:gs>
            </a:gsLst>
            <a:path path="circle">
              <a:fillToRect l="100000" t="100000"/>
            </a:path>
            <a:tileRect r="-100000" b="-100000"/>
          </a:gradFill>
          <a:ln w="12700">
            <a:noFill/>
            <a:miter lim="800000"/>
            <a:headEnd/>
            <a:tailEnd/>
          </a:ln>
          <a:effectLst/>
        </p:spPr>
        <p:txBody>
          <a:bodyPr vert="horz" wrap="square" lIns="97932" tIns="48967" rIns="97932" bIns="48967"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bg1"/>
                </a:solidFill>
                <a:effectLst/>
                <a:latin typeface="Franklin Gothic Medium" panose="020B0603020102020204" pitchFamily="34" charset="0"/>
                <a:cs typeface="Arial" pitchFamily="34" charset="0"/>
              </a:rPr>
              <a:t>Analytics (if </a:t>
            </a:r>
            <a:r>
              <a:rPr lang="en-US" sz="1100">
                <a:solidFill>
                  <a:schemeClr val="bg1"/>
                </a:solidFill>
                <a:latin typeface="Franklin Gothic Medium" panose="020B0603020102020204" pitchFamily="34" charset="0"/>
                <a:cs typeface="Arial" pitchFamily="34" charset="0"/>
              </a:rPr>
              <a:t>any)</a:t>
            </a:r>
            <a:endParaRPr kumimoji="0" lang="en-US" sz="1100" b="0" i="0" u="none" strike="noStrike" cap="none" normalizeH="0" baseline="0">
              <a:ln>
                <a:noFill/>
              </a:ln>
              <a:solidFill>
                <a:schemeClr val="bg1"/>
              </a:solidFill>
              <a:effectLst/>
              <a:latin typeface="Franklin Gothic Medium" panose="020B0603020102020204" pitchFamily="34" charset="0"/>
              <a:cs typeface="Arial" pitchFamily="34" charset="0"/>
            </a:endParaRPr>
          </a:p>
        </p:txBody>
      </p:sp>
      <p:cxnSp>
        <p:nvCxnSpPr>
          <p:cNvPr id="64" name="Straight Arrow Connector 63">
            <a:extLst>
              <a:ext uri="{FF2B5EF4-FFF2-40B4-BE49-F238E27FC236}">
                <a16:creationId xmlns:a16="http://schemas.microsoft.com/office/drawing/2014/main" id="{38BD6E96-4201-4301-9A3F-DD9C26ED6BA4}"/>
              </a:ext>
            </a:extLst>
          </p:cNvPr>
          <p:cNvCxnSpPr>
            <a:cxnSpLocks/>
            <a:endCxn id="63" idx="0"/>
          </p:cNvCxnSpPr>
          <p:nvPr/>
        </p:nvCxnSpPr>
        <p:spPr>
          <a:xfrm>
            <a:off x="10000409" y="5113325"/>
            <a:ext cx="0" cy="231376"/>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1285FF2A-0E3C-A5D8-3E8B-194040D2FCD7}"/>
              </a:ext>
            </a:extLst>
          </p:cNvPr>
          <p:cNvSpPr txBox="1">
            <a:spLocks/>
          </p:cNvSpPr>
          <p:nvPr/>
        </p:nvSpPr>
        <p:spPr>
          <a:xfrm>
            <a:off x="6527730" y="6421341"/>
            <a:ext cx="4784232" cy="183054"/>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lumMod val="85000"/>
                  </a:srgbClr>
                </a:solidFill>
                <a:effectLst/>
                <a:uLnTx/>
                <a:uFillTx/>
                <a:latin typeface="Source Sans Pro"/>
                <a:ea typeface="+mn-ea"/>
                <a:cs typeface="+mn-cs"/>
              </a:rPr>
              <a:t>LRQA Responsible Sourcing:  SMETA</a:t>
            </a:r>
            <a:endParaRPr kumimoji="0" lang="en-GB" sz="1050" b="1" i="0" u="none" strike="noStrike" kern="1200" cap="none" spc="0" normalizeH="0" baseline="0" noProof="0" dirty="0">
              <a:ln>
                <a:noFill/>
              </a:ln>
              <a:solidFill>
                <a:srgbClr val="FFFFFF">
                  <a:lumMod val="85000"/>
                </a:srgbClr>
              </a:solidFill>
              <a:effectLst/>
              <a:uLnTx/>
              <a:uFillTx/>
              <a:latin typeface="Source Sans Pro"/>
              <a:ea typeface="+mn-ea"/>
              <a:cs typeface="+mn-cs"/>
            </a:endParaRPr>
          </a:p>
        </p:txBody>
      </p:sp>
      <p:sp>
        <p:nvSpPr>
          <p:cNvPr id="8" name="TextBox 7">
            <a:extLst>
              <a:ext uri="{FF2B5EF4-FFF2-40B4-BE49-F238E27FC236}">
                <a16:creationId xmlns:a16="http://schemas.microsoft.com/office/drawing/2014/main" id="{3A975C33-42AE-6421-CB94-7E0E35706558}"/>
              </a:ext>
            </a:extLst>
          </p:cNvPr>
          <p:cNvSpPr txBox="1"/>
          <p:nvPr/>
        </p:nvSpPr>
        <p:spPr>
          <a:xfrm>
            <a:off x="7973575" y="6007085"/>
            <a:ext cx="4105630" cy="365760"/>
          </a:xfrm>
          <a:prstGeom prst="rect">
            <a:avLst/>
          </a:prstGeom>
          <a:noFill/>
          <a:ln w="25400">
            <a:noFill/>
            <a:miter lim="800000"/>
          </a:ln>
        </p:spPr>
        <p:txBody>
          <a:bodyPr wrap="square" lIns="0" tIns="0" rIns="0" bIns="0" rtlCol="0">
            <a:noAutofit/>
          </a:bodyPr>
          <a:lstStyle/>
          <a:p>
            <a:pPr algn="r"/>
            <a:r>
              <a:rPr lang="en-US" sz="800">
                <a:solidFill>
                  <a:schemeClr val="tx2"/>
                </a:solidFill>
              </a:rPr>
              <a:t>*LRQA Mobile phone </a:t>
            </a:r>
            <a:r>
              <a:rPr lang="en-US" sz="800" err="1">
                <a:solidFill>
                  <a:schemeClr val="tx2"/>
                </a:solidFill>
              </a:rPr>
              <a:t>LaborLink</a:t>
            </a:r>
            <a:r>
              <a:rPr lang="en-US" sz="800">
                <a:solidFill>
                  <a:schemeClr val="tx2"/>
                </a:solidFill>
              </a:rPr>
              <a:t> survey can also be deployed in a complementing fashion</a:t>
            </a:r>
          </a:p>
        </p:txBody>
      </p:sp>
    </p:spTree>
    <p:extLst>
      <p:ext uri="{BB962C8B-B14F-4D97-AF65-F5344CB8AC3E}">
        <p14:creationId xmlns:p14="http://schemas.microsoft.com/office/powerpoint/2010/main" val="3322194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01D01-808D-3D75-B071-44BADD461C6C}"/>
              </a:ext>
            </a:extLst>
          </p:cNvPr>
          <p:cNvSpPr>
            <a:spLocks noGrp="1"/>
          </p:cNvSpPr>
          <p:nvPr>
            <p:ph type="ctrTitle"/>
          </p:nvPr>
        </p:nvSpPr>
        <p:spPr/>
        <p:txBody>
          <a:bodyPr>
            <a:normAutofit/>
          </a:bodyPr>
          <a:lstStyle/>
          <a:p>
            <a:r>
              <a:rPr lang="en-US" dirty="0">
                <a:latin typeface="+mj-lt"/>
              </a:rPr>
              <a:t>SMETA includes LRQA Supplemental Data Sheet (SDS)</a:t>
            </a:r>
            <a:endParaRPr lang="en-HK" b="0" dirty="0"/>
          </a:p>
        </p:txBody>
      </p:sp>
      <p:sp>
        <p:nvSpPr>
          <p:cNvPr id="7" name="TextBox 6">
            <a:extLst>
              <a:ext uri="{FF2B5EF4-FFF2-40B4-BE49-F238E27FC236}">
                <a16:creationId xmlns:a16="http://schemas.microsoft.com/office/drawing/2014/main" id="{7661A6C7-5896-42D7-388F-67ED44C5E049}"/>
              </a:ext>
            </a:extLst>
          </p:cNvPr>
          <p:cNvSpPr txBox="1"/>
          <p:nvPr/>
        </p:nvSpPr>
        <p:spPr>
          <a:xfrm>
            <a:off x="534606" y="1095030"/>
            <a:ext cx="11005122"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FF2B2"/>
              </a:buClr>
              <a:buSzTx/>
              <a:buFontTx/>
              <a:buNone/>
              <a:tabLst/>
              <a:defRPr/>
            </a:pPr>
            <a:r>
              <a:rPr lang="en-US" altLang="zh-CN" sz="1400" dirty="0">
                <a:solidFill>
                  <a:prstClr val="black"/>
                </a:solidFill>
                <a:latin typeface="Source Sans Pro"/>
              </a:rPr>
              <a:t>As the leading provider, we have built industry-leading processes for securing and analyzing sensitive audit data. Effective data management is critical due to the variety of assessment standards and criteria employed across different industries, brands, retailers and associations globally. </a:t>
            </a:r>
          </a:p>
          <a:p>
            <a:pPr marL="0" marR="0" lvl="0" indent="0" algn="l" defTabSz="914400" rtl="0" eaLnBrk="1" fontAlgn="auto" latinLnBrk="0" hangingPunct="1">
              <a:lnSpc>
                <a:spcPct val="100000"/>
              </a:lnSpc>
              <a:spcBef>
                <a:spcPts val="0"/>
              </a:spcBef>
              <a:spcAft>
                <a:spcPts val="0"/>
              </a:spcAft>
              <a:buClr>
                <a:srgbClr val="0FF2B2"/>
              </a:buClr>
              <a:buSzTx/>
              <a:buFontTx/>
              <a:buNone/>
              <a:tabLst/>
              <a:defRPr/>
            </a:pPr>
            <a:endParaRPr lang="en-US" altLang="zh-CN" sz="1400" dirty="0">
              <a:solidFill>
                <a:prstClr val="black"/>
              </a:solidFill>
              <a:latin typeface="Source Sans Pro"/>
            </a:endParaRPr>
          </a:p>
          <a:p>
            <a:pPr marL="0" marR="0" lvl="0" indent="0" algn="l" defTabSz="914400" rtl="0" eaLnBrk="1" fontAlgn="auto" latinLnBrk="0" hangingPunct="1">
              <a:lnSpc>
                <a:spcPct val="100000"/>
              </a:lnSpc>
              <a:spcBef>
                <a:spcPts val="0"/>
              </a:spcBef>
              <a:spcAft>
                <a:spcPts val="0"/>
              </a:spcAft>
              <a:buClr>
                <a:srgbClr val="0FF2B2"/>
              </a:buClr>
              <a:buSzTx/>
              <a:buFontTx/>
              <a:buNone/>
              <a:tabLst/>
              <a:defRPr/>
            </a:pPr>
            <a:r>
              <a:rPr lang="en-US" altLang="zh-CN" sz="1400" dirty="0">
                <a:solidFill>
                  <a:prstClr val="black"/>
                </a:solidFill>
                <a:latin typeface="Source Sans Pro"/>
              </a:rPr>
              <a:t>During each social and environmental compliance assessment, LRQA team capture key data points including:</a:t>
            </a:r>
            <a:endParaRPr kumimoji="0" lang="en-HK" altLang="zh-CN" sz="1400" b="0" i="0" u="none" strike="noStrike" kern="1200" cap="none" spc="0" normalizeH="0" baseline="0" noProof="0" dirty="0">
              <a:ln>
                <a:noFill/>
              </a:ln>
              <a:solidFill>
                <a:prstClr val="black"/>
              </a:solidFill>
              <a:effectLst/>
              <a:uLnTx/>
              <a:uFillTx/>
              <a:latin typeface="Source Sans Pro"/>
              <a:ea typeface="+mn-ea"/>
              <a:cs typeface="+mn-cs"/>
            </a:endParaRPr>
          </a:p>
          <a:p>
            <a:pPr marL="285750" marR="0" lvl="0" indent="-285750" algn="l" defTabSz="914400" rtl="0" eaLnBrk="1" fontAlgn="auto" latinLnBrk="0" hangingPunct="1">
              <a:lnSpc>
                <a:spcPct val="100000"/>
              </a:lnSpc>
              <a:spcBef>
                <a:spcPts val="0"/>
              </a:spcBef>
              <a:spcAft>
                <a:spcPts val="0"/>
              </a:spcAft>
              <a:buClr>
                <a:srgbClr val="0FF2B2"/>
              </a:buClr>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Source Sans Pro"/>
                <a:ea typeface="+mn-ea"/>
                <a:cs typeface="+mn-cs"/>
              </a:rPr>
              <a:t>Detailed descriptions of all non-conformance findings, and the categorical classifications of each finding </a:t>
            </a:r>
          </a:p>
          <a:p>
            <a:pPr marL="285750" marR="0" lvl="0" indent="-285750" algn="l" defTabSz="914400" rtl="0" eaLnBrk="1" fontAlgn="auto" latinLnBrk="0" hangingPunct="1">
              <a:lnSpc>
                <a:spcPct val="100000"/>
              </a:lnSpc>
              <a:spcBef>
                <a:spcPts val="0"/>
              </a:spcBef>
              <a:spcAft>
                <a:spcPts val="0"/>
              </a:spcAft>
              <a:buClr>
                <a:srgbClr val="0FF2B2"/>
              </a:buClr>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Source Sans Pro"/>
                <a:ea typeface="+mn-ea"/>
                <a:cs typeface="+mn-cs"/>
              </a:rPr>
              <a:t>Supplemental data that provide risk and performance context </a:t>
            </a:r>
          </a:p>
          <a:p>
            <a:pPr marL="0" marR="0" lvl="0" indent="0" algn="l" defTabSz="914400" rtl="0" eaLnBrk="1" fontAlgn="auto" latinLnBrk="0" hangingPunct="1">
              <a:lnSpc>
                <a:spcPct val="100000"/>
              </a:lnSpc>
              <a:spcBef>
                <a:spcPts val="0"/>
              </a:spcBef>
              <a:spcAft>
                <a:spcPts val="0"/>
              </a:spcAft>
              <a:buClr>
                <a:srgbClr val="0FF2B2"/>
              </a:buClr>
              <a:buSzTx/>
              <a:buFontTx/>
              <a:buNone/>
              <a:tabLst/>
              <a:defRPr/>
            </a:pPr>
            <a:endParaRPr kumimoji="0" lang="en-HK" altLang="zh-CN" sz="1400" b="0" i="0" u="none" strike="noStrike" kern="1200" cap="none" spc="0" normalizeH="0" baseline="0" noProof="0" dirty="0">
              <a:ln>
                <a:noFill/>
              </a:ln>
              <a:solidFill>
                <a:prstClr val="black"/>
              </a:solidFill>
              <a:effectLst/>
              <a:uLnTx/>
              <a:uFillTx/>
              <a:latin typeface="Source Sans Pro"/>
              <a:ea typeface="+mn-ea"/>
              <a:cs typeface="+mn-cs"/>
            </a:endParaRPr>
          </a:p>
          <a:p>
            <a:pPr>
              <a:buClr>
                <a:srgbClr val="0FF2B2"/>
              </a:buClr>
              <a:defRPr/>
            </a:pPr>
            <a:r>
              <a:rPr kumimoji="0" lang="en-US" altLang="zh-CN" sz="1400" i="0" u="none" strike="noStrike" kern="1200" cap="none" spc="0" normalizeH="0" baseline="0" noProof="0" dirty="0">
                <a:ln>
                  <a:noFill/>
                </a:ln>
                <a:solidFill>
                  <a:prstClr val="black"/>
                </a:solidFill>
                <a:effectLst/>
                <a:uLnTx/>
                <a:uFillTx/>
                <a:latin typeface="Source Sans Pro"/>
                <a:ea typeface="+mn-ea"/>
                <a:cs typeface="+mn-cs"/>
              </a:rPr>
              <a:t>Our unified process standardizes data capture to ensure consistency, regardless of the diverse audit criteria encountered. </a:t>
            </a:r>
          </a:p>
          <a:p>
            <a:pPr>
              <a:buClr>
                <a:srgbClr val="0FF2B2"/>
              </a:buClr>
              <a:defRPr/>
            </a:pPr>
            <a:endParaRPr kumimoji="0" lang="en-US" altLang="zh-CN" sz="1400" i="0" u="none" strike="noStrike" kern="1200" cap="none" spc="0" normalizeH="0" baseline="0" noProof="0" dirty="0">
              <a:ln>
                <a:noFill/>
              </a:ln>
              <a:solidFill>
                <a:prstClr val="black"/>
              </a:solidFill>
              <a:effectLst/>
              <a:uLnTx/>
              <a:uFillTx/>
              <a:latin typeface="Source Sans Pro"/>
              <a:ea typeface="+mn-ea"/>
              <a:cs typeface="+mn-cs"/>
            </a:endParaRPr>
          </a:p>
          <a:p>
            <a:pPr>
              <a:buClr>
                <a:srgbClr val="0FF2B2"/>
              </a:buClr>
              <a:defRPr/>
            </a:pPr>
            <a:r>
              <a:rPr lang="en-US" altLang="zh-CN" sz="1400" b="1" i="1" dirty="0">
                <a:solidFill>
                  <a:prstClr val="black"/>
                </a:solidFill>
                <a:latin typeface="Source Sans Pro"/>
              </a:rPr>
              <a:t>Note:  Available only to direct corporate brands or retailers who are directly commissioning the audit to LRQA.</a:t>
            </a:r>
            <a:endParaRPr kumimoji="0" lang="en-HK" altLang="zh-CN" sz="1400" b="0" i="1" u="none" strike="noStrike" kern="1200" cap="none" spc="0" normalizeH="0" baseline="0" noProof="0" dirty="0">
              <a:ln>
                <a:noFill/>
              </a:ln>
              <a:solidFill>
                <a:prstClr val="black"/>
              </a:solidFill>
              <a:effectLst/>
              <a:uLnTx/>
              <a:uFillTx/>
              <a:latin typeface="Source Sans Pro"/>
              <a:ea typeface="+mn-ea"/>
              <a:cs typeface="+mn-cs"/>
            </a:endParaRPr>
          </a:p>
        </p:txBody>
      </p:sp>
      <p:sp>
        <p:nvSpPr>
          <p:cNvPr id="2" name="Rectangle 1">
            <a:extLst>
              <a:ext uri="{FF2B5EF4-FFF2-40B4-BE49-F238E27FC236}">
                <a16:creationId xmlns:a16="http://schemas.microsoft.com/office/drawing/2014/main" id="{60FF88AD-1686-7956-632E-5D672D43523D}"/>
              </a:ext>
            </a:extLst>
          </p:cNvPr>
          <p:cNvSpPr/>
          <p:nvPr/>
        </p:nvSpPr>
        <p:spPr>
          <a:xfrm>
            <a:off x="6373368" y="3516202"/>
            <a:ext cx="5293170" cy="246168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rtlCol="0" anchor="t"/>
          <a:lstStyle/>
          <a:p>
            <a:pPr>
              <a:spcAft>
                <a:spcPts val="1200"/>
              </a:spcAft>
              <a:buClr>
                <a:srgbClr val="0FF2B2"/>
              </a:buClr>
              <a:defRPr/>
            </a:pPr>
            <a:r>
              <a:rPr kumimoji="0" lang="en-HK" altLang="zh-CN" sz="1400" b="1" i="0" u="none" strike="noStrike" kern="1200" cap="none" spc="0" normalizeH="0" baseline="0" noProof="0">
                <a:ln>
                  <a:noFill/>
                </a:ln>
                <a:solidFill>
                  <a:schemeClr val="accent2"/>
                </a:solidFill>
                <a:effectLst/>
                <a:uLnTx/>
                <a:uFillTx/>
                <a:latin typeface="+mj-lt"/>
                <a:ea typeface="+mn-ea"/>
                <a:cs typeface="+mn-cs"/>
              </a:rPr>
              <a:t>Supplemental </a:t>
            </a:r>
            <a:r>
              <a:rPr kumimoji="0" lang="en-HK" altLang="zh-CN" sz="1400" b="1" i="0" u="none" strike="noStrike" kern="1200" cap="none" spc="0" normalizeH="0" baseline="0" noProof="0" err="1">
                <a:ln>
                  <a:noFill/>
                </a:ln>
                <a:solidFill>
                  <a:schemeClr val="accent2"/>
                </a:solidFill>
                <a:effectLst/>
                <a:uLnTx/>
                <a:uFillTx/>
                <a:latin typeface="+mj-lt"/>
                <a:ea typeface="+mn-ea"/>
                <a:cs typeface="+mn-cs"/>
              </a:rPr>
              <a:t>dat</a:t>
            </a:r>
            <a:r>
              <a:rPr lang="en-HK" altLang="zh-CN" sz="1400" b="1">
                <a:solidFill>
                  <a:schemeClr val="accent2"/>
                </a:solidFill>
                <a:latin typeface="+mj-lt"/>
              </a:rPr>
              <a:t>a</a:t>
            </a:r>
          </a:p>
          <a:p>
            <a:pPr>
              <a:spcAft>
                <a:spcPts val="1200"/>
              </a:spcAft>
              <a:buClr>
                <a:srgbClr val="0FF2B2"/>
              </a:buClr>
              <a:defRPr/>
            </a:pPr>
            <a:r>
              <a:rPr lang="en-HK" altLang="zh-CN" sz="1200">
                <a:solidFill>
                  <a:prstClr val="black"/>
                </a:solidFill>
                <a:latin typeface="Source Sans Pro"/>
              </a:rPr>
              <a:t>Supplemental data is collected through a form called </a:t>
            </a:r>
            <a:r>
              <a:rPr lang="en-HK" altLang="zh-CN" sz="1200" b="1">
                <a:solidFill>
                  <a:prstClr val="black"/>
                </a:solidFill>
                <a:latin typeface="Source Sans Pro"/>
              </a:rPr>
              <a:t>Supplemental Datasheet (SDS).</a:t>
            </a:r>
            <a:r>
              <a:rPr lang="zh-CN" altLang="en-US" sz="1200" b="1">
                <a:solidFill>
                  <a:prstClr val="black"/>
                </a:solidFill>
                <a:latin typeface="Source Sans Pro"/>
              </a:rPr>
              <a:t> </a:t>
            </a:r>
            <a:r>
              <a:rPr lang="en-US" altLang="zh-CN" sz="1200">
                <a:solidFill>
                  <a:prstClr val="black"/>
                </a:solidFill>
                <a:latin typeface="Source Sans Pro"/>
              </a:rPr>
              <a:t>The SDS contains a standardized set of over 300 data points related to:</a:t>
            </a:r>
          </a:p>
          <a:p>
            <a:pPr marL="180975" indent="-180975">
              <a:spcAft>
                <a:spcPts val="300"/>
              </a:spcAft>
              <a:buClr>
                <a:schemeClr val="tx2"/>
              </a:buClr>
              <a:buFont typeface="Arial" panose="020B0604020202020204" pitchFamily="34" charset="0"/>
              <a:buChar char="•"/>
              <a:defRPr/>
            </a:pPr>
            <a:r>
              <a:rPr lang="en-US" altLang="zh-CN" sz="1200">
                <a:solidFill>
                  <a:prstClr val="black"/>
                </a:solidFill>
                <a:latin typeface="Source Sans Pro"/>
              </a:rPr>
              <a:t>Facility profile details</a:t>
            </a:r>
          </a:p>
          <a:p>
            <a:pPr marL="180975" indent="-180975">
              <a:spcAft>
                <a:spcPts val="300"/>
              </a:spcAft>
              <a:buClr>
                <a:schemeClr val="tx2"/>
              </a:buClr>
              <a:buFont typeface="Arial" panose="020B0604020202020204" pitchFamily="34" charset="0"/>
              <a:buChar char="•"/>
              <a:defRPr/>
            </a:pPr>
            <a:r>
              <a:rPr lang="en-US" altLang="zh-CN" sz="1200">
                <a:solidFill>
                  <a:prstClr val="black"/>
                </a:solidFill>
                <a:latin typeface="Source Sans Pro"/>
              </a:rPr>
              <a:t>Employee demographics</a:t>
            </a:r>
          </a:p>
          <a:p>
            <a:pPr marL="180975" indent="-180975">
              <a:spcAft>
                <a:spcPts val="300"/>
              </a:spcAft>
              <a:buClr>
                <a:schemeClr val="tx2"/>
              </a:buClr>
              <a:buFont typeface="Arial" panose="020B0604020202020204" pitchFamily="34" charset="0"/>
              <a:buChar char="•"/>
              <a:defRPr/>
            </a:pPr>
            <a:r>
              <a:rPr lang="en-US" altLang="zh-CN" sz="1200">
                <a:solidFill>
                  <a:prstClr val="black"/>
                </a:solidFill>
                <a:latin typeface="Source Sans Pro"/>
              </a:rPr>
              <a:t>Performance against key social indicators (e.g. wages and hours) </a:t>
            </a:r>
          </a:p>
          <a:p>
            <a:pPr marL="180975" indent="-180975">
              <a:spcAft>
                <a:spcPts val="1200"/>
              </a:spcAft>
              <a:buClr>
                <a:schemeClr val="tx2"/>
              </a:buClr>
              <a:buFont typeface="Arial" panose="020B0604020202020204" pitchFamily="34" charset="0"/>
              <a:buChar char="•"/>
              <a:defRPr/>
            </a:pPr>
            <a:r>
              <a:rPr lang="en-US" altLang="zh-CN" sz="1200">
                <a:solidFill>
                  <a:prstClr val="black"/>
                </a:solidFill>
                <a:latin typeface="Source Sans Pro"/>
              </a:rPr>
              <a:t>GHG emission reporting </a:t>
            </a:r>
            <a:endParaRPr kumimoji="0" lang="en-US" altLang="zh-CN" sz="1200" b="0" i="0" u="none" strike="noStrike" kern="1200" cap="none" spc="0" normalizeH="0" baseline="0" noProof="0">
              <a:ln>
                <a:noFill/>
              </a:ln>
              <a:solidFill>
                <a:prstClr val="black"/>
              </a:solidFill>
              <a:effectLst/>
              <a:uLnTx/>
              <a:uFillTx/>
              <a:latin typeface="Source Sans Pro"/>
              <a:ea typeface="+mn-ea"/>
              <a:cs typeface="+mn-cs"/>
            </a:endParaRPr>
          </a:p>
          <a:p>
            <a:pPr>
              <a:spcAft>
                <a:spcPts val="1200"/>
              </a:spcAft>
              <a:buClr>
                <a:srgbClr val="0FF2B2"/>
              </a:buClr>
              <a:defRPr/>
            </a:pPr>
            <a:r>
              <a:rPr lang="en-US" sz="1200" b="0" i="0">
                <a:solidFill>
                  <a:srgbClr val="000000"/>
                </a:solidFill>
                <a:effectLst/>
                <a:latin typeface="-apple-system"/>
              </a:rPr>
              <a:t>Regardless of the audit standard or client, our auditors follow the same SDS protocol to collect these supplemental metrics. </a:t>
            </a:r>
            <a:endParaRPr kumimoji="0" lang="en-HK" altLang="zh-CN" sz="12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 name="Rectangle 2">
            <a:extLst>
              <a:ext uri="{FF2B5EF4-FFF2-40B4-BE49-F238E27FC236}">
                <a16:creationId xmlns:a16="http://schemas.microsoft.com/office/drawing/2014/main" id="{40EE123A-0595-F008-AE51-E1E5B23EE365}"/>
              </a:ext>
            </a:extLst>
          </p:cNvPr>
          <p:cNvSpPr/>
          <p:nvPr/>
        </p:nvSpPr>
        <p:spPr>
          <a:xfrm>
            <a:off x="600456" y="3516201"/>
            <a:ext cx="5293170" cy="246168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rtlCol="0" anchor="t"/>
          <a:lstStyle/>
          <a:p>
            <a:pPr>
              <a:spcAft>
                <a:spcPts val="1200"/>
              </a:spcAft>
              <a:buClr>
                <a:srgbClr val="0FF2B2"/>
              </a:buClr>
              <a:defRPr/>
            </a:pPr>
            <a:r>
              <a:rPr lang="en-US" altLang="zh-CN" sz="1400" b="1" dirty="0">
                <a:solidFill>
                  <a:schemeClr val="accent2"/>
                </a:solidFill>
                <a:latin typeface="+mj-lt"/>
              </a:rPr>
              <a:t>Finding data</a:t>
            </a:r>
          </a:p>
          <a:p>
            <a:pPr>
              <a:spcAft>
                <a:spcPts val="1200"/>
              </a:spcAft>
              <a:buClr>
                <a:srgbClr val="0FF2B2"/>
              </a:buClr>
              <a:defRPr/>
            </a:pPr>
            <a:r>
              <a:rPr lang="en-US" altLang="zh-CN" sz="1200" dirty="0">
                <a:solidFill>
                  <a:prstClr val="black"/>
                </a:solidFill>
                <a:latin typeface="Source Sans Pro"/>
              </a:rPr>
              <a:t>For meaningful cross-assessment analysis, we have implemented a uniform finding capture and storage process - regardless of the original audit standard used.  </a:t>
            </a:r>
          </a:p>
          <a:p>
            <a:pPr>
              <a:spcAft>
                <a:spcPts val="1200"/>
              </a:spcAft>
              <a:buClr>
                <a:srgbClr val="0FF2B2"/>
              </a:buClr>
              <a:defRPr/>
            </a:pPr>
            <a:r>
              <a:rPr kumimoji="0" lang="en-HK" altLang="zh-CN" sz="1200" b="1" i="0" u="none" strike="noStrike" kern="1200" cap="none" spc="0" normalizeH="0" baseline="0" noProof="0" dirty="0">
                <a:ln>
                  <a:noFill/>
                </a:ln>
                <a:solidFill>
                  <a:prstClr val="black"/>
                </a:solidFill>
                <a:effectLst/>
                <a:uLnTx/>
                <a:uFillTx/>
                <a:latin typeface="Source Sans Pro"/>
                <a:ea typeface="+mn-ea"/>
                <a:cs typeface="+mn-cs"/>
              </a:rPr>
              <a:t>All findings will be mapped to our proprietary LRQA finding taxonomy categories.</a:t>
            </a:r>
            <a:r>
              <a:rPr kumimoji="0" lang="en-HK" altLang="zh-CN" sz="1200" b="0" i="0" u="none" strike="noStrike" kern="1200" cap="none" spc="0" normalizeH="0" baseline="0" noProof="0" dirty="0">
                <a:ln>
                  <a:noFill/>
                </a:ln>
                <a:solidFill>
                  <a:prstClr val="black"/>
                </a:solidFill>
                <a:effectLst/>
                <a:uLnTx/>
                <a:uFillTx/>
                <a:latin typeface="Source Sans Pro"/>
                <a:ea typeface="+mn-ea"/>
                <a:cs typeface="+mn-cs"/>
              </a:rPr>
              <a:t> They </a:t>
            </a:r>
            <a:r>
              <a:rPr kumimoji="0" lang="en-HK" altLang="zh-CN" sz="1200" b="0" i="0" u="none" strike="noStrike" kern="1200" cap="none" spc="0" normalizeH="0" baseline="0" noProof="0" dirty="0" err="1">
                <a:ln>
                  <a:noFill/>
                </a:ln>
                <a:solidFill>
                  <a:prstClr val="black"/>
                </a:solidFill>
                <a:effectLst/>
                <a:uLnTx/>
                <a:uFillTx/>
                <a:latin typeface="Source Sans Pro"/>
                <a:ea typeface="+mn-ea"/>
                <a:cs typeface="+mn-cs"/>
              </a:rPr>
              <a:t>wil</a:t>
            </a:r>
            <a:r>
              <a:rPr lang="en-HK" altLang="zh-CN" sz="1200" dirty="0">
                <a:solidFill>
                  <a:prstClr val="black"/>
                </a:solidFill>
                <a:latin typeface="Source Sans Pro"/>
              </a:rPr>
              <a:t>l then be</a:t>
            </a:r>
            <a:r>
              <a:rPr kumimoji="0" lang="en-US" altLang="zh-CN" sz="1200" b="0" i="0" u="none" strike="noStrike" kern="1200" cap="none" spc="0" normalizeH="0" baseline="0" noProof="0" dirty="0">
                <a:ln>
                  <a:noFill/>
                </a:ln>
                <a:solidFill>
                  <a:prstClr val="black"/>
                </a:solidFill>
                <a:effectLst/>
                <a:uLnTx/>
                <a:uFillTx/>
                <a:latin typeface="Source Sans Pro"/>
                <a:ea typeface="+mn-ea"/>
                <a:cs typeface="+mn-cs"/>
              </a:rPr>
              <a:t> uploaded and stored securely in our centralized database.  </a:t>
            </a:r>
            <a:endParaRPr lang="en-HK" altLang="zh-CN" sz="1200" dirty="0">
              <a:solidFill>
                <a:prstClr val="black"/>
              </a:solidFill>
              <a:latin typeface="Source Sans Pro"/>
            </a:endParaRPr>
          </a:p>
          <a:p>
            <a:pPr>
              <a:spcAft>
                <a:spcPts val="1200"/>
              </a:spcAft>
              <a:buClr>
                <a:srgbClr val="0FF2B2"/>
              </a:buClr>
              <a:defRPr/>
            </a:pPr>
            <a:r>
              <a:rPr lang="en-US" sz="1200" b="0" i="0" dirty="0">
                <a:solidFill>
                  <a:srgbClr val="000000"/>
                </a:solidFill>
                <a:effectLst/>
              </a:rPr>
              <a:t>The LRQA taxonomy provides a common language, enabling robust analysis and benchmarking across.</a:t>
            </a:r>
            <a:endParaRPr kumimoji="0" lang="en-HK" altLang="zh-CN" sz="1200" b="0" i="0" u="none" strike="noStrike" kern="1200" cap="none" spc="0" normalizeH="0" baseline="0" noProof="0" dirty="0">
              <a:ln>
                <a:noFill/>
              </a:ln>
              <a:solidFill>
                <a:prstClr val="black"/>
              </a:solidFill>
              <a:effectLst/>
              <a:uLnTx/>
              <a:uFillTx/>
              <a:ea typeface="+mn-ea"/>
              <a:cs typeface="+mn-cs"/>
            </a:endParaRPr>
          </a:p>
        </p:txBody>
      </p:sp>
      <p:sp>
        <p:nvSpPr>
          <p:cNvPr id="6" name="Slide Number Placeholder 3">
            <a:extLst>
              <a:ext uri="{FF2B5EF4-FFF2-40B4-BE49-F238E27FC236}">
                <a16:creationId xmlns:a16="http://schemas.microsoft.com/office/drawing/2014/main" id="{083692A9-5B27-F9A0-AC38-1542DD11BAFB}"/>
              </a:ext>
            </a:extLst>
          </p:cNvPr>
          <p:cNvSpPr txBox="1">
            <a:spLocks/>
          </p:cNvSpPr>
          <p:nvPr/>
        </p:nvSpPr>
        <p:spPr>
          <a:xfrm>
            <a:off x="11311962" y="6409688"/>
            <a:ext cx="584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D606C9BE-BD28-4B59-B0C8-442E93857988}" type="slidenum">
              <a:rPr lang="en-GB" sz="1100" smtClean="0">
                <a:solidFill>
                  <a:schemeClr val="bg1"/>
                </a:solidFill>
              </a:rPr>
              <a:pPr algn="ctr"/>
              <a:t>16</a:t>
            </a:fld>
            <a:endParaRPr lang="en-GB" sz="1100">
              <a:solidFill>
                <a:schemeClr val="bg1"/>
              </a:solidFill>
            </a:endParaRPr>
          </a:p>
        </p:txBody>
      </p:sp>
      <p:sp>
        <p:nvSpPr>
          <p:cNvPr id="5" name="Footer Placeholder 4">
            <a:extLst>
              <a:ext uri="{FF2B5EF4-FFF2-40B4-BE49-F238E27FC236}">
                <a16:creationId xmlns:a16="http://schemas.microsoft.com/office/drawing/2014/main" id="{F6925235-C9F4-9356-050F-90691A3346E0}"/>
              </a:ext>
            </a:extLst>
          </p:cNvPr>
          <p:cNvSpPr txBox="1">
            <a:spLocks/>
          </p:cNvSpPr>
          <p:nvPr/>
        </p:nvSpPr>
        <p:spPr>
          <a:xfrm>
            <a:off x="6527730" y="6421341"/>
            <a:ext cx="4784232" cy="183054"/>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lumMod val="85000"/>
                  </a:srgbClr>
                </a:solidFill>
                <a:effectLst/>
                <a:uLnTx/>
                <a:uFillTx/>
                <a:latin typeface="Source Sans Pro"/>
                <a:ea typeface="+mn-ea"/>
                <a:cs typeface="+mn-cs"/>
              </a:rPr>
              <a:t>LRQA Responsible Sourcing:  SMETA</a:t>
            </a:r>
            <a:endParaRPr kumimoji="0" lang="en-GB" sz="1050" b="1" i="0" u="none" strike="noStrike" kern="1200" cap="none" spc="0" normalizeH="0" baseline="0" noProof="0" dirty="0">
              <a:ln>
                <a:noFill/>
              </a:ln>
              <a:solidFill>
                <a:srgbClr val="FFFFFF">
                  <a:lumMod val="85000"/>
                </a:srgbClr>
              </a:solidFill>
              <a:effectLst/>
              <a:uLnTx/>
              <a:uFillTx/>
              <a:latin typeface="Source Sans Pro"/>
              <a:ea typeface="+mn-ea"/>
              <a:cs typeface="+mn-cs"/>
            </a:endParaRPr>
          </a:p>
        </p:txBody>
      </p:sp>
    </p:spTree>
    <p:extLst>
      <p:ext uri="{BB962C8B-B14F-4D97-AF65-F5344CB8AC3E}">
        <p14:creationId xmlns:p14="http://schemas.microsoft.com/office/powerpoint/2010/main" val="3266662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6710-7D98-D4D5-DE40-022BC1F995C6}"/>
              </a:ext>
            </a:extLst>
          </p:cNvPr>
          <p:cNvSpPr>
            <a:spLocks noGrp="1"/>
          </p:cNvSpPr>
          <p:nvPr>
            <p:ph type="ctrTitle"/>
          </p:nvPr>
        </p:nvSpPr>
        <p:spPr>
          <a:xfrm>
            <a:off x="468000" y="385200"/>
            <a:ext cx="11199178" cy="563133"/>
          </a:xfrm>
        </p:spPr>
        <p:txBody>
          <a:bodyPr>
            <a:normAutofit/>
          </a:bodyPr>
          <a:lstStyle/>
          <a:p>
            <a:r>
              <a:rPr lang="en-US" dirty="0">
                <a:latin typeface="+mj-lt"/>
              </a:rPr>
              <a:t>SMETA + LRQA SDS: What does it contain?</a:t>
            </a:r>
            <a:endParaRPr lang="en-HK" dirty="0"/>
          </a:p>
        </p:txBody>
      </p:sp>
      <p:sp>
        <p:nvSpPr>
          <p:cNvPr id="3" name="Rectangle 2">
            <a:extLst>
              <a:ext uri="{FF2B5EF4-FFF2-40B4-BE49-F238E27FC236}">
                <a16:creationId xmlns:a16="http://schemas.microsoft.com/office/drawing/2014/main" id="{BF18FF60-139E-82CF-9707-CA6E77702F0C}"/>
              </a:ext>
            </a:extLst>
          </p:cNvPr>
          <p:cNvSpPr/>
          <p:nvPr/>
        </p:nvSpPr>
        <p:spPr>
          <a:xfrm>
            <a:off x="468000" y="1012954"/>
            <a:ext cx="6584194" cy="307777"/>
          </a:xfrm>
          <a:prstGeom prst="rect">
            <a:avLst/>
          </a:prstGeom>
        </p:spPr>
        <p:txBody>
          <a:bodyPr wrap="square">
            <a:spAutoFit/>
          </a:bodyPr>
          <a:lstStyle/>
          <a:p>
            <a:pPr lvl="0" fontAlgn="base"/>
            <a:r>
              <a:rPr lang="en-US" sz="1400" b="1">
                <a:solidFill>
                  <a:schemeClr val="accent2"/>
                </a:solidFill>
                <a:latin typeface="+mj-lt"/>
              </a:rPr>
              <a:t>LRQA’s Supplemental Datasheet (SDS) contains the following: </a:t>
            </a:r>
          </a:p>
        </p:txBody>
      </p:sp>
      <p:sp>
        <p:nvSpPr>
          <p:cNvPr id="7" name="Rectangle 6">
            <a:extLst>
              <a:ext uri="{FF2B5EF4-FFF2-40B4-BE49-F238E27FC236}">
                <a16:creationId xmlns:a16="http://schemas.microsoft.com/office/drawing/2014/main" id="{0CF95EAC-1AFD-29E4-9DB0-F42E382585DB}"/>
              </a:ext>
            </a:extLst>
          </p:cNvPr>
          <p:cNvSpPr/>
          <p:nvPr/>
        </p:nvSpPr>
        <p:spPr>
          <a:xfrm>
            <a:off x="551779" y="1472184"/>
            <a:ext cx="2474324" cy="285978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288000" tIns="1044000" rIns="180000" rtlCol="0" anchor="ctr"/>
          <a:lstStyle/>
          <a:p>
            <a:r>
              <a:rPr lang="en-HK" sz="1200" b="1">
                <a:solidFill>
                  <a:schemeClr val="tx2"/>
                </a:solidFill>
              </a:rPr>
              <a:t>Worker Interview Feedback </a:t>
            </a:r>
          </a:p>
          <a:p>
            <a:r>
              <a:rPr lang="en-HK" sz="1200">
                <a:solidFill>
                  <a:schemeClr val="tx2"/>
                </a:solidFill>
              </a:rPr>
              <a:t>Confidential </a:t>
            </a:r>
            <a:r>
              <a:rPr lang="en-US" sz="1200">
                <a:solidFill>
                  <a:schemeClr val="tx2"/>
                </a:solidFill>
              </a:rPr>
              <a:t>worker statements that could not be reported in the main report due to the sensitivity of the issue (especially if the site by default obtains a copy of the report). </a:t>
            </a:r>
            <a:endParaRPr lang="en-HK" sz="1200">
              <a:solidFill>
                <a:schemeClr val="tx2"/>
              </a:solidFill>
            </a:endParaRPr>
          </a:p>
        </p:txBody>
      </p:sp>
      <p:sp>
        <p:nvSpPr>
          <p:cNvPr id="8" name="Rectangle 7">
            <a:extLst>
              <a:ext uri="{FF2B5EF4-FFF2-40B4-BE49-F238E27FC236}">
                <a16:creationId xmlns:a16="http://schemas.microsoft.com/office/drawing/2014/main" id="{52B10CF5-E743-3DD5-05F9-20A9BE32ED87}"/>
              </a:ext>
            </a:extLst>
          </p:cNvPr>
          <p:cNvSpPr/>
          <p:nvPr/>
        </p:nvSpPr>
        <p:spPr>
          <a:xfrm>
            <a:off x="551779" y="4457700"/>
            <a:ext cx="5541771" cy="152843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1404000" rtlCol="0" anchor="ctr"/>
          <a:lstStyle/>
          <a:p>
            <a:r>
              <a:rPr lang="en-HK" sz="1200" b="1">
                <a:solidFill>
                  <a:schemeClr val="tx2"/>
                </a:solidFill>
              </a:rPr>
              <a:t>Auditor Feedback </a:t>
            </a:r>
          </a:p>
          <a:p>
            <a:r>
              <a:rPr lang="en-US" sz="1200">
                <a:solidFill>
                  <a:schemeClr val="tx2"/>
                </a:solidFill>
              </a:rPr>
              <a:t>Subjective or supplementary information that LRQA team feel is important to put context around, including but not limited to for example suspicions of falsification of documents and child labour. These are information we want to make client aware off, even if there has no objective evidence found. </a:t>
            </a:r>
          </a:p>
        </p:txBody>
      </p:sp>
      <p:sp>
        <p:nvSpPr>
          <p:cNvPr id="9" name="Rectangle 8">
            <a:extLst>
              <a:ext uri="{FF2B5EF4-FFF2-40B4-BE49-F238E27FC236}">
                <a16:creationId xmlns:a16="http://schemas.microsoft.com/office/drawing/2014/main" id="{3D49E0BF-0EFD-E6E0-09E4-9716FA2E9990}"/>
              </a:ext>
            </a:extLst>
          </p:cNvPr>
          <p:cNvSpPr/>
          <p:nvPr/>
        </p:nvSpPr>
        <p:spPr>
          <a:xfrm>
            <a:off x="3166751" y="1472184"/>
            <a:ext cx="8444367" cy="2859786"/>
          </a:xfrm>
          <a:prstGeom prst="rect">
            <a:avLst/>
          </a:prstGeom>
          <a:no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324000" tIns="180000" rtlCol="0" anchor="t" anchorCtr="0"/>
          <a:lstStyle/>
          <a:p>
            <a:r>
              <a:rPr lang="en-HK" sz="1400" b="1">
                <a:solidFill>
                  <a:sysClr val="windowText" lastClr="000000"/>
                </a:solidFill>
              </a:rPr>
              <a:t>Transparency </a:t>
            </a:r>
            <a:r>
              <a:rPr lang="en-US" altLang="zh-CN" sz="1400" b="1">
                <a:solidFill>
                  <a:sysClr val="windowText" lastClr="000000"/>
                </a:solidFill>
              </a:rPr>
              <a:t>Status </a:t>
            </a:r>
            <a:endParaRPr lang="en-HK" sz="1400" b="1">
              <a:solidFill>
                <a:sysClr val="windowText" lastClr="000000"/>
              </a:solidFill>
            </a:endParaRPr>
          </a:p>
          <a:p>
            <a:r>
              <a:rPr lang="en-US" sz="1200">
                <a:solidFill>
                  <a:sysClr val="windowText" lastClr="000000"/>
                </a:solidFill>
              </a:rPr>
              <a:t>Transparency is critical to the assessment process to understand risk, impact to workers and the environment. Without transparency, actions from that point onwards become skewed. </a:t>
            </a:r>
            <a:r>
              <a:rPr lang="en-US" altLang="zh-CN" sz="1200">
                <a:solidFill>
                  <a:sysClr val="windowText" lastClr="000000"/>
                </a:solidFill>
              </a:rPr>
              <a:t>LRQA categorizes transparency into three categories: </a:t>
            </a:r>
          </a:p>
        </p:txBody>
      </p:sp>
      <p:sp>
        <p:nvSpPr>
          <p:cNvPr id="10" name="Rectangle 9">
            <a:extLst>
              <a:ext uri="{FF2B5EF4-FFF2-40B4-BE49-F238E27FC236}">
                <a16:creationId xmlns:a16="http://schemas.microsoft.com/office/drawing/2014/main" id="{E7168E22-8EBE-7595-80CE-C4E67D75D6C3}"/>
              </a:ext>
            </a:extLst>
          </p:cNvPr>
          <p:cNvSpPr/>
          <p:nvPr/>
        </p:nvSpPr>
        <p:spPr>
          <a:xfrm>
            <a:off x="3491481" y="2884631"/>
            <a:ext cx="2399737" cy="1354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nchorCtr="0"/>
          <a:lstStyle/>
          <a:p>
            <a:pPr>
              <a:spcAft>
                <a:spcPts val="600"/>
              </a:spcAft>
            </a:pPr>
            <a:r>
              <a:rPr lang="en-US" sz="1000">
                <a:solidFill>
                  <a:schemeClr val="tx1"/>
                </a:solidFill>
              </a:rPr>
              <a:t>Level of transparency on wages and working hours is high.</a:t>
            </a:r>
          </a:p>
          <a:p>
            <a:pPr>
              <a:spcAft>
                <a:spcPts val="600"/>
              </a:spcAft>
            </a:pPr>
            <a:r>
              <a:rPr lang="en-US" sz="1000">
                <a:solidFill>
                  <a:schemeClr val="tx1"/>
                </a:solidFill>
              </a:rPr>
              <a:t>This conclusion indicates high level of transparency on provided wage and working hour records. The factory is open and transparent.</a:t>
            </a:r>
          </a:p>
        </p:txBody>
      </p:sp>
      <p:grpSp>
        <p:nvGrpSpPr>
          <p:cNvPr id="20" name="Group 19">
            <a:extLst>
              <a:ext uri="{FF2B5EF4-FFF2-40B4-BE49-F238E27FC236}">
                <a16:creationId xmlns:a16="http://schemas.microsoft.com/office/drawing/2014/main" id="{310850A6-E701-E94D-0D28-670C1AC9F528}"/>
              </a:ext>
            </a:extLst>
          </p:cNvPr>
          <p:cNvGrpSpPr/>
          <p:nvPr/>
        </p:nvGrpSpPr>
        <p:grpSpPr>
          <a:xfrm>
            <a:off x="3458634" y="2364372"/>
            <a:ext cx="2433092" cy="415784"/>
            <a:chOff x="-277476" y="1540786"/>
            <a:chExt cx="3457353" cy="542567"/>
          </a:xfrm>
        </p:grpSpPr>
        <p:sp>
          <p:nvSpPr>
            <p:cNvPr id="21" name="Rounded Rectangle 73">
              <a:extLst>
                <a:ext uri="{FF2B5EF4-FFF2-40B4-BE49-F238E27FC236}">
                  <a16:creationId xmlns:a16="http://schemas.microsoft.com/office/drawing/2014/main" id="{07439206-C369-A9F3-71B1-3803455BF9B3}"/>
                </a:ext>
              </a:extLst>
            </p:cNvPr>
            <p:cNvSpPr/>
            <p:nvPr/>
          </p:nvSpPr>
          <p:spPr>
            <a:xfrm>
              <a:off x="-230080" y="1540786"/>
              <a:ext cx="3409957" cy="540000"/>
            </a:xfrm>
            <a:prstGeom prst="roundRect">
              <a:avLst>
                <a:gd name="adj" fmla="val 0"/>
              </a:avLst>
            </a:pr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rIns="36000" anchor="ctr"/>
            <a:lstStyle/>
            <a:p>
              <a:pPr algn="ctr">
                <a:defRPr/>
              </a:pPr>
              <a:endParaRPr lang="en-GB" sz="1100">
                <a:solidFill>
                  <a:schemeClr val="bg1"/>
                </a:solidFill>
                <a:latin typeface="Franklin Gothic Book" charset="0"/>
                <a:ea typeface="Franklin Gothic Book" charset="0"/>
                <a:cs typeface="Franklin Gothic Book" charset="0"/>
              </a:endParaRPr>
            </a:p>
          </p:txBody>
        </p:sp>
        <p:sp>
          <p:nvSpPr>
            <p:cNvPr id="22" name="TextBox 21">
              <a:extLst>
                <a:ext uri="{FF2B5EF4-FFF2-40B4-BE49-F238E27FC236}">
                  <a16:creationId xmlns:a16="http://schemas.microsoft.com/office/drawing/2014/main" id="{304D4819-2A5B-B06F-FF8D-0A921BFAFABF}"/>
                </a:ext>
              </a:extLst>
            </p:cNvPr>
            <p:cNvSpPr txBox="1"/>
            <p:nvPr/>
          </p:nvSpPr>
          <p:spPr>
            <a:xfrm>
              <a:off x="296381" y="1660586"/>
              <a:ext cx="1528740" cy="361463"/>
            </a:xfrm>
            <a:prstGeom prst="rect">
              <a:avLst/>
            </a:prstGeom>
            <a:noFill/>
          </p:spPr>
          <p:txBody>
            <a:bodyPr wrap="square" rtlCol="0">
              <a:spAutoFit/>
            </a:bodyPr>
            <a:lstStyle/>
            <a:p>
              <a:r>
                <a:rPr lang="en-GB" sz="1200" b="1">
                  <a:solidFill>
                    <a:schemeClr val="tx2"/>
                  </a:solidFill>
                  <a:latin typeface="+mj-lt"/>
                  <a:ea typeface="Franklin Gothic Book" charset="0"/>
                  <a:cs typeface="Franklin Gothic Book" charset="0"/>
                </a:rPr>
                <a:t>Transparent</a:t>
              </a:r>
            </a:p>
          </p:txBody>
        </p:sp>
        <p:sp>
          <p:nvSpPr>
            <p:cNvPr id="23" name="Rectangle 22">
              <a:extLst>
                <a:ext uri="{FF2B5EF4-FFF2-40B4-BE49-F238E27FC236}">
                  <a16:creationId xmlns:a16="http://schemas.microsoft.com/office/drawing/2014/main" id="{3A29C5C3-7983-6CCE-8068-D0C247E6E69C}"/>
                </a:ext>
              </a:extLst>
            </p:cNvPr>
            <p:cNvSpPr/>
            <p:nvPr/>
          </p:nvSpPr>
          <p:spPr>
            <a:xfrm>
              <a:off x="-230801" y="1540787"/>
              <a:ext cx="281170" cy="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217BB246-B977-E568-5A27-BB1A12B3D3BF}"/>
                </a:ext>
              </a:extLst>
            </p:cNvPr>
            <p:cNvSpPr/>
            <p:nvPr/>
          </p:nvSpPr>
          <p:spPr>
            <a:xfrm flipV="1">
              <a:off x="50209" y="1540787"/>
              <a:ext cx="253262" cy="542566"/>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7CD4DCA-506B-75DC-BFB1-EADECB53B223}"/>
                </a:ext>
              </a:extLst>
            </p:cNvPr>
            <p:cNvSpPr txBox="1"/>
            <p:nvPr/>
          </p:nvSpPr>
          <p:spPr>
            <a:xfrm>
              <a:off x="-277476" y="1565054"/>
              <a:ext cx="281285" cy="331277"/>
            </a:xfrm>
            <a:prstGeom prst="rect">
              <a:avLst/>
            </a:prstGeom>
            <a:noFill/>
          </p:spPr>
          <p:txBody>
            <a:bodyPr wrap="square" rtlCol="0">
              <a:spAutoFit/>
            </a:bodyPr>
            <a:lstStyle/>
            <a:p>
              <a:r>
                <a:rPr lang="en-US" sz="2000">
                  <a:solidFill>
                    <a:schemeClr val="bg1"/>
                  </a:solidFill>
                  <a:cs typeface="Arial" panose="020B0604020202020204" pitchFamily="34" charset="0"/>
                </a:rPr>
                <a:t>1</a:t>
              </a:r>
            </a:p>
          </p:txBody>
        </p:sp>
      </p:grpSp>
      <p:sp>
        <p:nvSpPr>
          <p:cNvPr id="51" name="Rectangle 50">
            <a:extLst>
              <a:ext uri="{FF2B5EF4-FFF2-40B4-BE49-F238E27FC236}">
                <a16:creationId xmlns:a16="http://schemas.microsoft.com/office/drawing/2014/main" id="{690CABA6-4FA1-AD76-3BCE-6C4E4D044739}"/>
              </a:ext>
            </a:extLst>
          </p:cNvPr>
          <p:cNvSpPr/>
          <p:nvPr/>
        </p:nvSpPr>
        <p:spPr>
          <a:xfrm>
            <a:off x="6189435" y="2886181"/>
            <a:ext cx="2387002" cy="1354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nchorCtr="0"/>
          <a:lstStyle/>
          <a:p>
            <a:pPr>
              <a:spcAft>
                <a:spcPts val="600"/>
              </a:spcAft>
            </a:pPr>
            <a:r>
              <a:rPr lang="en-US" sz="1000">
                <a:solidFill>
                  <a:schemeClr val="tx1"/>
                </a:solidFill>
              </a:rPr>
              <a:t>Level of transparency on wages and working hours is low. </a:t>
            </a:r>
          </a:p>
          <a:p>
            <a:pPr>
              <a:spcAft>
                <a:spcPts val="600"/>
              </a:spcAft>
            </a:pPr>
            <a:r>
              <a:rPr lang="en-US" sz="1000">
                <a:solidFill>
                  <a:schemeClr val="tx1"/>
                </a:solidFill>
              </a:rPr>
              <a:t>This conclusion indicates the reliability of provided wage and working hour records is low. There are solid evidences noted during the audit. </a:t>
            </a:r>
          </a:p>
        </p:txBody>
      </p:sp>
      <p:grpSp>
        <p:nvGrpSpPr>
          <p:cNvPr id="56" name="Group 55">
            <a:extLst>
              <a:ext uri="{FF2B5EF4-FFF2-40B4-BE49-F238E27FC236}">
                <a16:creationId xmlns:a16="http://schemas.microsoft.com/office/drawing/2014/main" id="{5FED052E-D1F8-1ABA-3CB6-5D2E036856DA}"/>
              </a:ext>
            </a:extLst>
          </p:cNvPr>
          <p:cNvGrpSpPr/>
          <p:nvPr/>
        </p:nvGrpSpPr>
        <p:grpSpPr>
          <a:xfrm>
            <a:off x="6147674" y="2365923"/>
            <a:ext cx="2433092" cy="418708"/>
            <a:chOff x="306631" y="1540786"/>
            <a:chExt cx="3457353" cy="546382"/>
          </a:xfrm>
        </p:grpSpPr>
        <p:sp>
          <p:nvSpPr>
            <p:cNvPr id="57" name="Rounded Rectangle 73">
              <a:extLst>
                <a:ext uri="{FF2B5EF4-FFF2-40B4-BE49-F238E27FC236}">
                  <a16:creationId xmlns:a16="http://schemas.microsoft.com/office/drawing/2014/main" id="{8258D9B5-C50E-EBB2-5DE1-BE735031EE0D}"/>
                </a:ext>
              </a:extLst>
            </p:cNvPr>
            <p:cNvSpPr/>
            <p:nvPr/>
          </p:nvSpPr>
          <p:spPr>
            <a:xfrm>
              <a:off x="354027" y="1540786"/>
              <a:ext cx="3409957" cy="540000"/>
            </a:xfrm>
            <a:prstGeom prst="roundRect">
              <a:avLst>
                <a:gd name="adj" fmla="val 0"/>
              </a:avLst>
            </a:prstGeom>
            <a:solidFill>
              <a:srgbClr val="E3233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rIns="36000" anchor="ctr"/>
            <a:lstStyle/>
            <a:p>
              <a:pPr algn="ctr">
                <a:defRPr/>
              </a:pPr>
              <a:endParaRPr lang="en-GB" sz="1100">
                <a:solidFill>
                  <a:schemeClr val="bg1"/>
                </a:solidFill>
                <a:latin typeface="Franklin Gothic Book" charset="0"/>
                <a:ea typeface="Franklin Gothic Book" charset="0"/>
                <a:cs typeface="Franklin Gothic Book" charset="0"/>
              </a:endParaRPr>
            </a:p>
          </p:txBody>
        </p:sp>
        <p:sp>
          <p:nvSpPr>
            <p:cNvPr id="58" name="TextBox 57">
              <a:extLst>
                <a:ext uri="{FF2B5EF4-FFF2-40B4-BE49-F238E27FC236}">
                  <a16:creationId xmlns:a16="http://schemas.microsoft.com/office/drawing/2014/main" id="{F73BAB6B-F06B-B189-D4D7-77FFA3896F51}"/>
                </a:ext>
              </a:extLst>
            </p:cNvPr>
            <p:cNvSpPr txBox="1"/>
            <p:nvPr/>
          </p:nvSpPr>
          <p:spPr>
            <a:xfrm>
              <a:off x="880488" y="1660586"/>
              <a:ext cx="1528740" cy="361463"/>
            </a:xfrm>
            <a:prstGeom prst="rect">
              <a:avLst/>
            </a:prstGeom>
            <a:noFill/>
          </p:spPr>
          <p:txBody>
            <a:bodyPr wrap="square" rtlCol="0">
              <a:spAutoFit/>
            </a:bodyPr>
            <a:lstStyle/>
            <a:p>
              <a:r>
                <a:rPr lang="en-GB" sz="1200" b="1">
                  <a:solidFill>
                    <a:schemeClr val="tx2"/>
                  </a:solidFill>
                  <a:latin typeface="+mj-lt"/>
                  <a:ea typeface="Franklin Gothic Book" charset="0"/>
                  <a:cs typeface="Franklin Gothic Book" charset="0"/>
                </a:rPr>
                <a:t>Inconsistent</a:t>
              </a:r>
              <a:r>
                <a:rPr lang="en-GB" sz="1200">
                  <a:solidFill>
                    <a:schemeClr val="tx2"/>
                  </a:solidFill>
                  <a:ea typeface="Franklin Gothic Book" charset="0"/>
                  <a:cs typeface="Franklin Gothic Book" charset="0"/>
                </a:rPr>
                <a:t> </a:t>
              </a:r>
            </a:p>
          </p:txBody>
        </p:sp>
        <p:sp>
          <p:nvSpPr>
            <p:cNvPr id="59" name="Rectangle 58">
              <a:extLst>
                <a:ext uri="{FF2B5EF4-FFF2-40B4-BE49-F238E27FC236}">
                  <a16:creationId xmlns:a16="http://schemas.microsoft.com/office/drawing/2014/main" id="{FA206EC9-D20E-ACA1-6FD1-4D1599123803}"/>
                </a:ext>
              </a:extLst>
            </p:cNvPr>
            <p:cNvSpPr/>
            <p:nvPr/>
          </p:nvSpPr>
          <p:spPr>
            <a:xfrm>
              <a:off x="353306" y="1540787"/>
              <a:ext cx="281170" cy="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ight Triangle 59">
              <a:extLst>
                <a:ext uri="{FF2B5EF4-FFF2-40B4-BE49-F238E27FC236}">
                  <a16:creationId xmlns:a16="http://schemas.microsoft.com/office/drawing/2014/main" id="{C4220382-104C-B3AE-C1BC-E2378D3A31AE}"/>
                </a:ext>
              </a:extLst>
            </p:cNvPr>
            <p:cNvSpPr/>
            <p:nvPr/>
          </p:nvSpPr>
          <p:spPr>
            <a:xfrm flipV="1">
              <a:off x="634316" y="1540787"/>
              <a:ext cx="253263" cy="542566"/>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3F7B9E6A-E175-7110-B24E-3176862DA18A}"/>
                </a:ext>
              </a:extLst>
            </p:cNvPr>
            <p:cNvSpPr txBox="1"/>
            <p:nvPr/>
          </p:nvSpPr>
          <p:spPr>
            <a:xfrm>
              <a:off x="306631" y="1565054"/>
              <a:ext cx="281285" cy="522114"/>
            </a:xfrm>
            <a:prstGeom prst="rect">
              <a:avLst/>
            </a:prstGeom>
            <a:noFill/>
          </p:spPr>
          <p:txBody>
            <a:bodyPr wrap="square" rtlCol="0">
              <a:spAutoFit/>
            </a:bodyPr>
            <a:lstStyle/>
            <a:p>
              <a:r>
                <a:rPr lang="en-US" sz="2000">
                  <a:solidFill>
                    <a:schemeClr val="bg1"/>
                  </a:solidFill>
                  <a:cs typeface="Arial" panose="020B0604020202020204" pitchFamily="34" charset="0"/>
                </a:rPr>
                <a:t>2</a:t>
              </a:r>
            </a:p>
          </p:txBody>
        </p:sp>
      </p:grpSp>
      <p:sp>
        <p:nvSpPr>
          <p:cNvPr id="63" name="Rectangle 62">
            <a:extLst>
              <a:ext uri="{FF2B5EF4-FFF2-40B4-BE49-F238E27FC236}">
                <a16:creationId xmlns:a16="http://schemas.microsoft.com/office/drawing/2014/main" id="{F7203F9A-05EF-E8E4-B435-91E2F47C66DA}"/>
              </a:ext>
            </a:extLst>
          </p:cNvPr>
          <p:cNvSpPr/>
          <p:nvPr/>
        </p:nvSpPr>
        <p:spPr>
          <a:xfrm>
            <a:off x="8865404" y="2879579"/>
            <a:ext cx="2408321" cy="1354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nchorCtr="0"/>
          <a:lstStyle/>
          <a:p>
            <a:pPr>
              <a:spcAft>
                <a:spcPts val="600"/>
              </a:spcAft>
            </a:pPr>
            <a:r>
              <a:rPr lang="en-US" sz="1000">
                <a:solidFill>
                  <a:schemeClr val="tx1"/>
                </a:solidFill>
              </a:rPr>
              <a:t>Level of transparency on wages and working hours is of concern. </a:t>
            </a:r>
          </a:p>
          <a:p>
            <a:pPr>
              <a:spcAft>
                <a:spcPts val="600"/>
              </a:spcAft>
            </a:pPr>
            <a:r>
              <a:rPr lang="en-US" sz="1000">
                <a:solidFill>
                  <a:schemeClr val="tx1"/>
                </a:solidFill>
              </a:rPr>
              <a:t>This conclusion indicates potential concerns on transparency are noted, mainly subjective information from assessor. However, little or no objective and/or strong evidence is found on-site to proof as a formal violation on transparency.</a:t>
            </a:r>
          </a:p>
        </p:txBody>
      </p:sp>
      <p:grpSp>
        <p:nvGrpSpPr>
          <p:cNvPr id="64" name="Group 63">
            <a:extLst>
              <a:ext uri="{FF2B5EF4-FFF2-40B4-BE49-F238E27FC236}">
                <a16:creationId xmlns:a16="http://schemas.microsoft.com/office/drawing/2014/main" id="{64A2395E-507F-B9E5-4D53-C1796936927C}"/>
              </a:ext>
            </a:extLst>
          </p:cNvPr>
          <p:cNvGrpSpPr/>
          <p:nvPr/>
        </p:nvGrpSpPr>
        <p:grpSpPr>
          <a:xfrm>
            <a:off x="8836201" y="2359321"/>
            <a:ext cx="2433091" cy="418708"/>
            <a:chOff x="306631" y="1540786"/>
            <a:chExt cx="3457352" cy="546382"/>
          </a:xfrm>
        </p:grpSpPr>
        <p:sp>
          <p:nvSpPr>
            <p:cNvPr id="65" name="Rounded Rectangle 73">
              <a:extLst>
                <a:ext uri="{FF2B5EF4-FFF2-40B4-BE49-F238E27FC236}">
                  <a16:creationId xmlns:a16="http://schemas.microsoft.com/office/drawing/2014/main" id="{BFE1A10E-F246-778F-4C50-992A562F6832}"/>
                </a:ext>
              </a:extLst>
            </p:cNvPr>
            <p:cNvSpPr/>
            <p:nvPr/>
          </p:nvSpPr>
          <p:spPr>
            <a:xfrm>
              <a:off x="354026" y="1540786"/>
              <a:ext cx="3409957" cy="540000"/>
            </a:xfrm>
            <a:prstGeom prst="roundRect">
              <a:avLst>
                <a:gd name="adj" fmla="val 0"/>
              </a:avLst>
            </a:prstGeom>
            <a:solidFill>
              <a:schemeClr val="bg1">
                <a:lumMod val="6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rIns="36000" anchor="ctr"/>
            <a:lstStyle/>
            <a:p>
              <a:pPr algn="ctr">
                <a:defRPr/>
              </a:pPr>
              <a:endParaRPr lang="en-GB" sz="1100">
                <a:solidFill>
                  <a:schemeClr val="bg1"/>
                </a:solidFill>
                <a:latin typeface="Franklin Gothic Book" charset="0"/>
                <a:ea typeface="Franklin Gothic Book" charset="0"/>
                <a:cs typeface="Franklin Gothic Book" charset="0"/>
              </a:endParaRPr>
            </a:p>
          </p:txBody>
        </p:sp>
        <p:sp>
          <p:nvSpPr>
            <p:cNvPr id="66" name="TextBox 65">
              <a:extLst>
                <a:ext uri="{FF2B5EF4-FFF2-40B4-BE49-F238E27FC236}">
                  <a16:creationId xmlns:a16="http://schemas.microsoft.com/office/drawing/2014/main" id="{21354B04-6D06-17C9-7742-AE7BC4C64FE1}"/>
                </a:ext>
              </a:extLst>
            </p:cNvPr>
            <p:cNvSpPr txBox="1"/>
            <p:nvPr/>
          </p:nvSpPr>
          <p:spPr>
            <a:xfrm>
              <a:off x="880488" y="1660586"/>
              <a:ext cx="1528740" cy="361463"/>
            </a:xfrm>
            <a:prstGeom prst="rect">
              <a:avLst/>
            </a:prstGeom>
            <a:noFill/>
          </p:spPr>
          <p:txBody>
            <a:bodyPr wrap="square" rtlCol="0">
              <a:spAutoFit/>
            </a:bodyPr>
            <a:lstStyle/>
            <a:p>
              <a:r>
                <a:rPr lang="en-GB" sz="1200" b="1">
                  <a:solidFill>
                    <a:schemeClr val="tx2"/>
                  </a:solidFill>
                  <a:latin typeface="+mj-lt"/>
                  <a:ea typeface="Franklin Gothic Book" charset="0"/>
                  <a:cs typeface="Franklin Gothic Book" charset="0"/>
                </a:rPr>
                <a:t>Inconclusive</a:t>
              </a:r>
              <a:r>
                <a:rPr lang="en-GB" sz="1200">
                  <a:solidFill>
                    <a:schemeClr val="tx2"/>
                  </a:solidFill>
                  <a:ea typeface="Franklin Gothic Book" charset="0"/>
                  <a:cs typeface="Franklin Gothic Book" charset="0"/>
                </a:rPr>
                <a:t> </a:t>
              </a:r>
            </a:p>
          </p:txBody>
        </p:sp>
        <p:sp>
          <p:nvSpPr>
            <p:cNvPr id="67" name="Rectangle 66">
              <a:extLst>
                <a:ext uri="{FF2B5EF4-FFF2-40B4-BE49-F238E27FC236}">
                  <a16:creationId xmlns:a16="http://schemas.microsoft.com/office/drawing/2014/main" id="{406CDAA3-4C8F-75C4-E48E-CF12B5E641EA}"/>
                </a:ext>
              </a:extLst>
            </p:cNvPr>
            <p:cNvSpPr/>
            <p:nvPr/>
          </p:nvSpPr>
          <p:spPr>
            <a:xfrm>
              <a:off x="353306" y="1540787"/>
              <a:ext cx="281170" cy="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ight Triangle 67">
              <a:extLst>
                <a:ext uri="{FF2B5EF4-FFF2-40B4-BE49-F238E27FC236}">
                  <a16:creationId xmlns:a16="http://schemas.microsoft.com/office/drawing/2014/main" id="{182E5540-A7D6-8EAB-D8EC-91DDB77EB322}"/>
                </a:ext>
              </a:extLst>
            </p:cNvPr>
            <p:cNvSpPr/>
            <p:nvPr/>
          </p:nvSpPr>
          <p:spPr>
            <a:xfrm flipV="1">
              <a:off x="634316" y="1540787"/>
              <a:ext cx="253263" cy="542566"/>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53AB449E-CE96-0295-3DCA-904F67BE918A}"/>
                </a:ext>
              </a:extLst>
            </p:cNvPr>
            <p:cNvSpPr txBox="1"/>
            <p:nvPr/>
          </p:nvSpPr>
          <p:spPr>
            <a:xfrm>
              <a:off x="306631" y="1565054"/>
              <a:ext cx="281286" cy="522114"/>
            </a:xfrm>
            <a:prstGeom prst="rect">
              <a:avLst/>
            </a:prstGeom>
            <a:noFill/>
          </p:spPr>
          <p:txBody>
            <a:bodyPr wrap="square" rtlCol="0">
              <a:spAutoFit/>
            </a:bodyPr>
            <a:lstStyle/>
            <a:p>
              <a:r>
                <a:rPr lang="en-US" sz="2000">
                  <a:solidFill>
                    <a:schemeClr val="bg1"/>
                  </a:solidFill>
                  <a:cs typeface="Arial" panose="020B0604020202020204" pitchFamily="34" charset="0"/>
                </a:rPr>
                <a:t>3</a:t>
              </a:r>
            </a:p>
          </p:txBody>
        </p:sp>
      </p:grpSp>
      <p:sp>
        <p:nvSpPr>
          <p:cNvPr id="70" name="Rectangle 69">
            <a:extLst>
              <a:ext uri="{FF2B5EF4-FFF2-40B4-BE49-F238E27FC236}">
                <a16:creationId xmlns:a16="http://schemas.microsoft.com/office/drawing/2014/main" id="{B0B0F6DD-AD20-5812-15F5-3C83F38B7A02}"/>
              </a:ext>
            </a:extLst>
          </p:cNvPr>
          <p:cNvSpPr/>
          <p:nvPr/>
        </p:nvSpPr>
        <p:spPr>
          <a:xfrm>
            <a:off x="6214751" y="4457700"/>
            <a:ext cx="5396368" cy="152843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1296000" rtlCol="0" anchor="ctr"/>
          <a:lstStyle/>
          <a:p>
            <a:r>
              <a:rPr lang="en-HK" sz="1200" b="1">
                <a:solidFill>
                  <a:schemeClr val="tx2"/>
                </a:solidFill>
              </a:rPr>
              <a:t>Quantitative Data Points </a:t>
            </a:r>
          </a:p>
          <a:p>
            <a:r>
              <a:rPr lang="en-US" sz="1200">
                <a:solidFill>
                  <a:schemeClr val="tx2"/>
                </a:solidFill>
              </a:rPr>
              <a:t>The SDS report also includes 300+ different quantitative data points on different subjects that LRQA auditors collect onsite. The data points help our team benchmark each site against other local sites, but also informs our internal auditor integrity program. </a:t>
            </a:r>
          </a:p>
        </p:txBody>
      </p:sp>
      <p:pic>
        <p:nvPicPr>
          <p:cNvPr id="6" name="Graphic 5">
            <a:extLst>
              <a:ext uri="{FF2B5EF4-FFF2-40B4-BE49-F238E27FC236}">
                <a16:creationId xmlns:a16="http://schemas.microsoft.com/office/drawing/2014/main" id="{A9C41826-4988-4035-662B-64C01CECC28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4706" y="1660136"/>
            <a:ext cx="863531" cy="863531"/>
          </a:xfrm>
          <a:prstGeom prst="rect">
            <a:avLst/>
          </a:prstGeom>
        </p:spPr>
      </p:pic>
      <p:pic>
        <p:nvPicPr>
          <p:cNvPr id="12" name="Graphic 11">
            <a:extLst>
              <a:ext uri="{FF2B5EF4-FFF2-40B4-BE49-F238E27FC236}">
                <a16:creationId xmlns:a16="http://schemas.microsoft.com/office/drawing/2014/main" id="{7125C178-BC18-EC95-F752-0BB28D6D60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9105" y="4546107"/>
            <a:ext cx="1221510" cy="1221510"/>
          </a:xfrm>
          <a:prstGeom prst="rect">
            <a:avLst/>
          </a:prstGeom>
        </p:spPr>
      </p:pic>
      <p:pic>
        <p:nvPicPr>
          <p:cNvPr id="14" name="Graphic 13">
            <a:extLst>
              <a:ext uri="{FF2B5EF4-FFF2-40B4-BE49-F238E27FC236}">
                <a16:creationId xmlns:a16="http://schemas.microsoft.com/office/drawing/2014/main" id="{A0E2B3F5-92CA-68A3-0574-4D9E3DAD1A0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77611" y="4680612"/>
            <a:ext cx="952500" cy="952500"/>
          </a:xfrm>
          <a:prstGeom prst="rect">
            <a:avLst/>
          </a:prstGeom>
        </p:spPr>
      </p:pic>
      <p:sp>
        <p:nvSpPr>
          <p:cNvPr id="4" name="Slide Number Placeholder 3">
            <a:extLst>
              <a:ext uri="{FF2B5EF4-FFF2-40B4-BE49-F238E27FC236}">
                <a16:creationId xmlns:a16="http://schemas.microsoft.com/office/drawing/2014/main" id="{FD683BAB-8365-413E-BA41-9022325B1E2F}"/>
              </a:ext>
            </a:extLst>
          </p:cNvPr>
          <p:cNvSpPr txBox="1">
            <a:spLocks/>
          </p:cNvSpPr>
          <p:nvPr/>
        </p:nvSpPr>
        <p:spPr>
          <a:xfrm>
            <a:off x="11311962" y="6409688"/>
            <a:ext cx="584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D606C9BE-BD28-4B59-B0C8-442E93857988}" type="slidenum">
              <a:rPr lang="en-GB" sz="1100" smtClean="0">
                <a:solidFill>
                  <a:schemeClr val="bg1"/>
                </a:solidFill>
              </a:rPr>
              <a:pPr algn="ctr"/>
              <a:t>17</a:t>
            </a:fld>
            <a:endParaRPr lang="en-GB" sz="1100">
              <a:solidFill>
                <a:schemeClr val="bg1"/>
              </a:solidFill>
            </a:endParaRPr>
          </a:p>
        </p:txBody>
      </p:sp>
      <p:sp>
        <p:nvSpPr>
          <p:cNvPr id="5" name="Footer Placeholder 4">
            <a:extLst>
              <a:ext uri="{FF2B5EF4-FFF2-40B4-BE49-F238E27FC236}">
                <a16:creationId xmlns:a16="http://schemas.microsoft.com/office/drawing/2014/main" id="{669B1D1E-0AD0-B3EF-62ED-44E5D1BF94B4}"/>
              </a:ext>
            </a:extLst>
          </p:cNvPr>
          <p:cNvSpPr txBox="1">
            <a:spLocks/>
          </p:cNvSpPr>
          <p:nvPr/>
        </p:nvSpPr>
        <p:spPr>
          <a:xfrm>
            <a:off x="6527730" y="6421341"/>
            <a:ext cx="4784232" cy="183054"/>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lumMod val="85000"/>
                  </a:srgbClr>
                </a:solidFill>
                <a:effectLst/>
                <a:uLnTx/>
                <a:uFillTx/>
                <a:latin typeface="Source Sans Pro"/>
                <a:ea typeface="+mn-ea"/>
                <a:cs typeface="+mn-cs"/>
              </a:rPr>
              <a:t>LRQA Responsible Sourcing:  SMETA</a:t>
            </a:r>
            <a:endParaRPr kumimoji="0" lang="en-GB" sz="1050" b="1" i="0" u="none" strike="noStrike" kern="1200" cap="none" spc="0" normalizeH="0" baseline="0" noProof="0" dirty="0">
              <a:ln>
                <a:noFill/>
              </a:ln>
              <a:solidFill>
                <a:srgbClr val="FFFFFF">
                  <a:lumMod val="85000"/>
                </a:srgbClr>
              </a:solidFill>
              <a:effectLst/>
              <a:uLnTx/>
              <a:uFillTx/>
              <a:latin typeface="Source Sans Pro"/>
              <a:ea typeface="+mn-ea"/>
              <a:cs typeface="+mn-cs"/>
            </a:endParaRPr>
          </a:p>
        </p:txBody>
      </p:sp>
    </p:spTree>
    <p:extLst>
      <p:ext uri="{BB962C8B-B14F-4D97-AF65-F5344CB8AC3E}">
        <p14:creationId xmlns:p14="http://schemas.microsoft.com/office/powerpoint/2010/main" val="1924781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AC30564-2B08-8A38-74C7-3AF86199482A}"/>
              </a:ext>
            </a:extLst>
          </p:cNvPr>
          <p:cNvGrpSpPr/>
          <p:nvPr/>
        </p:nvGrpSpPr>
        <p:grpSpPr>
          <a:xfrm>
            <a:off x="7888480" y="2305229"/>
            <a:ext cx="3928868" cy="2012771"/>
            <a:chOff x="2293520" y="2102029"/>
            <a:chExt cx="4383504" cy="1460569"/>
          </a:xfrm>
        </p:grpSpPr>
        <p:sp>
          <p:nvSpPr>
            <p:cNvPr id="30" name="TextBox 29">
              <a:extLst>
                <a:ext uri="{FF2B5EF4-FFF2-40B4-BE49-F238E27FC236}">
                  <a16:creationId xmlns:a16="http://schemas.microsoft.com/office/drawing/2014/main" id="{7CAB2685-DD16-3F47-90A5-3480E9807783}"/>
                </a:ext>
              </a:extLst>
            </p:cNvPr>
            <p:cNvSpPr txBox="1">
              <a:spLocks noChangeAspect="1"/>
            </p:cNvSpPr>
            <p:nvPr/>
          </p:nvSpPr>
          <p:spPr>
            <a:xfrm>
              <a:off x="3362884" y="2103279"/>
              <a:ext cx="3314140" cy="1458324"/>
            </a:xfrm>
            <a:prstGeom prst="parallelogram">
              <a:avLst>
                <a:gd name="adj" fmla="val 38630"/>
              </a:avLst>
            </a:prstGeom>
            <a:noFill/>
            <a:ln w="47625">
              <a:gradFill>
                <a:gsLst>
                  <a:gs pos="18000">
                    <a:schemeClr val="bg2">
                      <a:alpha val="0"/>
                    </a:schemeClr>
                  </a:gs>
                  <a:gs pos="100000">
                    <a:schemeClr val="bg2"/>
                  </a:gs>
                </a:gsLst>
                <a:lin ang="600000" scaled="0"/>
              </a:gradFill>
            </a:ln>
          </p:spPr>
          <p:txBody>
            <a:bodyPr vert="horz" wrap="square" lIns="137709" tIns="103282" rIns="137709" bIns="0" rtlCol="0" anchor="t" anchorCtr="0">
              <a:noAutofit/>
            </a:bodyPr>
            <a:lstStyle/>
            <a:p>
              <a:pPr defTabSz="874454">
                <a:spcBef>
                  <a:spcPts val="573"/>
                </a:spcBef>
                <a:defRPr/>
              </a:pPr>
              <a:endParaRPr lang="en-GB" sz="1338">
                <a:solidFill>
                  <a:srgbClr val="FFFFFF"/>
                </a:solidFill>
                <a:latin typeface="Source Sans Pro"/>
              </a:endParaRPr>
            </a:p>
          </p:txBody>
        </p:sp>
        <p:sp>
          <p:nvSpPr>
            <p:cNvPr id="31" name="TextBox 30">
              <a:extLst>
                <a:ext uri="{FF2B5EF4-FFF2-40B4-BE49-F238E27FC236}">
                  <a16:creationId xmlns:a16="http://schemas.microsoft.com/office/drawing/2014/main" id="{A88ED745-03A9-5062-D763-8654773E672F}"/>
                </a:ext>
              </a:extLst>
            </p:cNvPr>
            <p:cNvSpPr txBox="1">
              <a:spLocks/>
            </p:cNvSpPr>
            <p:nvPr/>
          </p:nvSpPr>
          <p:spPr>
            <a:xfrm>
              <a:off x="2293520" y="2102029"/>
              <a:ext cx="3992980" cy="1460569"/>
            </a:xfrm>
            <a:prstGeom prst="parallelogram">
              <a:avLst>
                <a:gd name="adj" fmla="val 39009"/>
              </a:avLst>
            </a:prstGeom>
            <a:noFill/>
            <a:ln w="12700">
              <a:gradFill>
                <a:gsLst>
                  <a:gs pos="40000">
                    <a:schemeClr val="bg1"/>
                  </a:gs>
                  <a:gs pos="50000">
                    <a:schemeClr val="tx2">
                      <a:alpha val="0"/>
                    </a:schemeClr>
                  </a:gs>
                </a:gsLst>
                <a:lin ang="1200000" scaled="0"/>
              </a:gradFill>
            </a:ln>
          </p:spPr>
          <p:txBody>
            <a:bodyPr vert="horz" wrap="none" lIns="0" tIns="0" rIns="3649286" bIns="0" rtlCol="0" anchor="t" anchorCtr="0">
              <a:noAutofit/>
            </a:bodyPr>
            <a:lstStyle/>
            <a:p>
              <a:pPr defTabSz="171552">
                <a:lnSpc>
                  <a:spcPct val="110000"/>
                </a:lnSpc>
                <a:spcBef>
                  <a:spcPts val="573"/>
                </a:spcBef>
                <a:defRPr/>
              </a:pPr>
              <a:endParaRPr lang="en-GB" sz="1338">
                <a:solidFill>
                  <a:srgbClr val="FFFFFF"/>
                </a:solidFill>
                <a:latin typeface="Source Sans Pro"/>
              </a:endParaRPr>
            </a:p>
          </p:txBody>
        </p:sp>
      </p:grpSp>
      <p:sp>
        <p:nvSpPr>
          <p:cNvPr id="2" name="Title 1">
            <a:extLst>
              <a:ext uri="{FF2B5EF4-FFF2-40B4-BE49-F238E27FC236}">
                <a16:creationId xmlns:a16="http://schemas.microsoft.com/office/drawing/2014/main" id="{EAC092BE-6A9E-43CA-887A-C220FD991636}"/>
              </a:ext>
            </a:extLst>
          </p:cNvPr>
          <p:cNvSpPr>
            <a:spLocks noGrp="1"/>
          </p:cNvSpPr>
          <p:nvPr>
            <p:ph type="title"/>
          </p:nvPr>
        </p:nvSpPr>
        <p:spPr/>
        <p:txBody>
          <a:bodyPr/>
          <a:lstStyle/>
          <a:p>
            <a:r>
              <a:rPr lang="en-US" sz="3200" dirty="0">
                <a:solidFill>
                  <a:srgbClr val="0FF2B2"/>
                </a:solidFill>
              </a:rPr>
              <a:t>SMETA Scheduling Process</a:t>
            </a:r>
          </a:p>
        </p:txBody>
      </p:sp>
      <p:sp>
        <p:nvSpPr>
          <p:cNvPr id="16" name="Rectangle 15">
            <a:extLst>
              <a:ext uri="{FF2B5EF4-FFF2-40B4-BE49-F238E27FC236}">
                <a16:creationId xmlns:a16="http://schemas.microsoft.com/office/drawing/2014/main" id="{38C3970C-C4D7-DBAD-71B1-CC0655397954}"/>
              </a:ext>
            </a:extLst>
          </p:cNvPr>
          <p:cNvSpPr/>
          <p:nvPr/>
        </p:nvSpPr>
        <p:spPr>
          <a:xfrm>
            <a:off x="8669742" y="2621353"/>
            <a:ext cx="2539222" cy="1380521"/>
          </a:xfrm>
          <a:prstGeom prst="rect">
            <a:avLst/>
          </a:prstGeom>
          <a:noFill/>
          <a:ln>
            <a:noFill/>
          </a:ln>
          <a:effectLst>
            <a:outerShdw blurRad="50800" dist="38100" dir="8100000" algn="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133421" tIns="133421" rIns="133421" bIns="133421" numCol="1" spcCol="1270" anchor="ctr" anchorCtr="0">
            <a:spAutoFit/>
          </a:bodyPr>
          <a:lstStyle/>
          <a:p>
            <a:pPr defTabSz="800100">
              <a:lnSpc>
                <a:spcPct val="90000"/>
              </a:lnSpc>
              <a:spcBef>
                <a:spcPct val="0"/>
              </a:spcBef>
              <a:spcAft>
                <a:spcPct val="35000"/>
              </a:spcAft>
            </a:pPr>
            <a:r>
              <a:rPr lang="en-US" sz="1600" b="1">
                <a:latin typeface="+mj-lt"/>
              </a:rPr>
              <a:t>Site to confirm audits &amp; LRQA send confirmation email</a:t>
            </a:r>
          </a:p>
          <a:p>
            <a:pPr marL="114300" lvl="1" indent="-114300" algn="l" defTabSz="622300">
              <a:lnSpc>
                <a:spcPct val="90000"/>
              </a:lnSpc>
              <a:spcBef>
                <a:spcPct val="0"/>
              </a:spcBef>
              <a:spcAft>
                <a:spcPct val="15000"/>
              </a:spcAft>
              <a:buChar char="•"/>
            </a:pPr>
            <a:r>
              <a:rPr lang="en-US" sz="1200" kern="1200"/>
              <a:t>Country Based Document List</a:t>
            </a:r>
          </a:p>
          <a:p>
            <a:pPr marL="114300" lvl="1" indent="-114300" algn="l" defTabSz="622300">
              <a:lnSpc>
                <a:spcPct val="90000"/>
              </a:lnSpc>
              <a:spcBef>
                <a:spcPct val="0"/>
              </a:spcBef>
              <a:spcAft>
                <a:spcPct val="15000"/>
              </a:spcAft>
              <a:buChar char="•"/>
            </a:pPr>
            <a:r>
              <a:rPr lang="en-US" sz="1200" kern="1200"/>
              <a:t>Audit Agenda</a:t>
            </a:r>
          </a:p>
        </p:txBody>
      </p:sp>
      <p:grpSp>
        <p:nvGrpSpPr>
          <p:cNvPr id="3" name="Group 2">
            <a:extLst>
              <a:ext uri="{FF2B5EF4-FFF2-40B4-BE49-F238E27FC236}">
                <a16:creationId xmlns:a16="http://schemas.microsoft.com/office/drawing/2014/main" id="{BEA29801-6E5D-207B-D47E-B1AF5CC1AFB7}"/>
              </a:ext>
            </a:extLst>
          </p:cNvPr>
          <p:cNvGrpSpPr/>
          <p:nvPr/>
        </p:nvGrpSpPr>
        <p:grpSpPr>
          <a:xfrm>
            <a:off x="-850576" y="2286604"/>
            <a:ext cx="3325162" cy="2012771"/>
            <a:chOff x="6847468" y="1159036"/>
            <a:chExt cx="4554442" cy="2000527"/>
          </a:xfrm>
          <a:noFill/>
        </p:grpSpPr>
        <p:sp>
          <p:nvSpPr>
            <p:cNvPr id="6" name="TextBox 5">
              <a:extLst>
                <a:ext uri="{FF2B5EF4-FFF2-40B4-BE49-F238E27FC236}">
                  <a16:creationId xmlns:a16="http://schemas.microsoft.com/office/drawing/2014/main" id="{50590861-B65C-C0C2-0E77-DCF7B4BD1F02}"/>
                </a:ext>
              </a:extLst>
            </p:cNvPr>
            <p:cNvSpPr txBox="1">
              <a:spLocks/>
            </p:cNvSpPr>
            <p:nvPr/>
          </p:nvSpPr>
          <p:spPr>
            <a:xfrm>
              <a:off x="6847468" y="1159036"/>
              <a:ext cx="4491219" cy="2000527"/>
            </a:xfrm>
            <a:prstGeom prst="parallelogram">
              <a:avLst>
                <a:gd name="adj" fmla="val 39009"/>
              </a:avLst>
            </a:prstGeom>
            <a:grpFill/>
            <a:ln w="12700">
              <a:gradFill>
                <a:gsLst>
                  <a:gs pos="40000">
                    <a:schemeClr val="bg1"/>
                  </a:gs>
                  <a:gs pos="50000">
                    <a:schemeClr val="tx2"/>
                  </a:gs>
                </a:gsLst>
                <a:lin ang="1200000" scaled="0"/>
              </a:gradFill>
            </a:ln>
          </p:spPr>
          <p:txBody>
            <a:bodyPr vert="horz" wrap="none" lIns="0" tIns="0" rIns="3649286" bIns="0" rtlCol="0" anchor="t" anchorCtr="0">
              <a:noAutofit/>
            </a:bodyPr>
            <a:lstStyle/>
            <a:p>
              <a:pPr defTabSz="171552">
                <a:lnSpc>
                  <a:spcPct val="110000"/>
                </a:lnSpc>
                <a:spcBef>
                  <a:spcPts val="573"/>
                </a:spcBef>
                <a:defRPr/>
              </a:pPr>
              <a:endParaRPr lang="en-GB" sz="1200">
                <a:solidFill>
                  <a:srgbClr val="FFFFFF"/>
                </a:solidFill>
                <a:latin typeface="Source Sans Pro"/>
              </a:endParaRPr>
            </a:p>
          </p:txBody>
        </p:sp>
        <p:sp>
          <p:nvSpPr>
            <p:cNvPr id="8" name="TextBox 7">
              <a:extLst>
                <a:ext uri="{FF2B5EF4-FFF2-40B4-BE49-F238E27FC236}">
                  <a16:creationId xmlns:a16="http://schemas.microsoft.com/office/drawing/2014/main" id="{FEFEEC64-4D5A-49C7-EF6D-FB26BC90C33F}"/>
                </a:ext>
              </a:extLst>
            </p:cNvPr>
            <p:cNvSpPr txBox="1">
              <a:spLocks noChangeAspect="1"/>
            </p:cNvSpPr>
            <p:nvPr/>
          </p:nvSpPr>
          <p:spPr>
            <a:xfrm>
              <a:off x="7227494" y="1160748"/>
              <a:ext cx="4174416" cy="1997452"/>
            </a:xfrm>
            <a:prstGeom prst="parallelogram">
              <a:avLst>
                <a:gd name="adj" fmla="val 38630"/>
              </a:avLst>
            </a:prstGeom>
            <a:grpFill/>
            <a:ln w="47625">
              <a:gradFill>
                <a:gsLst>
                  <a:gs pos="18000">
                    <a:schemeClr val="bg2">
                      <a:alpha val="0"/>
                    </a:schemeClr>
                  </a:gs>
                  <a:gs pos="100000">
                    <a:schemeClr val="bg2"/>
                  </a:gs>
                </a:gsLst>
                <a:lin ang="600000" scaled="0"/>
              </a:gradFill>
            </a:ln>
          </p:spPr>
          <p:txBody>
            <a:bodyPr vert="horz" wrap="square" lIns="137709" tIns="103282" rIns="137709" bIns="0" rtlCol="0" anchor="t" anchorCtr="0">
              <a:noAutofit/>
            </a:bodyPr>
            <a:lstStyle/>
            <a:p>
              <a:pPr defTabSz="874454">
                <a:spcBef>
                  <a:spcPts val="573"/>
                </a:spcBef>
                <a:defRPr/>
              </a:pPr>
              <a:endParaRPr lang="en-GB" sz="1200">
                <a:solidFill>
                  <a:srgbClr val="FFFFFF"/>
                </a:solidFill>
                <a:latin typeface="Source Sans Pro"/>
              </a:endParaRPr>
            </a:p>
          </p:txBody>
        </p:sp>
      </p:grpSp>
      <p:sp>
        <p:nvSpPr>
          <p:cNvPr id="10" name="Rectangle 9">
            <a:extLst>
              <a:ext uri="{FF2B5EF4-FFF2-40B4-BE49-F238E27FC236}">
                <a16:creationId xmlns:a16="http://schemas.microsoft.com/office/drawing/2014/main" id="{0D66FDBB-BB40-FEF0-6163-DA3D22FEA2F4}"/>
              </a:ext>
            </a:extLst>
          </p:cNvPr>
          <p:cNvSpPr/>
          <p:nvPr/>
        </p:nvSpPr>
        <p:spPr>
          <a:xfrm>
            <a:off x="391257" y="2825866"/>
            <a:ext cx="1399866" cy="934245"/>
          </a:xfrm>
          <a:prstGeom prst="rect">
            <a:avLst/>
          </a:prstGeom>
          <a:noFill/>
          <a:ln>
            <a:noFill/>
          </a:ln>
          <a:effectLst>
            <a:outerShdw blurRad="50800" dist="38100" dir="8100000" algn="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133421" tIns="133421" rIns="133421" bIns="133421" numCol="1" spcCol="1270" anchor="ctr" anchorCtr="0">
            <a:spAutoFit/>
          </a:bodyPr>
          <a:lstStyle/>
          <a:p>
            <a:pPr marL="0" lvl="0" indent="0" algn="r" defTabSz="800100">
              <a:lnSpc>
                <a:spcPct val="90000"/>
              </a:lnSpc>
              <a:spcBef>
                <a:spcPct val="0"/>
              </a:spcBef>
              <a:spcAft>
                <a:spcPct val="35000"/>
              </a:spcAft>
              <a:buNone/>
            </a:pPr>
            <a:r>
              <a:rPr lang="en-US" sz="1600" b="1" kern="1200">
                <a:latin typeface="+mj-lt"/>
              </a:rPr>
              <a:t>Request Sent to LRQA</a:t>
            </a:r>
          </a:p>
        </p:txBody>
      </p:sp>
      <p:grpSp>
        <p:nvGrpSpPr>
          <p:cNvPr id="24" name="Group 23">
            <a:extLst>
              <a:ext uri="{FF2B5EF4-FFF2-40B4-BE49-F238E27FC236}">
                <a16:creationId xmlns:a16="http://schemas.microsoft.com/office/drawing/2014/main" id="{845A21BF-39FE-9B08-5285-47994FC92E2D}"/>
              </a:ext>
            </a:extLst>
          </p:cNvPr>
          <p:cNvGrpSpPr/>
          <p:nvPr/>
        </p:nvGrpSpPr>
        <p:grpSpPr>
          <a:xfrm>
            <a:off x="1806577" y="2305229"/>
            <a:ext cx="3476624" cy="2012771"/>
            <a:chOff x="2293520" y="2102029"/>
            <a:chExt cx="4383505" cy="1460569"/>
          </a:xfrm>
        </p:grpSpPr>
        <p:sp>
          <p:nvSpPr>
            <p:cNvPr id="23" name="TextBox 22">
              <a:extLst>
                <a:ext uri="{FF2B5EF4-FFF2-40B4-BE49-F238E27FC236}">
                  <a16:creationId xmlns:a16="http://schemas.microsoft.com/office/drawing/2014/main" id="{F7219D72-74A3-9B0B-9235-E931E9B7A509}"/>
                </a:ext>
              </a:extLst>
            </p:cNvPr>
            <p:cNvSpPr txBox="1">
              <a:spLocks noChangeAspect="1"/>
            </p:cNvSpPr>
            <p:nvPr/>
          </p:nvSpPr>
          <p:spPr>
            <a:xfrm>
              <a:off x="3362884" y="2103279"/>
              <a:ext cx="3314141" cy="1458324"/>
            </a:xfrm>
            <a:prstGeom prst="parallelogram">
              <a:avLst>
                <a:gd name="adj" fmla="val 38630"/>
              </a:avLst>
            </a:prstGeom>
            <a:noFill/>
            <a:ln w="47625">
              <a:gradFill>
                <a:gsLst>
                  <a:gs pos="18000">
                    <a:schemeClr val="bg2">
                      <a:alpha val="0"/>
                    </a:schemeClr>
                  </a:gs>
                  <a:gs pos="100000">
                    <a:schemeClr val="bg2"/>
                  </a:gs>
                </a:gsLst>
                <a:lin ang="600000" scaled="0"/>
              </a:gradFill>
            </a:ln>
          </p:spPr>
          <p:txBody>
            <a:bodyPr vert="horz" wrap="square" lIns="137709" tIns="103282" rIns="137709" bIns="0" rtlCol="0" anchor="t" anchorCtr="0">
              <a:noAutofit/>
            </a:bodyPr>
            <a:lstStyle/>
            <a:p>
              <a:pPr defTabSz="874454">
                <a:spcBef>
                  <a:spcPts val="573"/>
                </a:spcBef>
                <a:defRPr/>
              </a:pPr>
              <a:endParaRPr lang="en-GB" sz="1200">
                <a:solidFill>
                  <a:srgbClr val="FFFFFF"/>
                </a:solidFill>
                <a:latin typeface="Source Sans Pro"/>
              </a:endParaRPr>
            </a:p>
          </p:txBody>
        </p:sp>
        <p:sp>
          <p:nvSpPr>
            <p:cNvPr id="22" name="TextBox 21">
              <a:extLst>
                <a:ext uri="{FF2B5EF4-FFF2-40B4-BE49-F238E27FC236}">
                  <a16:creationId xmlns:a16="http://schemas.microsoft.com/office/drawing/2014/main" id="{66DC5067-4F79-354F-C94C-E80743CADD51}"/>
                </a:ext>
              </a:extLst>
            </p:cNvPr>
            <p:cNvSpPr txBox="1">
              <a:spLocks/>
            </p:cNvSpPr>
            <p:nvPr/>
          </p:nvSpPr>
          <p:spPr>
            <a:xfrm>
              <a:off x="2293520" y="2102029"/>
              <a:ext cx="3992980" cy="1460569"/>
            </a:xfrm>
            <a:prstGeom prst="parallelogram">
              <a:avLst>
                <a:gd name="adj" fmla="val 39009"/>
              </a:avLst>
            </a:prstGeom>
            <a:noFill/>
            <a:ln w="12700">
              <a:gradFill>
                <a:gsLst>
                  <a:gs pos="40000">
                    <a:schemeClr val="bg1"/>
                  </a:gs>
                  <a:gs pos="50000">
                    <a:schemeClr val="tx2">
                      <a:alpha val="0"/>
                    </a:schemeClr>
                  </a:gs>
                </a:gsLst>
                <a:lin ang="1200000" scaled="0"/>
              </a:gradFill>
            </a:ln>
          </p:spPr>
          <p:txBody>
            <a:bodyPr vert="horz" wrap="none" lIns="0" tIns="0" rIns="3649286" bIns="0" rtlCol="0" anchor="t" anchorCtr="0">
              <a:noAutofit/>
            </a:bodyPr>
            <a:lstStyle/>
            <a:p>
              <a:pPr defTabSz="171552">
                <a:lnSpc>
                  <a:spcPct val="110000"/>
                </a:lnSpc>
                <a:spcBef>
                  <a:spcPts val="573"/>
                </a:spcBef>
                <a:defRPr/>
              </a:pPr>
              <a:endParaRPr lang="en-GB" sz="1200">
                <a:solidFill>
                  <a:srgbClr val="FFFFFF"/>
                </a:solidFill>
                <a:latin typeface="Source Sans Pro"/>
              </a:endParaRPr>
            </a:p>
          </p:txBody>
        </p:sp>
      </p:grpSp>
      <p:sp>
        <p:nvSpPr>
          <p:cNvPr id="18" name="Arrow: Right 17">
            <a:extLst>
              <a:ext uri="{FF2B5EF4-FFF2-40B4-BE49-F238E27FC236}">
                <a16:creationId xmlns:a16="http://schemas.microsoft.com/office/drawing/2014/main" id="{076A2AB6-FDCB-3EFF-679B-B83AC3D5960F}"/>
              </a:ext>
            </a:extLst>
          </p:cNvPr>
          <p:cNvSpPr/>
          <p:nvPr/>
        </p:nvSpPr>
        <p:spPr>
          <a:xfrm>
            <a:off x="1946033" y="3170751"/>
            <a:ext cx="575749" cy="337742"/>
          </a:xfrm>
          <a:prstGeom prst="rightArrow">
            <a:avLst/>
          </a:prstGeom>
          <a:solidFill>
            <a:schemeClr val="tx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0" rtlCol="0" anchor="t">
            <a:noAutofit/>
          </a:bodyPr>
          <a:lstStyle/>
          <a:p>
            <a:pPr algn="l">
              <a:lnSpc>
                <a:spcPct val="90000"/>
              </a:lnSpc>
              <a:spcBef>
                <a:spcPts val="600"/>
              </a:spcBef>
            </a:pPr>
            <a:endParaRPr lang="en-US" sz="1600" b="1">
              <a:solidFill>
                <a:schemeClr val="bg1"/>
              </a:solidFill>
            </a:endParaRPr>
          </a:p>
        </p:txBody>
      </p:sp>
      <p:grpSp>
        <p:nvGrpSpPr>
          <p:cNvPr id="25" name="Group 24">
            <a:extLst>
              <a:ext uri="{FF2B5EF4-FFF2-40B4-BE49-F238E27FC236}">
                <a16:creationId xmlns:a16="http://schemas.microsoft.com/office/drawing/2014/main" id="{E55381B7-932A-7879-A2EB-A192B96A2B53}"/>
              </a:ext>
            </a:extLst>
          </p:cNvPr>
          <p:cNvGrpSpPr/>
          <p:nvPr/>
        </p:nvGrpSpPr>
        <p:grpSpPr>
          <a:xfrm>
            <a:off x="4621405" y="2305229"/>
            <a:ext cx="3928869" cy="2012771"/>
            <a:chOff x="2293520" y="2102029"/>
            <a:chExt cx="4383505" cy="1460569"/>
          </a:xfrm>
        </p:grpSpPr>
        <p:sp>
          <p:nvSpPr>
            <p:cNvPr id="26" name="TextBox 25">
              <a:extLst>
                <a:ext uri="{FF2B5EF4-FFF2-40B4-BE49-F238E27FC236}">
                  <a16:creationId xmlns:a16="http://schemas.microsoft.com/office/drawing/2014/main" id="{5E325595-B1A5-58B1-2247-1098DAEB75DD}"/>
                </a:ext>
              </a:extLst>
            </p:cNvPr>
            <p:cNvSpPr txBox="1">
              <a:spLocks noChangeAspect="1"/>
            </p:cNvSpPr>
            <p:nvPr/>
          </p:nvSpPr>
          <p:spPr>
            <a:xfrm>
              <a:off x="3362884" y="2103279"/>
              <a:ext cx="3314141" cy="1458324"/>
            </a:xfrm>
            <a:prstGeom prst="parallelogram">
              <a:avLst>
                <a:gd name="adj" fmla="val 38630"/>
              </a:avLst>
            </a:prstGeom>
            <a:noFill/>
            <a:ln w="47625">
              <a:gradFill>
                <a:gsLst>
                  <a:gs pos="18000">
                    <a:schemeClr val="bg2">
                      <a:alpha val="0"/>
                    </a:schemeClr>
                  </a:gs>
                  <a:gs pos="100000">
                    <a:schemeClr val="bg2"/>
                  </a:gs>
                </a:gsLst>
                <a:lin ang="600000" scaled="0"/>
              </a:gradFill>
            </a:ln>
          </p:spPr>
          <p:txBody>
            <a:bodyPr vert="horz" wrap="square" lIns="137709" tIns="103282" rIns="137709" bIns="0" rtlCol="0" anchor="t" anchorCtr="0">
              <a:noAutofit/>
            </a:bodyPr>
            <a:lstStyle/>
            <a:p>
              <a:pPr defTabSz="874454">
                <a:spcBef>
                  <a:spcPts val="573"/>
                </a:spcBef>
                <a:defRPr/>
              </a:pPr>
              <a:endParaRPr lang="en-GB" sz="1338">
                <a:solidFill>
                  <a:srgbClr val="FFFFFF"/>
                </a:solidFill>
                <a:latin typeface="Source Sans Pro"/>
              </a:endParaRPr>
            </a:p>
          </p:txBody>
        </p:sp>
        <p:sp>
          <p:nvSpPr>
            <p:cNvPr id="27" name="TextBox 26">
              <a:extLst>
                <a:ext uri="{FF2B5EF4-FFF2-40B4-BE49-F238E27FC236}">
                  <a16:creationId xmlns:a16="http://schemas.microsoft.com/office/drawing/2014/main" id="{8C3BF69F-C4EE-2BF3-AE37-7C3D3B288FD1}"/>
                </a:ext>
              </a:extLst>
            </p:cNvPr>
            <p:cNvSpPr txBox="1">
              <a:spLocks/>
            </p:cNvSpPr>
            <p:nvPr/>
          </p:nvSpPr>
          <p:spPr>
            <a:xfrm>
              <a:off x="2293520" y="2102029"/>
              <a:ext cx="3992980" cy="1460569"/>
            </a:xfrm>
            <a:prstGeom prst="parallelogram">
              <a:avLst>
                <a:gd name="adj" fmla="val 39009"/>
              </a:avLst>
            </a:prstGeom>
            <a:noFill/>
            <a:ln w="12700">
              <a:gradFill>
                <a:gsLst>
                  <a:gs pos="40000">
                    <a:schemeClr val="bg1"/>
                  </a:gs>
                  <a:gs pos="50000">
                    <a:schemeClr val="tx2">
                      <a:alpha val="0"/>
                    </a:schemeClr>
                  </a:gs>
                </a:gsLst>
                <a:lin ang="1200000" scaled="0"/>
              </a:gradFill>
            </a:ln>
          </p:spPr>
          <p:txBody>
            <a:bodyPr vert="horz" wrap="none" lIns="0" tIns="0" rIns="3649286" bIns="0" rtlCol="0" anchor="t" anchorCtr="0">
              <a:noAutofit/>
            </a:bodyPr>
            <a:lstStyle/>
            <a:p>
              <a:pPr defTabSz="171552">
                <a:lnSpc>
                  <a:spcPct val="110000"/>
                </a:lnSpc>
                <a:spcBef>
                  <a:spcPts val="573"/>
                </a:spcBef>
                <a:defRPr/>
              </a:pPr>
              <a:endParaRPr lang="en-GB" sz="1338">
                <a:solidFill>
                  <a:srgbClr val="FFFFFF"/>
                </a:solidFill>
                <a:latin typeface="Source Sans Pro"/>
              </a:endParaRPr>
            </a:p>
          </p:txBody>
        </p:sp>
      </p:grpSp>
      <p:sp>
        <p:nvSpPr>
          <p:cNvPr id="28" name="Arrow: Right 27">
            <a:extLst>
              <a:ext uri="{FF2B5EF4-FFF2-40B4-BE49-F238E27FC236}">
                <a16:creationId xmlns:a16="http://schemas.microsoft.com/office/drawing/2014/main" id="{4BD28FD8-5F33-D335-8CF5-AAB229E7911E}"/>
              </a:ext>
            </a:extLst>
          </p:cNvPr>
          <p:cNvSpPr/>
          <p:nvPr/>
        </p:nvSpPr>
        <p:spPr>
          <a:xfrm>
            <a:off x="4760861" y="3170751"/>
            <a:ext cx="575749" cy="337742"/>
          </a:xfrm>
          <a:prstGeom prst="rightArrow">
            <a:avLst/>
          </a:prstGeom>
          <a:solidFill>
            <a:schemeClr val="tx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0" rtlCol="0" anchor="t">
            <a:noAutofit/>
          </a:bodyPr>
          <a:lstStyle/>
          <a:p>
            <a:pPr algn="l">
              <a:lnSpc>
                <a:spcPct val="90000"/>
              </a:lnSpc>
              <a:spcBef>
                <a:spcPts val="600"/>
              </a:spcBef>
            </a:pPr>
            <a:endParaRPr lang="en-US" sz="1600" b="1">
              <a:solidFill>
                <a:schemeClr val="bg1"/>
              </a:solidFill>
            </a:endParaRPr>
          </a:p>
        </p:txBody>
      </p:sp>
      <p:sp>
        <p:nvSpPr>
          <p:cNvPr id="12" name="Rectangle 11">
            <a:extLst>
              <a:ext uri="{FF2B5EF4-FFF2-40B4-BE49-F238E27FC236}">
                <a16:creationId xmlns:a16="http://schemas.microsoft.com/office/drawing/2014/main" id="{4349BAA7-3414-AB65-9DF2-9FCC2FC22854}"/>
              </a:ext>
            </a:extLst>
          </p:cNvPr>
          <p:cNvSpPr/>
          <p:nvPr/>
        </p:nvSpPr>
        <p:spPr>
          <a:xfrm>
            <a:off x="2500007" y="2376511"/>
            <a:ext cx="2329395" cy="1832953"/>
          </a:xfrm>
          <a:prstGeom prst="rect">
            <a:avLst/>
          </a:prstGeom>
          <a:noFill/>
          <a:ln>
            <a:noFill/>
          </a:ln>
          <a:effectLst>
            <a:outerShdw blurRad="50800" dist="38100" dir="8100000" algn="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133421" tIns="133421" rIns="133421" bIns="133421" numCol="1" spcCol="1270" anchor="ctr" anchorCtr="0">
            <a:spAutoFit/>
          </a:bodyPr>
          <a:lstStyle/>
          <a:p>
            <a:pPr defTabSz="800100">
              <a:lnSpc>
                <a:spcPct val="90000"/>
              </a:lnSpc>
              <a:spcBef>
                <a:spcPct val="0"/>
              </a:spcBef>
              <a:spcAft>
                <a:spcPct val="35000"/>
              </a:spcAft>
            </a:pPr>
            <a:r>
              <a:rPr lang="en-US" sz="1600" b="1">
                <a:latin typeface="+mj-lt"/>
              </a:rPr>
              <a:t>LRQA sends Introduction to site </a:t>
            </a:r>
          </a:p>
          <a:p>
            <a:pPr marL="274320" lvl="1" indent="-114300" algn="l" defTabSz="622300">
              <a:lnSpc>
                <a:spcPct val="90000"/>
              </a:lnSpc>
              <a:spcBef>
                <a:spcPct val="0"/>
              </a:spcBef>
              <a:spcAft>
                <a:spcPct val="15000"/>
              </a:spcAft>
              <a:buChar char="•"/>
            </a:pPr>
            <a:r>
              <a:rPr lang="en-US" sz="1400" kern="1200"/>
              <a:t>Propose Audit Dates</a:t>
            </a:r>
          </a:p>
          <a:p>
            <a:pPr marL="274320" lvl="1" indent="-114300" algn="l" defTabSz="622300">
              <a:lnSpc>
                <a:spcPct val="90000"/>
              </a:lnSpc>
              <a:spcBef>
                <a:spcPct val="0"/>
              </a:spcBef>
              <a:spcAft>
                <a:spcPct val="15000"/>
              </a:spcAft>
              <a:buChar char="•"/>
            </a:pPr>
            <a:r>
              <a:rPr lang="en-US" sz="1400" kern="1200"/>
              <a:t>Explain audit process</a:t>
            </a:r>
          </a:p>
          <a:p>
            <a:pPr marL="274320" lvl="1" indent="-114300" algn="l" defTabSz="622300">
              <a:lnSpc>
                <a:spcPct val="90000"/>
              </a:lnSpc>
              <a:spcBef>
                <a:spcPct val="0"/>
              </a:spcBef>
              <a:spcAft>
                <a:spcPct val="15000"/>
              </a:spcAft>
              <a:buChar char="•"/>
            </a:pPr>
            <a:r>
              <a:rPr lang="en-US" sz="1400" kern="1200"/>
              <a:t>Request review (and signature) of key documentation</a:t>
            </a:r>
          </a:p>
        </p:txBody>
      </p:sp>
      <p:sp>
        <p:nvSpPr>
          <p:cNvPr id="14" name="Rectangle 13">
            <a:extLst>
              <a:ext uri="{FF2B5EF4-FFF2-40B4-BE49-F238E27FC236}">
                <a16:creationId xmlns:a16="http://schemas.microsoft.com/office/drawing/2014/main" id="{11A22F10-B433-BD77-2CA0-B1B1E8202033}"/>
              </a:ext>
            </a:extLst>
          </p:cNvPr>
          <p:cNvSpPr/>
          <p:nvPr/>
        </p:nvSpPr>
        <p:spPr>
          <a:xfrm>
            <a:off x="5327630" y="2570410"/>
            <a:ext cx="2751787" cy="1657520"/>
          </a:xfrm>
          <a:prstGeom prst="rect">
            <a:avLst/>
          </a:prstGeom>
          <a:noFill/>
          <a:ln>
            <a:noFill/>
          </a:ln>
          <a:effectLst>
            <a:outerShdw blurRad="50800" dist="38100" dir="8100000" algn="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133421" tIns="133421" rIns="133421" bIns="133421" numCol="1" spcCol="1270" anchor="ctr" anchorCtr="0">
            <a:spAutoFit/>
          </a:bodyPr>
          <a:lstStyle/>
          <a:p>
            <a:pPr marL="0" lvl="0" indent="0" algn="l" defTabSz="800100">
              <a:lnSpc>
                <a:spcPct val="90000"/>
              </a:lnSpc>
              <a:spcBef>
                <a:spcPct val="0"/>
              </a:spcBef>
              <a:spcAft>
                <a:spcPct val="35000"/>
              </a:spcAft>
              <a:buNone/>
            </a:pPr>
            <a:r>
              <a:rPr lang="en-US" sz="1600" b="1" kern="1200">
                <a:latin typeface="+mj-lt"/>
              </a:rPr>
              <a:t>Site to review introduction</a:t>
            </a:r>
          </a:p>
          <a:p>
            <a:pPr marL="114300" lvl="1" indent="-114300" algn="l" defTabSz="622300">
              <a:lnSpc>
                <a:spcPct val="90000"/>
              </a:lnSpc>
              <a:spcBef>
                <a:spcPct val="0"/>
              </a:spcBef>
              <a:spcAft>
                <a:spcPct val="15000"/>
              </a:spcAft>
              <a:buChar char="•"/>
            </a:pPr>
            <a:r>
              <a:rPr lang="en-US" sz="1200" kern="1200"/>
              <a:t>Review &amp; Return Signed Signed Code of Ethics</a:t>
            </a:r>
          </a:p>
          <a:p>
            <a:pPr marL="114300" lvl="1" indent="-114300" algn="l" defTabSz="622300">
              <a:lnSpc>
                <a:spcPct val="90000"/>
              </a:lnSpc>
              <a:spcBef>
                <a:spcPct val="0"/>
              </a:spcBef>
              <a:spcAft>
                <a:spcPct val="15000"/>
              </a:spcAft>
              <a:buChar char="•"/>
            </a:pPr>
            <a:r>
              <a:rPr lang="en-US" sz="1200" kern="1200"/>
              <a:t>Send back completed facility profile</a:t>
            </a:r>
          </a:p>
          <a:p>
            <a:pPr marL="114300" lvl="1" indent="-114300" algn="l" defTabSz="622300">
              <a:lnSpc>
                <a:spcPct val="90000"/>
              </a:lnSpc>
              <a:spcBef>
                <a:spcPct val="0"/>
              </a:spcBef>
              <a:spcAft>
                <a:spcPct val="15000"/>
              </a:spcAft>
              <a:buChar char="•"/>
            </a:pPr>
            <a:r>
              <a:rPr lang="en-US" sz="1200" kern="1200"/>
              <a:t>Review Non-Retaliation Policy</a:t>
            </a:r>
          </a:p>
          <a:p>
            <a:pPr marL="114300" lvl="1" indent="-114300" algn="l" defTabSz="622300">
              <a:lnSpc>
                <a:spcPct val="90000"/>
              </a:lnSpc>
              <a:spcBef>
                <a:spcPct val="0"/>
              </a:spcBef>
              <a:spcAft>
                <a:spcPct val="15000"/>
              </a:spcAft>
              <a:buChar char="•"/>
            </a:pPr>
            <a:r>
              <a:rPr lang="en-US" sz="1200" kern="1200"/>
              <a:t>Review Client Related Documentation</a:t>
            </a:r>
          </a:p>
        </p:txBody>
      </p:sp>
      <p:sp>
        <p:nvSpPr>
          <p:cNvPr id="32" name="Arrow: Right 31">
            <a:extLst>
              <a:ext uri="{FF2B5EF4-FFF2-40B4-BE49-F238E27FC236}">
                <a16:creationId xmlns:a16="http://schemas.microsoft.com/office/drawing/2014/main" id="{EAA480E8-A1D4-AA79-419E-1B5E65635946}"/>
              </a:ext>
            </a:extLst>
          </p:cNvPr>
          <p:cNvSpPr/>
          <p:nvPr/>
        </p:nvSpPr>
        <p:spPr>
          <a:xfrm>
            <a:off x="8027936" y="3170751"/>
            <a:ext cx="575749" cy="337742"/>
          </a:xfrm>
          <a:prstGeom prst="rightArrow">
            <a:avLst/>
          </a:prstGeom>
          <a:solidFill>
            <a:schemeClr val="tx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0" rtlCol="0" anchor="t">
            <a:noAutofit/>
          </a:bodyPr>
          <a:lstStyle/>
          <a:p>
            <a:pPr algn="l">
              <a:lnSpc>
                <a:spcPct val="90000"/>
              </a:lnSpc>
              <a:spcBef>
                <a:spcPts val="600"/>
              </a:spcBef>
            </a:pPr>
            <a:endParaRPr lang="en-US" sz="1600" b="1">
              <a:solidFill>
                <a:schemeClr val="bg1"/>
              </a:solidFill>
            </a:endParaRPr>
          </a:p>
        </p:txBody>
      </p:sp>
      <p:sp>
        <p:nvSpPr>
          <p:cNvPr id="9" name="Footer Placeholder 4">
            <a:extLst>
              <a:ext uri="{FF2B5EF4-FFF2-40B4-BE49-F238E27FC236}">
                <a16:creationId xmlns:a16="http://schemas.microsoft.com/office/drawing/2014/main" id="{79550219-405D-25F9-DB35-295273F98C24}"/>
              </a:ext>
            </a:extLst>
          </p:cNvPr>
          <p:cNvSpPr txBox="1">
            <a:spLocks/>
          </p:cNvSpPr>
          <p:nvPr/>
        </p:nvSpPr>
        <p:spPr>
          <a:xfrm>
            <a:off x="6527730" y="6421341"/>
            <a:ext cx="4784232" cy="183054"/>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lumMod val="85000"/>
                  </a:srgbClr>
                </a:solidFill>
                <a:effectLst/>
                <a:uLnTx/>
                <a:uFillTx/>
                <a:latin typeface="Source Sans Pro"/>
                <a:ea typeface="+mn-ea"/>
                <a:cs typeface="+mn-cs"/>
              </a:rPr>
              <a:t>LRQA Responsible Sourcing:  SMETA</a:t>
            </a:r>
            <a:endParaRPr kumimoji="0" lang="en-GB" sz="1050" b="1" i="0" u="none" strike="noStrike" kern="1200" cap="none" spc="0" normalizeH="0" baseline="0" noProof="0" dirty="0">
              <a:ln>
                <a:noFill/>
              </a:ln>
              <a:solidFill>
                <a:srgbClr val="FFFFFF">
                  <a:lumMod val="85000"/>
                </a:srgbClr>
              </a:solidFill>
              <a:effectLst/>
              <a:uLnTx/>
              <a:uFillTx/>
              <a:latin typeface="Source Sans Pro"/>
              <a:ea typeface="+mn-ea"/>
              <a:cs typeface="+mn-cs"/>
            </a:endParaRPr>
          </a:p>
        </p:txBody>
      </p:sp>
    </p:spTree>
    <p:extLst>
      <p:ext uri="{BB962C8B-B14F-4D97-AF65-F5344CB8AC3E}">
        <p14:creationId xmlns:p14="http://schemas.microsoft.com/office/powerpoint/2010/main" val="2050272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F35E2C-32B2-1731-DFAD-E2B9BDB28C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83779D-C340-494C-9B53-38C528D6A960}" type="slidenum">
              <a:rPr kumimoji="0" lang="en-GB" sz="1050" b="0" i="0" u="none" strike="noStrike" kern="1200" cap="none" spc="0" normalizeH="0" baseline="0" noProof="0" smtClean="0">
                <a:ln>
                  <a:noFill/>
                </a:ln>
                <a:solidFill>
                  <a:srgbClr val="FFFFFF">
                    <a:lumMod val="85000"/>
                  </a:srgb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050" b="0" i="0" u="none" strike="noStrike" kern="1200" cap="none" spc="0" normalizeH="0" baseline="0" noProof="0">
              <a:ln>
                <a:noFill/>
              </a:ln>
              <a:solidFill>
                <a:srgbClr val="FFFFFF">
                  <a:lumMod val="85000"/>
                </a:srgbClr>
              </a:solidFill>
              <a:effectLst/>
              <a:uLnTx/>
              <a:uFillTx/>
              <a:latin typeface="Source Sans Pro"/>
              <a:ea typeface="+mn-ea"/>
              <a:cs typeface="+mn-cs"/>
            </a:endParaRPr>
          </a:p>
        </p:txBody>
      </p:sp>
      <p:sp>
        <p:nvSpPr>
          <p:cNvPr id="2" name="Title 1">
            <a:extLst>
              <a:ext uri="{FF2B5EF4-FFF2-40B4-BE49-F238E27FC236}">
                <a16:creationId xmlns:a16="http://schemas.microsoft.com/office/drawing/2014/main" id="{3E2CEA44-1B4D-925E-2A9D-8133D723B905}"/>
              </a:ext>
            </a:extLst>
          </p:cNvPr>
          <p:cNvSpPr>
            <a:spLocks noGrp="1"/>
          </p:cNvSpPr>
          <p:nvPr>
            <p:ph type="title"/>
          </p:nvPr>
        </p:nvSpPr>
        <p:spPr>
          <a:xfrm>
            <a:off x="442913" y="547437"/>
            <a:ext cx="10910887" cy="576264"/>
          </a:xfrm>
        </p:spPr>
        <p:txBody>
          <a:bodyPr/>
          <a:lstStyle/>
          <a:p>
            <a:r>
              <a:rPr lang="en-US" sz="3200" dirty="0">
                <a:solidFill>
                  <a:srgbClr val="0FF2B2"/>
                </a:solidFill>
              </a:rPr>
              <a:t>SMETA Sample Timeline</a:t>
            </a:r>
          </a:p>
        </p:txBody>
      </p:sp>
      <p:sp>
        <p:nvSpPr>
          <p:cNvPr id="18" name="Rectangle 17">
            <a:extLst>
              <a:ext uri="{FF2B5EF4-FFF2-40B4-BE49-F238E27FC236}">
                <a16:creationId xmlns:a16="http://schemas.microsoft.com/office/drawing/2014/main" id="{ADA5CC0A-1464-4616-9534-E228A11A036E}"/>
              </a:ext>
            </a:extLst>
          </p:cNvPr>
          <p:cNvSpPr/>
          <p:nvPr/>
        </p:nvSpPr>
        <p:spPr>
          <a:xfrm>
            <a:off x="259218" y="2825768"/>
            <a:ext cx="2011680" cy="869556"/>
          </a:xfrm>
          <a:prstGeom prst="rect">
            <a:avLst/>
          </a:prstGeom>
          <a:solidFill>
            <a:schemeClr val="tx1"/>
          </a:solidFill>
          <a:ln>
            <a:solidFill>
              <a:schemeClr val="bg2"/>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marL="114300" lvl="1" indent="-114300" algn="l" defTabSz="533400">
              <a:lnSpc>
                <a:spcPct val="90000"/>
              </a:lnSpc>
              <a:spcBef>
                <a:spcPct val="0"/>
              </a:spcBef>
              <a:spcAft>
                <a:spcPct val="15000"/>
              </a:spcAft>
              <a:buChar char="•"/>
            </a:pPr>
            <a:r>
              <a:rPr lang="en-US" sz="1200" b="1" kern="1200">
                <a:solidFill>
                  <a:schemeClr val="bg1"/>
                </a:solidFill>
                <a:latin typeface="+mj-lt"/>
              </a:rPr>
              <a:t>Propose dates</a:t>
            </a:r>
          </a:p>
          <a:p>
            <a:pPr marL="114300" lvl="1" indent="-114300" algn="l" defTabSz="533400">
              <a:lnSpc>
                <a:spcPct val="90000"/>
              </a:lnSpc>
              <a:spcBef>
                <a:spcPct val="0"/>
              </a:spcBef>
              <a:spcAft>
                <a:spcPct val="15000"/>
              </a:spcAft>
              <a:buChar char="•"/>
            </a:pPr>
            <a:r>
              <a:rPr lang="en-US" sz="1200" b="1" kern="1200">
                <a:solidFill>
                  <a:schemeClr val="bg1"/>
                </a:solidFill>
                <a:latin typeface="+mj-lt"/>
              </a:rPr>
              <a:t>Confirm dates</a:t>
            </a:r>
          </a:p>
        </p:txBody>
      </p:sp>
      <p:sp>
        <p:nvSpPr>
          <p:cNvPr id="21" name="Rectangle 20">
            <a:extLst>
              <a:ext uri="{FF2B5EF4-FFF2-40B4-BE49-F238E27FC236}">
                <a16:creationId xmlns:a16="http://schemas.microsoft.com/office/drawing/2014/main" id="{1E0E7F77-4224-8279-3264-33F34F68CBB4}"/>
              </a:ext>
            </a:extLst>
          </p:cNvPr>
          <p:cNvSpPr/>
          <p:nvPr/>
        </p:nvSpPr>
        <p:spPr>
          <a:xfrm>
            <a:off x="2735567" y="2825768"/>
            <a:ext cx="2184649" cy="869556"/>
          </a:xfrm>
          <a:prstGeom prst="rect">
            <a:avLst/>
          </a:prstGeom>
          <a:solidFill>
            <a:schemeClr val="tx1"/>
          </a:solidFill>
          <a:ln>
            <a:solidFill>
              <a:schemeClr val="bg2"/>
            </a:solidFill>
          </a:ln>
        </p:spPr>
        <p:style>
          <a:lnRef idx="2">
            <a:schemeClr val="accent2">
              <a:hueOff val="-4241"/>
              <a:satOff val="3606"/>
              <a:lumOff val="967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marL="114300" lvl="1" indent="-114300" algn="l" defTabSz="533400">
              <a:lnSpc>
                <a:spcPct val="90000"/>
              </a:lnSpc>
              <a:spcBef>
                <a:spcPct val="0"/>
              </a:spcBef>
              <a:spcAft>
                <a:spcPct val="15000"/>
              </a:spcAft>
              <a:buChar char="•"/>
            </a:pPr>
            <a:r>
              <a:rPr lang="en-US" sz="1200" b="1" kern="1200">
                <a:solidFill>
                  <a:schemeClr val="bg1"/>
                </a:solidFill>
                <a:latin typeface="+mj-lt"/>
              </a:rPr>
              <a:t>Interviews</a:t>
            </a:r>
          </a:p>
          <a:p>
            <a:pPr marL="114300" lvl="1" indent="-114300" algn="l" defTabSz="533400">
              <a:lnSpc>
                <a:spcPct val="90000"/>
              </a:lnSpc>
              <a:spcBef>
                <a:spcPct val="0"/>
              </a:spcBef>
              <a:spcAft>
                <a:spcPct val="15000"/>
              </a:spcAft>
              <a:buChar char="•"/>
            </a:pPr>
            <a:r>
              <a:rPr lang="en-US" sz="1200" b="1" kern="1200">
                <a:solidFill>
                  <a:schemeClr val="bg1"/>
                </a:solidFill>
                <a:latin typeface="+mj-lt"/>
              </a:rPr>
              <a:t>Document &amp; record review</a:t>
            </a:r>
          </a:p>
          <a:p>
            <a:pPr marL="114300" lvl="1" indent="-114300" algn="l" defTabSz="533400">
              <a:lnSpc>
                <a:spcPct val="90000"/>
              </a:lnSpc>
              <a:spcBef>
                <a:spcPct val="0"/>
              </a:spcBef>
              <a:spcAft>
                <a:spcPct val="15000"/>
              </a:spcAft>
              <a:buChar char="•"/>
            </a:pPr>
            <a:r>
              <a:rPr lang="en-US" sz="1200" b="1" kern="1200">
                <a:solidFill>
                  <a:schemeClr val="bg1"/>
                </a:solidFill>
                <a:latin typeface="+mj-lt"/>
              </a:rPr>
              <a:t>Site observation</a:t>
            </a:r>
          </a:p>
          <a:p>
            <a:pPr marL="114300" lvl="1" indent="-114300" algn="l" defTabSz="533400">
              <a:lnSpc>
                <a:spcPct val="90000"/>
              </a:lnSpc>
              <a:spcBef>
                <a:spcPct val="0"/>
              </a:spcBef>
              <a:spcAft>
                <a:spcPct val="15000"/>
              </a:spcAft>
              <a:buChar char="•"/>
            </a:pPr>
            <a:r>
              <a:rPr lang="en-US" sz="1200" b="1" kern="1200">
                <a:solidFill>
                  <a:schemeClr val="bg1"/>
                </a:solidFill>
                <a:latin typeface="+mj-lt"/>
              </a:rPr>
              <a:t>Draft CAP</a:t>
            </a:r>
          </a:p>
        </p:txBody>
      </p:sp>
      <p:sp>
        <p:nvSpPr>
          <p:cNvPr id="24" name="Rectangle 23">
            <a:extLst>
              <a:ext uri="{FF2B5EF4-FFF2-40B4-BE49-F238E27FC236}">
                <a16:creationId xmlns:a16="http://schemas.microsoft.com/office/drawing/2014/main" id="{684243AE-E744-F4D5-A224-A02A1D37943E}"/>
              </a:ext>
            </a:extLst>
          </p:cNvPr>
          <p:cNvSpPr/>
          <p:nvPr/>
        </p:nvSpPr>
        <p:spPr>
          <a:xfrm>
            <a:off x="5399232" y="2825768"/>
            <a:ext cx="2188390" cy="869556"/>
          </a:xfrm>
          <a:prstGeom prst="rect">
            <a:avLst/>
          </a:prstGeom>
          <a:solidFill>
            <a:schemeClr val="tx1"/>
          </a:solidFill>
          <a:ln>
            <a:solidFill>
              <a:schemeClr val="bg2"/>
            </a:solidFill>
          </a:ln>
        </p:spPr>
        <p:style>
          <a:lnRef idx="2">
            <a:schemeClr val="accent2">
              <a:hueOff val="-8482"/>
              <a:satOff val="7212"/>
              <a:lumOff val="1934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marL="114300" lvl="1" indent="-114300" algn="l" defTabSz="533400">
              <a:lnSpc>
                <a:spcPct val="90000"/>
              </a:lnSpc>
              <a:spcBef>
                <a:spcPct val="0"/>
              </a:spcBef>
              <a:spcAft>
                <a:spcPct val="15000"/>
              </a:spcAft>
              <a:buChar char="•"/>
            </a:pPr>
            <a:r>
              <a:rPr lang="en-US" sz="1200" b="1" kern="1200">
                <a:solidFill>
                  <a:schemeClr val="bg1"/>
                </a:solidFill>
                <a:latin typeface="+mj-lt"/>
              </a:rPr>
              <a:t>Write report</a:t>
            </a:r>
          </a:p>
          <a:p>
            <a:pPr marL="114300" lvl="1" indent="-114300" algn="l" defTabSz="533400">
              <a:lnSpc>
                <a:spcPct val="90000"/>
              </a:lnSpc>
              <a:spcBef>
                <a:spcPct val="0"/>
              </a:spcBef>
              <a:spcAft>
                <a:spcPct val="15000"/>
              </a:spcAft>
              <a:buChar char="•"/>
            </a:pPr>
            <a:r>
              <a:rPr lang="en-US" sz="1200" b="1" kern="1200">
                <a:solidFill>
                  <a:schemeClr val="bg1"/>
                </a:solidFill>
                <a:latin typeface="+mj-lt"/>
              </a:rPr>
              <a:t>ZT Alert (where applicable)</a:t>
            </a:r>
          </a:p>
          <a:p>
            <a:pPr marL="114300" lvl="1" indent="-114300" algn="l" defTabSz="533400">
              <a:lnSpc>
                <a:spcPct val="90000"/>
              </a:lnSpc>
              <a:spcBef>
                <a:spcPct val="0"/>
              </a:spcBef>
              <a:spcAft>
                <a:spcPct val="15000"/>
              </a:spcAft>
              <a:buChar char="•"/>
            </a:pPr>
            <a:r>
              <a:rPr lang="en-US" sz="1200" b="1" kern="1200">
                <a:solidFill>
                  <a:schemeClr val="bg1"/>
                </a:solidFill>
                <a:latin typeface="+mj-lt"/>
              </a:rPr>
              <a:t>Report review</a:t>
            </a:r>
          </a:p>
          <a:p>
            <a:pPr marL="114300" lvl="1" indent="-114300" algn="l" defTabSz="533400">
              <a:lnSpc>
                <a:spcPct val="90000"/>
              </a:lnSpc>
              <a:spcBef>
                <a:spcPct val="0"/>
              </a:spcBef>
              <a:spcAft>
                <a:spcPct val="15000"/>
              </a:spcAft>
              <a:buChar char="•"/>
            </a:pPr>
            <a:r>
              <a:rPr lang="en-US" sz="1200" b="1" kern="1200">
                <a:solidFill>
                  <a:schemeClr val="bg1"/>
                </a:solidFill>
                <a:latin typeface="+mj-lt"/>
              </a:rPr>
              <a:t>Final report</a:t>
            </a:r>
          </a:p>
        </p:txBody>
      </p:sp>
      <p:sp>
        <p:nvSpPr>
          <p:cNvPr id="27" name="Rectangle 26">
            <a:extLst>
              <a:ext uri="{FF2B5EF4-FFF2-40B4-BE49-F238E27FC236}">
                <a16:creationId xmlns:a16="http://schemas.microsoft.com/office/drawing/2014/main" id="{80322457-CCD7-F6F5-B79F-1CC467DA372C}"/>
              </a:ext>
            </a:extLst>
          </p:cNvPr>
          <p:cNvSpPr/>
          <p:nvPr/>
        </p:nvSpPr>
        <p:spPr>
          <a:xfrm>
            <a:off x="8069958" y="2825768"/>
            <a:ext cx="1705659" cy="869556"/>
          </a:xfrm>
          <a:prstGeom prst="rect">
            <a:avLst/>
          </a:prstGeom>
          <a:solidFill>
            <a:schemeClr val="tx1"/>
          </a:solidFill>
          <a:ln>
            <a:solidFill>
              <a:schemeClr val="bg2"/>
            </a:solidFill>
          </a:ln>
        </p:spPr>
        <p:style>
          <a:lnRef idx="2">
            <a:schemeClr val="accent2">
              <a:hueOff val="-12723"/>
              <a:satOff val="10818"/>
              <a:lumOff val="2901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marL="114300" lvl="1" indent="-114300" algn="l" defTabSz="533400">
              <a:lnSpc>
                <a:spcPct val="90000"/>
              </a:lnSpc>
              <a:spcBef>
                <a:spcPct val="0"/>
              </a:spcBef>
              <a:spcAft>
                <a:spcPct val="15000"/>
              </a:spcAft>
              <a:buChar char="•"/>
            </a:pPr>
            <a:r>
              <a:rPr lang="en-US" sz="1200" b="1" kern="1200">
                <a:solidFill>
                  <a:schemeClr val="bg1"/>
                </a:solidFill>
                <a:latin typeface="+mj-lt"/>
              </a:rPr>
              <a:t>Direct to client</a:t>
            </a:r>
          </a:p>
          <a:p>
            <a:pPr marL="114300" lvl="1" indent="-114300" algn="l" defTabSz="533400">
              <a:lnSpc>
                <a:spcPct val="90000"/>
              </a:lnSpc>
              <a:spcBef>
                <a:spcPct val="0"/>
              </a:spcBef>
              <a:spcAft>
                <a:spcPct val="15000"/>
              </a:spcAft>
              <a:buChar char="•"/>
            </a:pPr>
            <a:r>
              <a:rPr lang="en-US" sz="1200" b="1" kern="1200">
                <a:solidFill>
                  <a:schemeClr val="bg1"/>
                </a:solidFill>
                <a:latin typeface="+mj-lt"/>
              </a:rPr>
              <a:t>SMETA upload</a:t>
            </a:r>
          </a:p>
          <a:p>
            <a:pPr marL="114300" lvl="1" indent="-114300" algn="l" defTabSz="533400">
              <a:lnSpc>
                <a:spcPct val="90000"/>
              </a:lnSpc>
              <a:spcBef>
                <a:spcPct val="0"/>
              </a:spcBef>
              <a:spcAft>
                <a:spcPct val="15000"/>
              </a:spcAft>
              <a:buChar char="•"/>
            </a:pPr>
            <a:r>
              <a:rPr lang="en-US" sz="1200" b="1" kern="1200">
                <a:solidFill>
                  <a:schemeClr val="bg1"/>
                </a:solidFill>
                <a:latin typeface="+mj-lt"/>
              </a:rPr>
              <a:t>CAP Initiation </a:t>
            </a:r>
          </a:p>
        </p:txBody>
      </p:sp>
      <p:sp>
        <p:nvSpPr>
          <p:cNvPr id="7" name="TextBox 6">
            <a:extLst>
              <a:ext uri="{FF2B5EF4-FFF2-40B4-BE49-F238E27FC236}">
                <a16:creationId xmlns:a16="http://schemas.microsoft.com/office/drawing/2014/main" id="{DDB9A35B-0619-7984-E568-3F0EB9212BED}"/>
              </a:ext>
            </a:extLst>
          </p:cNvPr>
          <p:cNvSpPr txBox="1"/>
          <p:nvPr/>
        </p:nvSpPr>
        <p:spPr>
          <a:xfrm>
            <a:off x="276067" y="3429000"/>
            <a:ext cx="2011680" cy="972296"/>
          </a:xfrm>
          <a:prstGeom prst="upArrowCallout">
            <a:avLst>
              <a:gd name="adj1" fmla="val 25000"/>
              <a:gd name="adj2" fmla="val 25000"/>
              <a:gd name="adj3" fmla="val 25000"/>
              <a:gd name="adj4" fmla="val 75000"/>
            </a:avLst>
          </a:prstGeom>
          <a:solidFill>
            <a:schemeClr val="accent1"/>
          </a:solidFill>
          <a:ln w="25400">
            <a:noFill/>
            <a:miter lim="800000"/>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latin typeface="+mj-lt"/>
              </a:rPr>
              <a:t>Turnaround Time from </a:t>
            </a:r>
            <a:r>
              <a:rPr kumimoji="0" lang="en-US" sz="1200" b="0" i="0" u="none" strike="noStrike" kern="1200" cap="none" spc="0" normalizeH="0" baseline="0" noProof="0">
                <a:ln>
                  <a:noFill/>
                </a:ln>
                <a:effectLst/>
                <a:uLnTx/>
                <a:uFillTx/>
                <a:latin typeface="+mj-lt"/>
                <a:ea typeface="+mn-ea"/>
                <a:cs typeface="+mn-cs"/>
              </a:rPr>
              <a:t>request to scheduling depends on country (30-90 days)</a:t>
            </a:r>
          </a:p>
        </p:txBody>
      </p:sp>
      <p:sp>
        <p:nvSpPr>
          <p:cNvPr id="9" name="TextBox 8">
            <a:extLst>
              <a:ext uri="{FF2B5EF4-FFF2-40B4-BE49-F238E27FC236}">
                <a16:creationId xmlns:a16="http://schemas.microsoft.com/office/drawing/2014/main" id="{92E4C0D6-6F01-1DC9-9777-36B79125A722}"/>
              </a:ext>
            </a:extLst>
          </p:cNvPr>
          <p:cNvSpPr txBox="1"/>
          <p:nvPr/>
        </p:nvSpPr>
        <p:spPr>
          <a:xfrm>
            <a:off x="2731256" y="3429000"/>
            <a:ext cx="2195610" cy="989794"/>
          </a:xfrm>
          <a:prstGeom prst="upArrowCallout">
            <a:avLst>
              <a:gd name="adj1" fmla="val 25000"/>
              <a:gd name="adj2" fmla="val 25000"/>
              <a:gd name="adj3" fmla="val 25000"/>
              <a:gd name="adj4" fmla="val 75000"/>
            </a:avLst>
          </a:prstGeom>
          <a:solidFill>
            <a:schemeClr val="accent1"/>
          </a:solidFill>
          <a:ln w="25400">
            <a:noFill/>
            <a:miter lim="800000"/>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mj-lt"/>
                <a:ea typeface="+mn-ea"/>
                <a:cs typeface="+mn-cs"/>
              </a:rPr>
              <a:t>1-4 days depending on sample</a:t>
            </a:r>
          </a:p>
        </p:txBody>
      </p:sp>
      <p:sp>
        <p:nvSpPr>
          <p:cNvPr id="11" name="TextBox 10">
            <a:extLst>
              <a:ext uri="{FF2B5EF4-FFF2-40B4-BE49-F238E27FC236}">
                <a16:creationId xmlns:a16="http://schemas.microsoft.com/office/drawing/2014/main" id="{CC545834-0443-C64E-29B0-F5629F11784B}"/>
              </a:ext>
            </a:extLst>
          </p:cNvPr>
          <p:cNvSpPr txBox="1"/>
          <p:nvPr/>
        </p:nvSpPr>
        <p:spPr>
          <a:xfrm>
            <a:off x="5391535" y="3429000"/>
            <a:ext cx="2195610" cy="989794"/>
          </a:xfrm>
          <a:prstGeom prst="upArrowCallout">
            <a:avLst>
              <a:gd name="adj1" fmla="val 25000"/>
              <a:gd name="adj2" fmla="val 25000"/>
              <a:gd name="adj3" fmla="val 25000"/>
              <a:gd name="adj4" fmla="val 75000"/>
            </a:avLst>
          </a:prstGeom>
          <a:solidFill>
            <a:schemeClr val="accent1"/>
          </a:solidFill>
          <a:ln w="25400">
            <a:noFill/>
            <a:miter lim="800000"/>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mj-lt"/>
                <a:ea typeface="+mn-ea"/>
                <a:cs typeface="+mn-cs"/>
              </a:rPr>
              <a:t>7-10 days</a:t>
            </a:r>
          </a:p>
        </p:txBody>
      </p:sp>
      <p:sp>
        <p:nvSpPr>
          <p:cNvPr id="13" name="TextBox 12">
            <a:extLst>
              <a:ext uri="{FF2B5EF4-FFF2-40B4-BE49-F238E27FC236}">
                <a16:creationId xmlns:a16="http://schemas.microsoft.com/office/drawing/2014/main" id="{9ED96DD9-2263-52B8-BC73-6F4A4FF889FB}"/>
              </a:ext>
            </a:extLst>
          </p:cNvPr>
          <p:cNvSpPr txBox="1"/>
          <p:nvPr/>
        </p:nvSpPr>
        <p:spPr>
          <a:xfrm>
            <a:off x="8069958" y="3429000"/>
            <a:ext cx="1705659" cy="972295"/>
          </a:xfrm>
          <a:prstGeom prst="upArrowCallout">
            <a:avLst>
              <a:gd name="adj1" fmla="val 52612"/>
              <a:gd name="adj2" fmla="val 22387"/>
              <a:gd name="adj3" fmla="val 23694"/>
              <a:gd name="adj4" fmla="val 75000"/>
            </a:avLst>
          </a:prstGeom>
          <a:solidFill>
            <a:schemeClr val="accent1"/>
          </a:solidFill>
          <a:ln w="25400">
            <a:noFill/>
            <a:miter lim="800000"/>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mj-lt"/>
                <a:ea typeface="+mn-ea"/>
                <a:cs typeface="+mn-cs"/>
              </a:rPr>
              <a:t>Completion</a:t>
            </a:r>
          </a:p>
        </p:txBody>
      </p:sp>
      <p:sp>
        <p:nvSpPr>
          <p:cNvPr id="17" name="Arrow: Right 16">
            <a:extLst>
              <a:ext uri="{FF2B5EF4-FFF2-40B4-BE49-F238E27FC236}">
                <a16:creationId xmlns:a16="http://schemas.microsoft.com/office/drawing/2014/main" id="{CB8784E7-7083-F8B1-65D3-D7C0B11BACA7}"/>
              </a:ext>
            </a:extLst>
          </p:cNvPr>
          <p:cNvSpPr/>
          <p:nvPr/>
        </p:nvSpPr>
        <p:spPr>
          <a:xfrm>
            <a:off x="259217" y="2200591"/>
            <a:ext cx="2229983" cy="869556"/>
          </a:xfrm>
          <a:prstGeom prst="rightArrow">
            <a:avLst>
              <a:gd name="adj1" fmla="val 50000"/>
              <a:gd name="adj2" fmla="val 25171"/>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82880" tIns="0" rIns="0" bIns="0" numCol="1" spcCol="1270" anchor="ctr" anchorCtr="0">
            <a:noAutofit/>
          </a:bodyPr>
          <a:lstStyle/>
          <a:p>
            <a:pPr marL="0" lvl="0" indent="0" algn="l" defTabSz="533400">
              <a:lnSpc>
                <a:spcPct val="90000"/>
              </a:lnSpc>
              <a:spcBef>
                <a:spcPct val="0"/>
              </a:spcBef>
              <a:spcAft>
                <a:spcPct val="35000"/>
              </a:spcAft>
              <a:buNone/>
            </a:pPr>
            <a:r>
              <a:rPr lang="en-US" sz="1200" b="1" kern="1200">
                <a:latin typeface="+mj-lt"/>
              </a:rPr>
              <a:t>Request Submitted</a:t>
            </a:r>
          </a:p>
        </p:txBody>
      </p:sp>
      <p:sp>
        <p:nvSpPr>
          <p:cNvPr id="20" name="Arrow: Right 19">
            <a:extLst>
              <a:ext uri="{FF2B5EF4-FFF2-40B4-BE49-F238E27FC236}">
                <a16:creationId xmlns:a16="http://schemas.microsoft.com/office/drawing/2014/main" id="{30445E39-1248-48BC-7D84-80E74C79711F}"/>
              </a:ext>
            </a:extLst>
          </p:cNvPr>
          <p:cNvSpPr/>
          <p:nvPr/>
        </p:nvSpPr>
        <p:spPr>
          <a:xfrm>
            <a:off x="2718718" y="2200591"/>
            <a:ext cx="2462212" cy="869556"/>
          </a:xfrm>
          <a:prstGeom prst="rightArrow">
            <a:avLst>
              <a:gd name="adj1" fmla="val 50000"/>
              <a:gd name="adj2" fmla="val 25171"/>
            </a:avLst>
          </a:prstGeom>
        </p:spPr>
        <p:style>
          <a:lnRef idx="2">
            <a:schemeClr val="lt1">
              <a:hueOff val="0"/>
              <a:satOff val="0"/>
              <a:lumOff val="0"/>
              <a:alphaOff val="0"/>
            </a:schemeClr>
          </a:lnRef>
          <a:fillRef idx="1">
            <a:schemeClr val="accent2">
              <a:hueOff val="-4241"/>
              <a:satOff val="3606"/>
              <a:lumOff val="9672"/>
              <a:alphaOff val="0"/>
            </a:schemeClr>
          </a:fillRef>
          <a:effectRef idx="0">
            <a:schemeClr val="accent2">
              <a:hueOff val="-4241"/>
              <a:satOff val="3606"/>
              <a:lumOff val="9672"/>
              <a:alphaOff val="0"/>
            </a:schemeClr>
          </a:effectRef>
          <a:fontRef idx="minor">
            <a:schemeClr val="lt1"/>
          </a:fontRef>
        </p:style>
        <p:txBody>
          <a:bodyPr spcFirstLastPara="0" vert="horz" wrap="square" lIns="182880" tIns="0" rIns="0" bIns="0" numCol="1" spcCol="1270" anchor="ctr" anchorCtr="0">
            <a:noAutofit/>
          </a:bodyPr>
          <a:lstStyle/>
          <a:p>
            <a:pPr marL="0" lvl="0" indent="0" algn="l" defTabSz="533400">
              <a:lnSpc>
                <a:spcPct val="90000"/>
              </a:lnSpc>
              <a:spcBef>
                <a:spcPct val="0"/>
              </a:spcBef>
              <a:spcAft>
                <a:spcPct val="35000"/>
              </a:spcAft>
              <a:buNone/>
            </a:pPr>
            <a:r>
              <a:rPr lang="en-US" sz="1200" b="1" kern="1200">
                <a:latin typeface="+mj-lt"/>
              </a:rPr>
              <a:t>Onsite Assessment</a:t>
            </a:r>
          </a:p>
        </p:txBody>
      </p:sp>
      <p:sp>
        <p:nvSpPr>
          <p:cNvPr id="23" name="Arrow: Right 22">
            <a:extLst>
              <a:ext uri="{FF2B5EF4-FFF2-40B4-BE49-F238E27FC236}">
                <a16:creationId xmlns:a16="http://schemas.microsoft.com/office/drawing/2014/main" id="{9B2E27CD-F382-285A-C49A-1FA01E7D57E5}"/>
              </a:ext>
            </a:extLst>
          </p:cNvPr>
          <p:cNvSpPr/>
          <p:nvPr/>
        </p:nvSpPr>
        <p:spPr>
          <a:xfrm>
            <a:off x="5399233" y="2200591"/>
            <a:ext cx="2462212" cy="869556"/>
          </a:xfrm>
          <a:prstGeom prst="rightArrow">
            <a:avLst>
              <a:gd name="adj1" fmla="val 50000"/>
              <a:gd name="adj2" fmla="val 33569"/>
            </a:avLst>
          </a:prstGeom>
        </p:spPr>
        <p:style>
          <a:lnRef idx="2">
            <a:schemeClr val="lt1">
              <a:hueOff val="0"/>
              <a:satOff val="0"/>
              <a:lumOff val="0"/>
              <a:alphaOff val="0"/>
            </a:schemeClr>
          </a:lnRef>
          <a:fillRef idx="1">
            <a:schemeClr val="accent2">
              <a:hueOff val="-8482"/>
              <a:satOff val="7212"/>
              <a:lumOff val="19345"/>
              <a:alphaOff val="0"/>
            </a:schemeClr>
          </a:fillRef>
          <a:effectRef idx="0">
            <a:schemeClr val="accent2">
              <a:hueOff val="-8482"/>
              <a:satOff val="7212"/>
              <a:lumOff val="19345"/>
              <a:alphaOff val="0"/>
            </a:schemeClr>
          </a:effectRef>
          <a:fontRef idx="minor">
            <a:schemeClr val="lt1"/>
          </a:fontRef>
        </p:style>
        <p:txBody>
          <a:bodyPr spcFirstLastPara="0" vert="horz" wrap="square" lIns="182880" tIns="0" rIns="0" bIns="0" numCol="1" spcCol="1270" anchor="ctr" anchorCtr="0">
            <a:noAutofit/>
          </a:bodyPr>
          <a:lstStyle/>
          <a:p>
            <a:pPr marL="0" lvl="0" indent="0" algn="l" defTabSz="533400">
              <a:lnSpc>
                <a:spcPct val="90000"/>
              </a:lnSpc>
              <a:spcBef>
                <a:spcPct val="0"/>
              </a:spcBef>
              <a:spcAft>
                <a:spcPct val="35000"/>
              </a:spcAft>
              <a:buNone/>
            </a:pPr>
            <a:r>
              <a:rPr lang="en-US" sz="1200" b="1" kern="1200">
                <a:solidFill>
                  <a:schemeClr val="tx1"/>
                </a:solidFill>
                <a:latin typeface="+mj-lt"/>
              </a:rPr>
              <a:t>Report Writing</a:t>
            </a:r>
          </a:p>
        </p:txBody>
      </p:sp>
      <p:sp>
        <p:nvSpPr>
          <p:cNvPr id="26" name="Rectangle 25">
            <a:extLst>
              <a:ext uri="{FF2B5EF4-FFF2-40B4-BE49-F238E27FC236}">
                <a16:creationId xmlns:a16="http://schemas.microsoft.com/office/drawing/2014/main" id="{4F31C04C-A235-E39B-2A34-C4F652A96591}"/>
              </a:ext>
            </a:extLst>
          </p:cNvPr>
          <p:cNvSpPr/>
          <p:nvPr/>
        </p:nvSpPr>
        <p:spPr>
          <a:xfrm>
            <a:off x="8073608" y="2410457"/>
            <a:ext cx="1705659" cy="457200"/>
          </a:xfrm>
          <a:prstGeom prst="rect">
            <a:avLst/>
          </a:prstGeom>
          <a:solidFill>
            <a:schemeClr val="bg1">
              <a:lumMod val="95000"/>
            </a:schemeClr>
          </a:solidFill>
        </p:spPr>
        <p:style>
          <a:lnRef idx="2">
            <a:schemeClr val="lt1">
              <a:hueOff val="0"/>
              <a:satOff val="0"/>
              <a:lumOff val="0"/>
              <a:alphaOff val="0"/>
            </a:schemeClr>
          </a:lnRef>
          <a:fillRef idx="1">
            <a:schemeClr val="accent2">
              <a:hueOff val="-12723"/>
              <a:satOff val="10818"/>
              <a:lumOff val="29017"/>
              <a:alphaOff val="0"/>
            </a:schemeClr>
          </a:fillRef>
          <a:effectRef idx="0">
            <a:schemeClr val="accent2">
              <a:hueOff val="-12723"/>
              <a:satOff val="10818"/>
              <a:lumOff val="29017"/>
              <a:alphaOff val="0"/>
            </a:schemeClr>
          </a:effectRef>
          <a:fontRef idx="minor">
            <a:schemeClr val="lt1"/>
          </a:fontRef>
        </p:style>
        <p:txBody>
          <a:bodyPr spcFirstLastPara="0" vert="horz" wrap="square" lIns="182880" tIns="0" rIns="0" bIns="0" numCol="1" spcCol="1270" anchor="ctr" anchorCtr="0">
            <a:noAutofit/>
          </a:bodyPr>
          <a:lstStyle/>
          <a:p>
            <a:pPr marL="0" lvl="0" indent="0" algn="l" defTabSz="533400">
              <a:lnSpc>
                <a:spcPct val="90000"/>
              </a:lnSpc>
              <a:spcBef>
                <a:spcPct val="0"/>
              </a:spcBef>
              <a:spcAft>
                <a:spcPct val="35000"/>
              </a:spcAft>
              <a:buNone/>
            </a:pPr>
            <a:r>
              <a:rPr lang="en-US" sz="1200" b="1" kern="1200">
                <a:solidFill>
                  <a:schemeClr val="tx1"/>
                </a:solidFill>
                <a:latin typeface="+mj-lt"/>
              </a:rPr>
              <a:t>Report Submission</a:t>
            </a:r>
          </a:p>
        </p:txBody>
      </p:sp>
      <p:sp>
        <p:nvSpPr>
          <p:cNvPr id="5" name="Rectangle 4">
            <a:extLst>
              <a:ext uri="{FF2B5EF4-FFF2-40B4-BE49-F238E27FC236}">
                <a16:creationId xmlns:a16="http://schemas.microsoft.com/office/drawing/2014/main" id="{A1F413F0-457A-2F71-B92A-87302D235630}"/>
              </a:ext>
            </a:extLst>
          </p:cNvPr>
          <p:cNvSpPr/>
          <p:nvPr/>
        </p:nvSpPr>
        <p:spPr>
          <a:xfrm>
            <a:off x="10137785" y="2821741"/>
            <a:ext cx="1705659" cy="869556"/>
          </a:xfrm>
          <a:prstGeom prst="rect">
            <a:avLst/>
          </a:prstGeom>
          <a:solidFill>
            <a:schemeClr val="tx1"/>
          </a:solidFill>
          <a:ln>
            <a:solidFill>
              <a:schemeClr val="bg2"/>
            </a:solidFill>
          </a:ln>
        </p:spPr>
        <p:style>
          <a:lnRef idx="2">
            <a:schemeClr val="accent2">
              <a:hueOff val="-12723"/>
              <a:satOff val="10818"/>
              <a:lumOff val="2901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marL="114300" lvl="1" indent="-114300" algn="l" defTabSz="533400">
              <a:lnSpc>
                <a:spcPct val="90000"/>
              </a:lnSpc>
              <a:spcBef>
                <a:spcPct val="0"/>
              </a:spcBef>
              <a:spcAft>
                <a:spcPct val="15000"/>
              </a:spcAft>
              <a:buChar char="•"/>
            </a:pPr>
            <a:r>
              <a:rPr lang="en-US" sz="1200" b="1" kern="1200">
                <a:solidFill>
                  <a:schemeClr val="bg1"/>
                </a:solidFill>
                <a:latin typeface="+mj-lt"/>
              </a:rPr>
              <a:t>With supplier</a:t>
            </a:r>
          </a:p>
          <a:p>
            <a:pPr marL="114300" lvl="1" indent="-114300" algn="l" defTabSz="533400">
              <a:lnSpc>
                <a:spcPct val="90000"/>
              </a:lnSpc>
              <a:spcBef>
                <a:spcPct val="0"/>
              </a:spcBef>
              <a:spcAft>
                <a:spcPct val="15000"/>
              </a:spcAft>
              <a:buChar char="•"/>
            </a:pPr>
            <a:r>
              <a:rPr lang="en-US" sz="1200" b="1">
                <a:solidFill>
                  <a:schemeClr val="bg1"/>
                </a:solidFill>
                <a:latin typeface="+mj-lt"/>
              </a:rPr>
              <a:t>Digital Learning</a:t>
            </a:r>
            <a:endParaRPr lang="en-US" sz="1200" b="1" kern="1200">
              <a:solidFill>
                <a:schemeClr val="bg1"/>
              </a:solidFill>
              <a:latin typeface="+mj-lt"/>
            </a:endParaRPr>
          </a:p>
        </p:txBody>
      </p:sp>
      <p:sp>
        <p:nvSpPr>
          <p:cNvPr id="6" name="TextBox 5">
            <a:extLst>
              <a:ext uri="{FF2B5EF4-FFF2-40B4-BE49-F238E27FC236}">
                <a16:creationId xmlns:a16="http://schemas.microsoft.com/office/drawing/2014/main" id="{FC81FE9B-D3B0-8F1A-DEAD-FCD9619A9CCB}"/>
              </a:ext>
            </a:extLst>
          </p:cNvPr>
          <p:cNvSpPr txBox="1"/>
          <p:nvPr/>
        </p:nvSpPr>
        <p:spPr>
          <a:xfrm>
            <a:off x="10137785" y="3424973"/>
            <a:ext cx="1705659" cy="972295"/>
          </a:xfrm>
          <a:prstGeom prst="upArrowCallout">
            <a:avLst>
              <a:gd name="adj1" fmla="val 52612"/>
              <a:gd name="adj2" fmla="val 22387"/>
              <a:gd name="adj3" fmla="val 23694"/>
              <a:gd name="adj4" fmla="val 75000"/>
            </a:avLst>
          </a:prstGeom>
          <a:solidFill>
            <a:schemeClr val="accent1"/>
          </a:solidFill>
          <a:ln w="25400">
            <a:noFill/>
            <a:miter lim="800000"/>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j-lt"/>
              </a:rPr>
              <a:t>30</a:t>
            </a:r>
            <a:r>
              <a:rPr kumimoji="0" lang="en-US" sz="1200" b="0" i="0" u="none" strike="noStrike" kern="1200" cap="none" spc="0" normalizeH="0" baseline="0" noProof="0" dirty="0">
                <a:ln>
                  <a:noFill/>
                </a:ln>
                <a:effectLst/>
                <a:uLnTx/>
                <a:uFillTx/>
                <a:latin typeface="+mj-lt"/>
                <a:ea typeface="+mn-ea"/>
                <a:cs typeface="+mn-cs"/>
              </a:rPr>
              <a:t>-90 days depending on customer</a:t>
            </a:r>
          </a:p>
        </p:txBody>
      </p:sp>
      <p:sp>
        <p:nvSpPr>
          <p:cNvPr id="8" name="Rectangle 7">
            <a:extLst>
              <a:ext uri="{FF2B5EF4-FFF2-40B4-BE49-F238E27FC236}">
                <a16:creationId xmlns:a16="http://schemas.microsoft.com/office/drawing/2014/main" id="{6E9DD51C-A6AD-F895-0A91-C5AA31CC6937}"/>
              </a:ext>
            </a:extLst>
          </p:cNvPr>
          <p:cNvSpPr/>
          <p:nvPr/>
        </p:nvSpPr>
        <p:spPr>
          <a:xfrm>
            <a:off x="10141435" y="2406430"/>
            <a:ext cx="1705659" cy="457200"/>
          </a:xfrm>
          <a:prstGeom prst="rect">
            <a:avLst/>
          </a:prstGeom>
          <a:solidFill>
            <a:schemeClr val="bg1">
              <a:lumMod val="95000"/>
            </a:schemeClr>
          </a:solidFill>
        </p:spPr>
        <p:style>
          <a:lnRef idx="2">
            <a:schemeClr val="lt1">
              <a:hueOff val="0"/>
              <a:satOff val="0"/>
              <a:lumOff val="0"/>
              <a:alphaOff val="0"/>
            </a:schemeClr>
          </a:lnRef>
          <a:fillRef idx="1">
            <a:schemeClr val="accent2">
              <a:hueOff val="-12723"/>
              <a:satOff val="10818"/>
              <a:lumOff val="29017"/>
              <a:alphaOff val="0"/>
            </a:schemeClr>
          </a:fillRef>
          <a:effectRef idx="0">
            <a:schemeClr val="accent2">
              <a:hueOff val="-12723"/>
              <a:satOff val="10818"/>
              <a:lumOff val="29017"/>
              <a:alphaOff val="0"/>
            </a:schemeClr>
          </a:effectRef>
          <a:fontRef idx="minor">
            <a:schemeClr val="lt1"/>
          </a:fontRef>
        </p:style>
        <p:txBody>
          <a:bodyPr spcFirstLastPara="0" vert="horz" wrap="square" lIns="182880" tIns="0" rIns="0" bIns="0" numCol="1" spcCol="1270" anchor="ctr" anchorCtr="0">
            <a:noAutofit/>
          </a:bodyPr>
          <a:lstStyle/>
          <a:p>
            <a:pPr marL="0" lvl="0" indent="0" algn="l" defTabSz="533400">
              <a:lnSpc>
                <a:spcPct val="90000"/>
              </a:lnSpc>
              <a:spcBef>
                <a:spcPct val="0"/>
              </a:spcBef>
              <a:spcAft>
                <a:spcPct val="35000"/>
              </a:spcAft>
              <a:buNone/>
            </a:pPr>
            <a:r>
              <a:rPr lang="en-US" sz="1200" b="1" kern="1200" dirty="0">
                <a:solidFill>
                  <a:schemeClr val="tx1"/>
                </a:solidFill>
                <a:latin typeface="+mj-lt"/>
              </a:rPr>
              <a:t>CAPR Desktop Review</a:t>
            </a:r>
          </a:p>
        </p:txBody>
      </p:sp>
      <p:sp>
        <p:nvSpPr>
          <p:cNvPr id="3" name="Footer Placeholder 4">
            <a:extLst>
              <a:ext uri="{FF2B5EF4-FFF2-40B4-BE49-F238E27FC236}">
                <a16:creationId xmlns:a16="http://schemas.microsoft.com/office/drawing/2014/main" id="{CA4FE41C-A022-466C-8F9D-3F0A597780D8}"/>
              </a:ext>
            </a:extLst>
          </p:cNvPr>
          <p:cNvSpPr txBox="1">
            <a:spLocks/>
          </p:cNvSpPr>
          <p:nvPr/>
        </p:nvSpPr>
        <p:spPr>
          <a:xfrm>
            <a:off x="6527730" y="6421341"/>
            <a:ext cx="4784232" cy="183054"/>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lumMod val="85000"/>
                  </a:srgbClr>
                </a:solidFill>
                <a:effectLst/>
                <a:uLnTx/>
                <a:uFillTx/>
                <a:latin typeface="Source Sans Pro"/>
                <a:ea typeface="+mn-ea"/>
                <a:cs typeface="+mn-cs"/>
              </a:rPr>
              <a:t>LRQA Responsible Sourcing:  SMETA</a:t>
            </a:r>
            <a:endParaRPr kumimoji="0" lang="en-GB" sz="1050" b="1" i="0" u="none" strike="noStrike" kern="1200" cap="none" spc="0" normalizeH="0" baseline="0" noProof="0" dirty="0">
              <a:ln>
                <a:noFill/>
              </a:ln>
              <a:solidFill>
                <a:srgbClr val="FFFFFF">
                  <a:lumMod val="85000"/>
                </a:srgbClr>
              </a:solidFill>
              <a:effectLst/>
              <a:uLnTx/>
              <a:uFillTx/>
              <a:latin typeface="Source Sans Pro"/>
              <a:ea typeface="+mn-ea"/>
              <a:cs typeface="+mn-cs"/>
            </a:endParaRPr>
          </a:p>
        </p:txBody>
      </p:sp>
    </p:spTree>
    <p:extLst>
      <p:ext uri="{BB962C8B-B14F-4D97-AF65-F5344CB8AC3E}">
        <p14:creationId xmlns:p14="http://schemas.microsoft.com/office/powerpoint/2010/main" val="3884894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A94D3-0564-7C7F-51BF-B08D139D8573}"/>
              </a:ext>
            </a:extLst>
          </p:cNvPr>
          <p:cNvSpPr>
            <a:spLocks noGrp="1"/>
          </p:cNvSpPr>
          <p:nvPr>
            <p:ph type="ctrTitle"/>
          </p:nvPr>
        </p:nvSpPr>
        <p:spPr>
          <a:xfrm>
            <a:off x="467360" y="385200"/>
            <a:ext cx="4766323" cy="563133"/>
          </a:xfrm>
        </p:spPr>
        <p:txBody>
          <a:bodyPr>
            <a:normAutofit fontScale="90000"/>
          </a:bodyPr>
          <a:lstStyle/>
          <a:p>
            <a:r>
              <a:rPr lang="en-US"/>
              <a:t>Contents</a:t>
            </a:r>
          </a:p>
        </p:txBody>
      </p:sp>
      <p:sp>
        <p:nvSpPr>
          <p:cNvPr id="4" name="Slide Number Placeholder 3">
            <a:extLst>
              <a:ext uri="{FF2B5EF4-FFF2-40B4-BE49-F238E27FC236}">
                <a16:creationId xmlns:a16="http://schemas.microsoft.com/office/drawing/2014/main" id="{0AC7221C-FC8C-38EC-B845-73CEEDE2F2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6C9BE-BD28-4B59-B0C8-442E93857988}" type="slidenum">
              <a:rPr kumimoji="0" lang="en-GB" sz="1100" b="0" i="0" u="none" strike="noStrike" kern="1200" cap="none" spc="0" normalizeH="0" baseline="0" noProof="0" smtClean="0">
                <a:ln>
                  <a:noFill/>
                </a:ln>
                <a:solidFill>
                  <a:srgbClr val="FFFFFF">
                    <a:tint val="75000"/>
                  </a:srgb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100" b="0" i="0" u="none" strike="noStrike" kern="1200" cap="none" spc="0" normalizeH="0" baseline="0" noProof="0">
              <a:ln>
                <a:noFill/>
              </a:ln>
              <a:solidFill>
                <a:srgbClr val="FFFFFF">
                  <a:tint val="75000"/>
                </a:srgbClr>
              </a:solidFill>
              <a:effectLst/>
              <a:uLnTx/>
              <a:uFillTx/>
              <a:latin typeface="Source Sans Pro"/>
              <a:ea typeface="+mn-ea"/>
              <a:cs typeface="+mn-cs"/>
            </a:endParaRPr>
          </a:p>
        </p:txBody>
      </p:sp>
      <p:sp>
        <p:nvSpPr>
          <p:cNvPr id="11" name="TextBox 10">
            <a:extLst>
              <a:ext uri="{FF2B5EF4-FFF2-40B4-BE49-F238E27FC236}">
                <a16:creationId xmlns:a16="http://schemas.microsoft.com/office/drawing/2014/main" id="{ADBCF7F0-06F8-1667-4503-4A217FFCE8F7}"/>
              </a:ext>
            </a:extLst>
          </p:cNvPr>
          <p:cNvSpPr txBox="1"/>
          <p:nvPr/>
        </p:nvSpPr>
        <p:spPr>
          <a:xfrm>
            <a:off x="467360" y="1299711"/>
            <a:ext cx="6751320" cy="58015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1400" b="0" i="0" u="none" strike="noStrike" kern="1200" cap="none" spc="0" normalizeH="0" baseline="0" noProof="0" dirty="0">
                <a:ln>
                  <a:noFill/>
                </a:ln>
                <a:solidFill>
                  <a:srgbClr val="0FF2B2"/>
                </a:solidFill>
                <a:effectLst/>
                <a:uLnTx/>
                <a:uFillTx/>
                <a:latin typeface="Source Sans Pro"/>
                <a:ea typeface="+mn-ea"/>
                <a:cs typeface="+mn-cs"/>
              </a:rPr>
              <a:t>01 </a:t>
            </a:r>
            <a:r>
              <a:rPr kumimoji="0" lang="en-US" sz="1400" b="0" i="0" u="none" strike="noStrike" kern="1200" cap="none" spc="0" normalizeH="0" baseline="0" noProof="0" dirty="0">
                <a:ln>
                  <a:noFill/>
                </a:ln>
                <a:solidFill>
                  <a:srgbClr val="FFFFFF"/>
                </a:solidFill>
                <a:effectLst/>
                <a:uLnTx/>
                <a:uFillTx/>
                <a:latin typeface="Source Sans Pro"/>
                <a:ea typeface="+mn-ea"/>
                <a:cs typeface="+mn-cs"/>
              </a:rPr>
              <a:t> | </a:t>
            </a:r>
            <a:r>
              <a:rPr lang="en-US" sz="1400" dirty="0">
                <a:solidFill>
                  <a:srgbClr val="FFFFFF"/>
                </a:solidFill>
                <a:latin typeface="Source Sans Pro"/>
              </a:rPr>
              <a:t>Introducing LRQA</a:t>
            </a:r>
          </a:p>
          <a:p>
            <a:pPr>
              <a:spcAft>
                <a:spcPts val="600"/>
              </a:spcAft>
              <a:defRPr/>
            </a:pPr>
            <a:r>
              <a:rPr kumimoji="0" lang="en-US" sz="1400" b="0" i="0" u="none" strike="noStrike" kern="1200" cap="none" spc="0" normalizeH="0" baseline="0" noProof="0" dirty="0">
                <a:ln>
                  <a:noFill/>
                </a:ln>
                <a:solidFill>
                  <a:srgbClr val="0FF2B2"/>
                </a:solidFill>
                <a:effectLst/>
                <a:uLnTx/>
                <a:uFillTx/>
                <a:latin typeface="Source Sans Pro"/>
                <a:ea typeface="+mn-ea"/>
                <a:cs typeface="+mn-cs"/>
              </a:rPr>
              <a:t>01 </a:t>
            </a:r>
            <a:r>
              <a:rPr kumimoji="0" lang="en-US" sz="1400" b="0" i="0" u="none" strike="noStrike" kern="1200" cap="none" spc="0" normalizeH="0" baseline="0" noProof="0" dirty="0">
                <a:ln>
                  <a:noFill/>
                </a:ln>
                <a:solidFill>
                  <a:srgbClr val="FFFFFF"/>
                </a:solidFill>
                <a:effectLst/>
                <a:uLnTx/>
                <a:uFillTx/>
                <a:latin typeface="Source Sans Pro"/>
                <a:ea typeface="+mn-ea"/>
                <a:cs typeface="+mn-cs"/>
              </a:rPr>
              <a:t> | </a:t>
            </a:r>
            <a:r>
              <a:rPr lang="en-US" sz="1400" dirty="0">
                <a:solidFill>
                  <a:srgbClr val="FFFFFF"/>
                </a:solidFill>
                <a:latin typeface="Source Sans Pro"/>
              </a:rPr>
              <a:t>LRQA’s Responsible Sourcing services</a:t>
            </a:r>
          </a:p>
          <a:p>
            <a:pPr>
              <a:spcAft>
                <a:spcPts val="600"/>
              </a:spcAft>
              <a:defRPr/>
            </a:pPr>
            <a:endParaRPr kumimoji="0" lang="en-US" sz="1400" b="0" i="0" u="none" strike="noStrike" kern="1200" cap="none" spc="0" normalizeH="0" baseline="0" noProof="0" dirty="0">
              <a:ln>
                <a:noFill/>
              </a:ln>
              <a:solidFill>
                <a:srgbClr val="FFFFFF"/>
              </a:solidFill>
              <a:effectLst/>
              <a:uLnTx/>
              <a:uFillTx/>
              <a:latin typeface="Source Sans Pro"/>
              <a:ea typeface="+mn-ea"/>
              <a:cs typeface="+mn-cs"/>
            </a:endParaRPr>
          </a:p>
          <a:p>
            <a:pPr>
              <a:spcAft>
                <a:spcPts val="600"/>
              </a:spcAft>
              <a:defRPr/>
            </a:pPr>
            <a:r>
              <a:rPr kumimoji="0" lang="en-US" sz="1400" b="0" i="0" u="none" strike="noStrike" kern="1200" cap="none" spc="0" normalizeH="0" baseline="0" noProof="0" dirty="0">
                <a:ln>
                  <a:noFill/>
                </a:ln>
                <a:solidFill>
                  <a:srgbClr val="0FF2B2"/>
                </a:solidFill>
                <a:effectLst/>
                <a:uLnTx/>
                <a:uFillTx/>
                <a:latin typeface="Source Sans Pro"/>
                <a:ea typeface="+mn-ea"/>
                <a:cs typeface="+mn-cs"/>
              </a:rPr>
              <a:t>03</a:t>
            </a:r>
            <a:r>
              <a:rPr kumimoji="0" lang="en-US" sz="1400" b="0" i="0" u="none" strike="noStrike" kern="1200" cap="none" spc="0" normalizeH="0" baseline="0" noProof="0" dirty="0">
                <a:ln>
                  <a:noFill/>
                </a:ln>
                <a:solidFill>
                  <a:srgbClr val="FFFFFF"/>
                </a:solidFill>
                <a:effectLst/>
                <a:uLnTx/>
                <a:uFillTx/>
                <a:latin typeface="Source Sans Pro"/>
                <a:ea typeface="+mn-ea"/>
                <a:cs typeface="+mn-cs"/>
              </a:rPr>
              <a:t> | </a:t>
            </a:r>
            <a:r>
              <a:rPr lang="en-US" sz="1400" dirty="0">
                <a:solidFill>
                  <a:srgbClr val="FFFFFF"/>
                </a:solidFill>
                <a:latin typeface="Source Sans Pro"/>
              </a:rPr>
              <a:t>SMETA Auditing with LRQA</a:t>
            </a:r>
          </a:p>
          <a:p>
            <a:pPr>
              <a:spcAft>
                <a:spcPts val="600"/>
              </a:spcAft>
              <a:defRPr/>
            </a:pPr>
            <a:endParaRPr lang="en-US" sz="1400" dirty="0">
              <a:solidFill>
                <a:srgbClr val="FFFFFF"/>
              </a:solidFill>
              <a:latin typeface="Source Sans Pro"/>
            </a:endParaRPr>
          </a:p>
          <a:p>
            <a:pPr>
              <a:spcAft>
                <a:spcPts val="600"/>
              </a:spcAft>
              <a:defRPr/>
            </a:pPr>
            <a:r>
              <a:rPr kumimoji="0" lang="en-US" sz="1400" b="0" i="0" u="none" strike="noStrike" kern="1200" cap="none" spc="0" normalizeH="0" baseline="0" noProof="0" dirty="0">
                <a:ln>
                  <a:noFill/>
                </a:ln>
                <a:solidFill>
                  <a:srgbClr val="0FF2B2"/>
                </a:solidFill>
                <a:effectLst/>
                <a:uLnTx/>
                <a:uFillTx/>
                <a:latin typeface="Source Sans Pro"/>
                <a:ea typeface="+mn-ea"/>
                <a:cs typeface="+mn-cs"/>
              </a:rPr>
              <a:t>04</a:t>
            </a:r>
            <a:r>
              <a:rPr kumimoji="0" lang="en-US" sz="1400" b="0" i="0" u="none" strike="noStrike" kern="1200" cap="none" spc="0" normalizeH="0" baseline="0" noProof="0" dirty="0">
                <a:ln>
                  <a:noFill/>
                </a:ln>
                <a:solidFill>
                  <a:srgbClr val="FFFFFF"/>
                </a:solidFill>
                <a:effectLst/>
                <a:uLnTx/>
                <a:uFillTx/>
                <a:latin typeface="Source Sans Pro"/>
                <a:ea typeface="+mn-ea"/>
                <a:cs typeface="+mn-cs"/>
              </a:rPr>
              <a:t>  | </a:t>
            </a:r>
            <a:r>
              <a:rPr lang="en-US" sz="1400" dirty="0">
                <a:solidFill>
                  <a:srgbClr val="FFFFFF"/>
                </a:solidFill>
                <a:latin typeface="Source Sans Pro"/>
              </a:rPr>
              <a:t>CAP Management and Supplier Improvement</a:t>
            </a:r>
          </a:p>
          <a:p>
            <a:pPr>
              <a:spcAft>
                <a:spcPts val="600"/>
              </a:spcAft>
              <a:defRPr/>
            </a:pPr>
            <a:endParaRPr lang="en-US" sz="1400" dirty="0">
              <a:solidFill>
                <a:srgbClr val="FFFFFF"/>
              </a:solidFill>
              <a:latin typeface="Source Sans Pro"/>
            </a:endParaRPr>
          </a:p>
          <a:p>
            <a:pPr>
              <a:spcAft>
                <a:spcPts val="600"/>
              </a:spcAft>
              <a:defRPr/>
            </a:pPr>
            <a:r>
              <a:rPr kumimoji="0" lang="en-US" sz="1400" b="0" i="0" u="none" strike="noStrike" kern="1200" cap="none" spc="0" normalizeH="0" baseline="0" noProof="0" dirty="0">
                <a:ln>
                  <a:noFill/>
                </a:ln>
                <a:solidFill>
                  <a:srgbClr val="0FF2B2"/>
                </a:solidFill>
                <a:effectLst/>
                <a:uLnTx/>
                <a:uFillTx/>
                <a:latin typeface="Source Sans Pro"/>
                <a:ea typeface="+mn-ea"/>
                <a:cs typeface="+mn-cs"/>
              </a:rPr>
              <a:t>05</a:t>
            </a:r>
            <a:r>
              <a:rPr kumimoji="0" lang="en-US" sz="1400" b="0" i="0" u="none" strike="noStrike" kern="1200" cap="none" spc="0" normalizeH="0" baseline="0" noProof="0" dirty="0">
                <a:ln>
                  <a:noFill/>
                </a:ln>
                <a:solidFill>
                  <a:srgbClr val="FFFFFF"/>
                </a:solidFill>
                <a:effectLst/>
                <a:uLnTx/>
                <a:uFillTx/>
                <a:latin typeface="Source Sans Pro"/>
                <a:ea typeface="+mn-ea"/>
                <a:cs typeface="+mn-cs"/>
              </a:rPr>
              <a:t>  | </a:t>
            </a:r>
            <a:r>
              <a:rPr lang="en-US" sz="1400" dirty="0">
                <a:solidFill>
                  <a:srgbClr val="FFFFFF"/>
                </a:solidFill>
                <a:latin typeface="Source Sans Pro"/>
              </a:rPr>
              <a:t>Servicing Customers:  Client Portals</a:t>
            </a:r>
          </a:p>
          <a:p>
            <a:pPr>
              <a:spcAft>
                <a:spcPts val="600"/>
              </a:spcAft>
              <a:defRPr/>
            </a:pPr>
            <a:endParaRPr lang="en-US" sz="1400" dirty="0">
              <a:solidFill>
                <a:srgbClr val="FFFFFF"/>
              </a:solidFill>
              <a:latin typeface="Source Sans Pro"/>
            </a:endParaRPr>
          </a:p>
          <a:p>
            <a:pPr>
              <a:spcAft>
                <a:spcPts val="600"/>
              </a:spcAft>
              <a:defRPr/>
            </a:pPr>
            <a:r>
              <a:rPr kumimoji="0" lang="en-US" sz="1400" b="0" i="0" u="none" strike="noStrike" kern="1200" cap="none" spc="0" normalizeH="0" baseline="0" noProof="0" dirty="0">
                <a:ln>
                  <a:noFill/>
                </a:ln>
                <a:solidFill>
                  <a:srgbClr val="0FF2B2"/>
                </a:solidFill>
                <a:effectLst/>
                <a:uLnTx/>
                <a:uFillTx/>
                <a:latin typeface="Source Sans Pro"/>
                <a:ea typeface="+mn-ea"/>
                <a:cs typeface="+mn-cs"/>
              </a:rPr>
              <a:t>06</a:t>
            </a:r>
            <a:r>
              <a:rPr kumimoji="0" lang="en-US" sz="1400" b="0" i="0" u="none" strike="noStrike" kern="1200" cap="none" spc="0" normalizeH="0" baseline="0" noProof="0" dirty="0">
                <a:ln>
                  <a:noFill/>
                </a:ln>
                <a:solidFill>
                  <a:srgbClr val="FFFFFF"/>
                </a:solidFill>
                <a:effectLst/>
                <a:uLnTx/>
                <a:uFillTx/>
                <a:latin typeface="Source Sans Pro"/>
                <a:ea typeface="+mn-ea"/>
                <a:cs typeface="+mn-cs"/>
              </a:rPr>
              <a:t>  | </a:t>
            </a:r>
            <a:r>
              <a:rPr lang="en-US" sz="1400" dirty="0">
                <a:solidFill>
                  <a:srgbClr val="FFFFFF"/>
                </a:solidFill>
                <a:latin typeface="Source Sans Pro"/>
              </a:rPr>
              <a:t>Account Management</a:t>
            </a:r>
          </a:p>
          <a:p>
            <a:pPr>
              <a:spcAft>
                <a:spcPts val="600"/>
              </a:spcAft>
              <a:defRPr/>
            </a:pPr>
            <a:endParaRPr lang="en-US" sz="1400" dirty="0">
              <a:solidFill>
                <a:srgbClr val="FFFFFF"/>
              </a:solidFill>
              <a:latin typeface="Source Sans Pro"/>
            </a:endParaRPr>
          </a:p>
          <a:p>
            <a:pPr>
              <a:spcAft>
                <a:spcPts val="600"/>
              </a:spcAft>
              <a:defRPr/>
            </a:pPr>
            <a:r>
              <a:rPr lang="en-US" sz="1400" dirty="0">
                <a:solidFill>
                  <a:srgbClr val="FFFFFF"/>
                </a:solidFill>
                <a:latin typeface="Source Sans Pro"/>
              </a:rPr>
              <a:t>Optional:  Worker Surveys</a:t>
            </a:r>
          </a:p>
          <a:p>
            <a:pPr>
              <a:spcAft>
                <a:spcPts val="600"/>
              </a:spcAft>
              <a:defRPr/>
            </a:pPr>
            <a:endParaRPr lang="en-US" sz="1400" dirty="0">
              <a:solidFill>
                <a:srgbClr val="FFFFFF"/>
              </a:solidFill>
              <a:latin typeface="Source Sans Pro"/>
            </a:endParaRPr>
          </a:p>
          <a:p>
            <a:pPr>
              <a:spcAft>
                <a:spcPts val="600"/>
              </a:spcAft>
              <a:defRPr/>
            </a:pPr>
            <a:r>
              <a:rPr lang="en-US" sz="1400" dirty="0">
                <a:solidFill>
                  <a:srgbClr val="FFFFFF"/>
                </a:solidFill>
                <a:latin typeface="Source Sans Pro"/>
              </a:rPr>
              <a:t>Optional:  Program Design:  Supplier Segmentation and Risk Assessment</a:t>
            </a:r>
          </a:p>
          <a:p>
            <a:pPr>
              <a:spcAft>
                <a:spcPts val="600"/>
              </a:spcAft>
              <a:defRPr/>
            </a:pPr>
            <a:endParaRPr lang="en-US" sz="1400" dirty="0">
              <a:solidFill>
                <a:srgbClr val="FFFFFF"/>
              </a:solidFill>
              <a:latin typeface="Source Sans Pro"/>
            </a:endParaRPr>
          </a:p>
          <a:p>
            <a:pPr>
              <a:spcAft>
                <a:spcPts val="600"/>
              </a:spcAft>
              <a:defRPr/>
            </a:pPr>
            <a:endParaRPr lang="en-US" sz="1400" dirty="0">
              <a:solidFill>
                <a:srgbClr val="FFFFFF"/>
              </a:solidFill>
              <a:latin typeface="Source Sans Pro"/>
            </a:endParaRPr>
          </a:p>
          <a:p>
            <a:pPr>
              <a:spcAft>
                <a:spcPts val="600"/>
              </a:spcAft>
              <a:defRPr/>
            </a:pPr>
            <a:endParaRPr kumimoji="0" lang="en-US" sz="1400" b="0" i="0" u="none" strike="noStrike" kern="1200" cap="none" spc="0" normalizeH="0" baseline="0" noProof="0" dirty="0">
              <a:ln>
                <a:noFill/>
              </a:ln>
              <a:solidFill>
                <a:srgbClr val="FFFFFF"/>
              </a:solidFill>
              <a:effectLst/>
              <a:uLnTx/>
              <a:uFillTx/>
              <a:latin typeface="Source Sans Pro"/>
              <a:ea typeface="+mn-ea"/>
              <a:cs typeface="+mn-cs"/>
            </a:endParaRPr>
          </a:p>
          <a:p>
            <a:pPr>
              <a:spcAft>
                <a:spcPts val="600"/>
              </a:spcAft>
              <a:defRPr/>
            </a:pPr>
            <a:endParaRPr kumimoji="0" lang="en-US" sz="1400" b="0" i="0" u="none" strike="noStrike" kern="1200" cap="none" spc="0" normalizeH="0" baseline="0" noProof="0" dirty="0">
              <a:ln>
                <a:noFill/>
              </a:ln>
              <a:solidFill>
                <a:srgbClr val="FFFFFF"/>
              </a:solidFill>
              <a:effectLst/>
              <a:uLnTx/>
              <a:uFillTx/>
              <a:latin typeface="Source Sans Pro"/>
              <a:ea typeface="+mn-ea"/>
              <a:cs typeface="+mn-cs"/>
            </a:endParaRPr>
          </a:p>
          <a:p>
            <a:pPr>
              <a:spcAft>
                <a:spcPts val="600"/>
              </a:spcAft>
              <a:defRPr/>
            </a:pPr>
            <a:endParaRPr kumimoji="0" lang="en-US" sz="14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 name="Footer Placeholder 4">
            <a:extLst>
              <a:ext uri="{FF2B5EF4-FFF2-40B4-BE49-F238E27FC236}">
                <a16:creationId xmlns:a16="http://schemas.microsoft.com/office/drawing/2014/main" id="{9AE8FF09-D612-1A34-28D8-64632EBAFEC2}"/>
              </a:ext>
            </a:extLst>
          </p:cNvPr>
          <p:cNvSpPr txBox="1">
            <a:spLocks/>
          </p:cNvSpPr>
          <p:nvPr/>
        </p:nvSpPr>
        <p:spPr>
          <a:xfrm>
            <a:off x="6527730" y="6421341"/>
            <a:ext cx="4784232" cy="183054"/>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lumMod val="85000"/>
                  </a:srgbClr>
                </a:solidFill>
                <a:effectLst/>
                <a:uLnTx/>
                <a:uFillTx/>
                <a:latin typeface="Source Sans Pro"/>
                <a:ea typeface="+mn-ea"/>
                <a:cs typeface="+mn-cs"/>
              </a:rPr>
              <a:t>LRQA Responsible Sourcing:  SMETA</a:t>
            </a:r>
            <a:endParaRPr kumimoji="0" lang="en-GB" sz="1050" b="1" i="0" u="none" strike="noStrike" kern="1200" cap="none" spc="0" normalizeH="0" baseline="0" noProof="0" dirty="0">
              <a:ln>
                <a:noFill/>
              </a:ln>
              <a:solidFill>
                <a:srgbClr val="FFFFFF">
                  <a:lumMod val="85000"/>
                </a:srgbClr>
              </a:solidFill>
              <a:effectLst/>
              <a:uLnTx/>
              <a:uFillTx/>
              <a:latin typeface="Source Sans Pro"/>
              <a:ea typeface="+mn-ea"/>
              <a:cs typeface="+mn-cs"/>
            </a:endParaRPr>
          </a:p>
        </p:txBody>
      </p:sp>
    </p:spTree>
    <p:extLst>
      <p:ext uri="{BB962C8B-B14F-4D97-AF65-F5344CB8AC3E}">
        <p14:creationId xmlns:p14="http://schemas.microsoft.com/office/powerpoint/2010/main" val="1651919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87162-94E8-C27C-6203-4F11428E067B}"/>
              </a:ext>
            </a:extLst>
          </p:cNvPr>
          <p:cNvSpPr>
            <a:spLocks noGrp="1"/>
          </p:cNvSpPr>
          <p:nvPr>
            <p:ph type="ctrTitle"/>
          </p:nvPr>
        </p:nvSpPr>
        <p:spPr/>
        <p:txBody>
          <a:bodyPr/>
          <a:lstStyle/>
          <a:p>
            <a:r>
              <a:rPr lang="en-US" dirty="0">
                <a:latin typeface="+mj-lt"/>
              </a:rPr>
              <a:t>LRQA’s SDS quantitative data coverage</a:t>
            </a:r>
            <a:endParaRPr lang="en-HK" dirty="0"/>
          </a:p>
        </p:txBody>
      </p:sp>
      <p:sp>
        <p:nvSpPr>
          <p:cNvPr id="15" name="Rounded Rectangle 57">
            <a:extLst>
              <a:ext uri="{FF2B5EF4-FFF2-40B4-BE49-F238E27FC236}">
                <a16:creationId xmlns:a16="http://schemas.microsoft.com/office/drawing/2014/main" id="{2BBEA639-DD31-C909-62FE-EB1D5575D81B}"/>
              </a:ext>
            </a:extLst>
          </p:cNvPr>
          <p:cNvSpPr/>
          <p:nvPr/>
        </p:nvSpPr>
        <p:spPr>
          <a:xfrm>
            <a:off x="9044625" y="2381991"/>
            <a:ext cx="2713353" cy="3380519"/>
          </a:xfrm>
          <a:prstGeom prst="roundRect">
            <a:avLst>
              <a:gd name="adj" fmla="val 3314"/>
            </a:avLst>
          </a:prstGeom>
          <a:solidFill>
            <a:srgbClr val="FFFFFF"/>
          </a:solidFill>
          <a:ln w="6350" cap="flat" cmpd="sng" algn="ctr">
            <a:noFill/>
            <a:prstDash val="solid"/>
            <a:miter lim="800000"/>
          </a:ln>
          <a:effectLst/>
        </p:spPr>
        <p:txBody>
          <a:bodyPr tIns="182880" rtlCol="0" anchor="t" anchorCtr="0"/>
          <a:lstStyle/>
          <a:p>
            <a:pPr>
              <a:spcAft>
                <a:spcPts val="1500"/>
              </a:spcAft>
              <a:buClr>
                <a:schemeClr val="accent1"/>
              </a:buClr>
            </a:pPr>
            <a:r>
              <a:rPr lang="en-HK" sz="1600" b="1">
                <a:solidFill>
                  <a:schemeClr val="bg2"/>
                </a:solidFill>
                <a:latin typeface="+mj-lt"/>
              </a:rPr>
              <a:t>Other Data Points</a:t>
            </a:r>
          </a:p>
          <a:p>
            <a:pPr marL="179388" lvl="2" indent="-179388">
              <a:spcAft>
                <a:spcPts val="900"/>
              </a:spcAft>
              <a:buClr>
                <a:schemeClr val="accent1"/>
              </a:buClr>
              <a:buFont typeface="Arial" panose="020B0604020202020204" pitchFamily="34" charset="0"/>
              <a:buChar char="•"/>
              <a:defRPr/>
            </a:pPr>
            <a:r>
              <a:rPr lang="en-US" altLang="zh-CN" sz="1200">
                <a:solidFill>
                  <a:prstClr val="black"/>
                </a:solidFill>
              </a:rPr>
              <a:t>Current certification / programs </a:t>
            </a:r>
          </a:p>
          <a:p>
            <a:pPr marL="179388" lvl="2" indent="-179388">
              <a:spcAft>
                <a:spcPts val="900"/>
              </a:spcAft>
              <a:buClr>
                <a:schemeClr val="accent1"/>
              </a:buClr>
              <a:buFont typeface="Arial" panose="020B0604020202020204" pitchFamily="34" charset="0"/>
              <a:buChar char="•"/>
              <a:defRPr/>
            </a:pPr>
            <a:r>
              <a:rPr lang="en-US" altLang="zh-CN" sz="1200">
                <a:solidFill>
                  <a:prstClr val="black"/>
                </a:solidFill>
              </a:rPr>
              <a:t>Subcontractors</a:t>
            </a:r>
          </a:p>
          <a:p>
            <a:pPr marL="179388" lvl="2" indent="-179388">
              <a:spcAft>
                <a:spcPts val="300"/>
              </a:spcAft>
              <a:buClr>
                <a:schemeClr val="accent1"/>
              </a:buClr>
              <a:buFont typeface="Arial" panose="020B0604020202020204" pitchFamily="34" charset="0"/>
              <a:buChar char="•"/>
              <a:defRPr/>
            </a:pPr>
            <a:r>
              <a:rPr lang="en-US" altLang="zh-CN" sz="1200">
                <a:solidFill>
                  <a:prstClr val="black"/>
                </a:solidFill>
              </a:rPr>
              <a:t>Energy consumption and GHG emissions </a:t>
            </a:r>
          </a:p>
          <a:p>
            <a:pPr marL="400050" lvl="3" indent="-220663">
              <a:spcAft>
                <a:spcPts val="300"/>
              </a:spcAft>
              <a:buClr>
                <a:schemeClr val="accent1"/>
              </a:buClr>
              <a:buFont typeface="System Font Regular"/>
              <a:buChar char="-"/>
              <a:defRPr/>
            </a:pPr>
            <a:r>
              <a:rPr lang="en-US" altLang="zh-CN" sz="1200">
                <a:solidFill>
                  <a:prstClr val="black"/>
                </a:solidFill>
              </a:rPr>
              <a:t>23 energy types including both renewable and non-renewable energy types </a:t>
            </a:r>
          </a:p>
          <a:p>
            <a:pPr marL="400050" lvl="3" indent="-220663">
              <a:spcAft>
                <a:spcPts val="300"/>
              </a:spcAft>
              <a:buClr>
                <a:schemeClr val="accent1"/>
              </a:buClr>
              <a:buFont typeface="System Font Regular"/>
              <a:buChar char="-"/>
              <a:defRPr/>
            </a:pPr>
            <a:r>
              <a:rPr lang="en-US" altLang="zh-CN" sz="1200">
                <a:solidFill>
                  <a:prstClr val="black"/>
                </a:solidFill>
              </a:rPr>
              <a:t>Consumption volume </a:t>
            </a:r>
          </a:p>
          <a:p>
            <a:pPr marL="400050" lvl="3" indent="-220663">
              <a:spcAft>
                <a:spcPts val="300"/>
              </a:spcAft>
              <a:buClr>
                <a:schemeClr val="accent1"/>
              </a:buClr>
              <a:buFont typeface="System Font Regular"/>
              <a:buChar char="-"/>
              <a:defRPr/>
            </a:pPr>
            <a:r>
              <a:rPr lang="en-US" altLang="zh-CN" sz="1200">
                <a:solidFill>
                  <a:prstClr val="black"/>
                </a:solidFill>
              </a:rPr>
              <a:t>Refrigerants </a:t>
            </a:r>
          </a:p>
          <a:p>
            <a:pPr marL="742950" lvl="3" indent="-285750">
              <a:spcBef>
                <a:spcPts val="600"/>
              </a:spcBef>
              <a:buClr>
                <a:schemeClr val="accent1"/>
              </a:buClr>
              <a:buFont typeface="Franklin Gothic Book" panose="020B0503020102020204" pitchFamily="34" charset="0"/>
              <a:buChar char="+"/>
              <a:defRPr/>
            </a:pPr>
            <a:endParaRPr lang="en-US" altLang="zh-CN" sz="1200">
              <a:solidFill>
                <a:prstClr val="black"/>
              </a:solidFill>
            </a:endParaRPr>
          </a:p>
        </p:txBody>
      </p:sp>
      <p:sp>
        <p:nvSpPr>
          <p:cNvPr id="16" name="Rounded Rectangle 57">
            <a:extLst>
              <a:ext uri="{FF2B5EF4-FFF2-40B4-BE49-F238E27FC236}">
                <a16:creationId xmlns:a16="http://schemas.microsoft.com/office/drawing/2014/main" id="{FF148E35-A000-6D5D-E8EB-94933F29EDB9}"/>
              </a:ext>
            </a:extLst>
          </p:cNvPr>
          <p:cNvSpPr/>
          <p:nvPr/>
        </p:nvSpPr>
        <p:spPr>
          <a:xfrm>
            <a:off x="6096000" y="2381991"/>
            <a:ext cx="2713353" cy="3380519"/>
          </a:xfrm>
          <a:prstGeom prst="roundRect">
            <a:avLst>
              <a:gd name="adj" fmla="val 3314"/>
            </a:avLst>
          </a:prstGeom>
          <a:solidFill>
            <a:srgbClr val="FFFFFF"/>
          </a:solidFill>
          <a:ln w="6350" cap="flat" cmpd="sng" algn="ctr">
            <a:noFill/>
            <a:prstDash val="solid"/>
            <a:miter lim="800000"/>
          </a:ln>
          <a:effectLst/>
        </p:spPr>
        <p:txBody>
          <a:bodyPr tIns="182880" rtlCol="0" anchor="t" anchorCtr="0"/>
          <a:lstStyle/>
          <a:p>
            <a:pPr marL="0" lvl="2">
              <a:spcAft>
                <a:spcPts val="1500"/>
              </a:spcAft>
              <a:buClr>
                <a:schemeClr val="accent1"/>
              </a:buClr>
              <a:defRPr/>
            </a:pPr>
            <a:r>
              <a:rPr lang="en-HK" altLang="zh-CN" sz="1600" b="1">
                <a:solidFill>
                  <a:schemeClr val="bg2"/>
                </a:solidFill>
                <a:latin typeface="+mj-lt"/>
              </a:rPr>
              <a:t>Compliance Performance </a:t>
            </a:r>
          </a:p>
          <a:p>
            <a:pPr marL="171450" lvl="2" indent="-171450">
              <a:spcAft>
                <a:spcPts val="900"/>
              </a:spcAft>
              <a:buClr>
                <a:schemeClr val="accent1"/>
              </a:buClr>
              <a:buFont typeface="Arial" panose="020B0604020202020204" pitchFamily="34" charset="0"/>
              <a:buChar char="•"/>
              <a:defRPr/>
            </a:pPr>
            <a:r>
              <a:rPr lang="en-US" altLang="zh-CN" sz="1200">
                <a:solidFill>
                  <a:prstClr val="black"/>
                </a:solidFill>
              </a:rPr>
              <a:t>Transparency status</a:t>
            </a:r>
          </a:p>
          <a:p>
            <a:pPr marL="171450" lvl="2" indent="-171450">
              <a:spcAft>
                <a:spcPts val="900"/>
              </a:spcAft>
              <a:buClr>
                <a:schemeClr val="accent1"/>
              </a:buClr>
              <a:buFont typeface="Arial" panose="020B0604020202020204" pitchFamily="34" charset="0"/>
              <a:buChar char="•"/>
              <a:defRPr/>
            </a:pPr>
            <a:r>
              <a:rPr lang="en-US" altLang="zh-CN" sz="1200">
                <a:solidFill>
                  <a:prstClr val="black"/>
                </a:solidFill>
              </a:rPr>
              <a:t>Wages and hours </a:t>
            </a:r>
          </a:p>
          <a:p>
            <a:pPr marL="171450" lvl="2" indent="-171450">
              <a:spcAft>
                <a:spcPts val="900"/>
              </a:spcAft>
              <a:buClr>
                <a:schemeClr val="accent1"/>
              </a:buClr>
              <a:buFont typeface="Arial" panose="020B0604020202020204" pitchFamily="34" charset="0"/>
              <a:buChar char="•"/>
              <a:defRPr/>
            </a:pPr>
            <a:r>
              <a:rPr lang="en-HK" altLang="zh-CN" sz="1200">
                <a:solidFill>
                  <a:prstClr val="black"/>
                </a:solidFill>
              </a:rPr>
              <a:t>Avg. and max. recruitment fees paid by workers </a:t>
            </a:r>
          </a:p>
          <a:p>
            <a:pPr marL="171450" lvl="2" indent="-171450">
              <a:spcAft>
                <a:spcPts val="900"/>
              </a:spcAft>
              <a:buClr>
                <a:schemeClr val="accent1"/>
              </a:buClr>
              <a:buFont typeface="Arial" panose="020B0604020202020204" pitchFamily="34" charset="0"/>
              <a:buChar char="•"/>
              <a:defRPr/>
            </a:pPr>
            <a:r>
              <a:rPr lang="en-US" altLang="zh-CN" sz="1200">
                <a:solidFill>
                  <a:prstClr val="black"/>
                </a:solidFill>
              </a:rPr>
              <a:t>Sampling details for hours and wages </a:t>
            </a:r>
          </a:p>
          <a:p>
            <a:pPr marL="171450" lvl="2" indent="-171450">
              <a:spcAft>
                <a:spcPts val="900"/>
              </a:spcAft>
              <a:buClr>
                <a:schemeClr val="accent1"/>
              </a:buClr>
              <a:buFont typeface="Arial" panose="020B0604020202020204" pitchFamily="34" charset="0"/>
              <a:buChar char="•"/>
              <a:defRPr/>
            </a:pPr>
            <a:r>
              <a:rPr lang="en-US" altLang="zh-CN" sz="1200">
                <a:solidFill>
                  <a:prstClr val="black"/>
                </a:solidFill>
              </a:rPr>
              <a:t>Freedom of association </a:t>
            </a:r>
          </a:p>
          <a:p>
            <a:pPr marL="171450" lvl="2" indent="-171450">
              <a:spcAft>
                <a:spcPts val="900"/>
              </a:spcAft>
              <a:buClr>
                <a:schemeClr val="accent1"/>
              </a:buClr>
              <a:buFont typeface="Arial" panose="020B0604020202020204" pitchFamily="34" charset="0"/>
              <a:buChar char="•"/>
              <a:defRPr/>
            </a:pPr>
            <a:r>
              <a:rPr lang="en-US" altLang="zh-CN" sz="1200">
                <a:solidFill>
                  <a:prstClr val="black"/>
                </a:solidFill>
              </a:rPr>
              <a:t>Worker interview notations</a:t>
            </a:r>
          </a:p>
          <a:p>
            <a:pPr marL="171450" lvl="2" indent="-171450">
              <a:spcAft>
                <a:spcPts val="900"/>
              </a:spcAft>
              <a:buClr>
                <a:schemeClr val="accent1"/>
              </a:buClr>
              <a:buFont typeface="Arial" panose="020B0604020202020204" pitchFamily="34" charset="0"/>
              <a:buChar char="•"/>
              <a:defRPr/>
            </a:pPr>
            <a:r>
              <a:rPr lang="en-US" altLang="zh-CN" sz="1200">
                <a:solidFill>
                  <a:prstClr val="black"/>
                </a:solidFill>
              </a:rPr>
              <a:t>Internal assessor note</a:t>
            </a:r>
          </a:p>
        </p:txBody>
      </p:sp>
      <p:sp>
        <p:nvSpPr>
          <p:cNvPr id="17" name="Rounded Rectangle 57">
            <a:extLst>
              <a:ext uri="{FF2B5EF4-FFF2-40B4-BE49-F238E27FC236}">
                <a16:creationId xmlns:a16="http://schemas.microsoft.com/office/drawing/2014/main" id="{5EC11810-5C94-4BA0-4904-94401E0AE652}"/>
              </a:ext>
            </a:extLst>
          </p:cNvPr>
          <p:cNvSpPr/>
          <p:nvPr/>
        </p:nvSpPr>
        <p:spPr>
          <a:xfrm>
            <a:off x="536892" y="2381991"/>
            <a:ext cx="2713353" cy="3380519"/>
          </a:xfrm>
          <a:prstGeom prst="roundRect">
            <a:avLst>
              <a:gd name="adj" fmla="val 3314"/>
            </a:avLst>
          </a:prstGeom>
          <a:noFill/>
          <a:ln w="6350" cap="flat" cmpd="sng" algn="ctr">
            <a:noFill/>
            <a:prstDash val="solid"/>
            <a:miter lim="800000"/>
          </a:ln>
          <a:effectLst/>
        </p:spPr>
        <p:txBody>
          <a:bodyPr tIns="182880" rtlCol="0" anchor="t" anchorCtr="0"/>
          <a:lstStyle/>
          <a:p>
            <a:pPr marL="0" lvl="2">
              <a:spcAft>
                <a:spcPts val="1500"/>
              </a:spcAft>
              <a:buClr>
                <a:schemeClr val="accent1"/>
              </a:buClr>
              <a:defRPr/>
            </a:pPr>
            <a:r>
              <a:rPr lang="en-HK" altLang="zh-CN" sz="1600" b="1">
                <a:solidFill>
                  <a:schemeClr val="bg2"/>
                </a:solidFill>
                <a:latin typeface="+mj-lt"/>
              </a:rPr>
              <a:t>Site Profile </a:t>
            </a:r>
          </a:p>
          <a:p>
            <a:pPr marL="171450" lvl="2" indent="-171450">
              <a:spcAft>
                <a:spcPts val="900"/>
              </a:spcAft>
              <a:buClr>
                <a:schemeClr val="accent1"/>
              </a:buClr>
              <a:buFont typeface="Arial" panose="020B0604020202020204" pitchFamily="34" charset="0"/>
              <a:buChar char="•"/>
              <a:defRPr/>
            </a:pPr>
            <a:r>
              <a:rPr lang="en-US" altLang="zh-CN" sz="1200">
                <a:solidFill>
                  <a:prstClr val="black"/>
                </a:solidFill>
              </a:rPr>
              <a:t>Business license #</a:t>
            </a:r>
          </a:p>
          <a:p>
            <a:pPr marL="171450" lvl="2" indent="-171450">
              <a:spcAft>
                <a:spcPts val="900"/>
              </a:spcAft>
              <a:buClr>
                <a:schemeClr val="accent1"/>
              </a:buClr>
              <a:buFont typeface="Arial" panose="020B0604020202020204" pitchFamily="34" charset="0"/>
              <a:buChar char="•"/>
              <a:defRPr/>
            </a:pPr>
            <a:r>
              <a:rPr lang="en-US" altLang="zh-CN" sz="1200">
                <a:solidFill>
                  <a:prstClr val="black"/>
                </a:solidFill>
              </a:rPr>
              <a:t>Sector and products </a:t>
            </a:r>
          </a:p>
          <a:p>
            <a:pPr marL="171450" lvl="2" indent="-171450">
              <a:spcAft>
                <a:spcPts val="900"/>
              </a:spcAft>
              <a:buClr>
                <a:schemeClr val="accent1"/>
              </a:buClr>
              <a:buFont typeface="Arial" panose="020B0604020202020204" pitchFamily="34" charset="0"/>
              <a:buChar char="•"/>
              <a:defRPr/>
            </a:pPr>
            <a:r>
              <a:rPr lang="en-US" altLang="zh-CN" sz="1200">
                <a:solidFill>
                  <a:prstClr val="black"/>
                </a:solidFill>
              </a:rPr>
              <a:t>Seasonality of business </a:t>
            </a:r>
          </a:p>
          <a:p>
            <a:pPr marL="171450" lvl="2" indent="-171450">
              <a:spcAft>
                <a:spcPts val="900"/>
              </a:spcAft>
              <a:buClr>
                <a:schemeClr val="accent1"/>
              </a:buClr>
              <a:buFont typeface="Arial" panose="020B0604020202020204" pitchFamily="34" charset="0"/>
              <a:buChar char="•"/>
              <a:defRPr/>
            </a:pPr>
            <a:r>
              <a:rPr lang="en-US" altLang="zh-CN" sz="1200">
                <a:solidFill>
                  <a:prstClr val="black"/>
                </a:solidFill>
              </a:rPr>
              <a:t>Processes</a:t>
            </a:r>
          </a:p>
          <a:p>
            <a:pPr marL="171450" lvl="2" indent="-171450">
              <a:spcAft>
                <a:spcPts val="900"/>
              </a:spcAft>
              <a:buClr>
                <a:schemeClr val="accent1"/>
              </a:buClr>
              <a:buFont typeface="Arial" panose="020B0604020202020204" pitchFamily="34" charset="0"/>
              <a:buChar char="•"/>
              <a:defRPr/>
            </a:pPr>
            <a:r>
              <a:rPr lang="en-US" altLang="zh-CN" sz="1200">
                <a:solidFill>
                  <a:prstClr val="black"/>
                </a:solidFill>
              </a:rPr>
              <a:t>Supporting facilities (e.g. cooking or dinning areas and dormitory) </a:t>
            </a:r>
          </a:p>
          <a:p>
            <a:pPr marL="171450" lvl="2" indent="-171450">
              <a:spcAft>
                <a:spcPts val="900"/>
              </a:spcAft>
              <a:buClr>
                <a:schemeClr val="accent1"/>
              </a:buClr>
              <a:buFont typeface="Arial" panose="020B0604020202020204" pitchFamily="34" charset="0"/>
              <a:buChar char="•"/>
              <a:defRPr/>
            </a:pPr>
            <a:r>
              <a:rPr lang="en-US" altLang="zh-CN" sz="1200">
                <a:solidFill>
                  <a:prstClr val="black"/>
                </a:solidFill>
              </a:rPr>
              <a:t>Other tenants sharing the facility </a:t>
            </a:r>
          </a:p>
          <a:p>
            <a:pPr marL="171450" lvl="2" indent="-171450">
              <a:spcAft>
                <a:spcPts val="900"/>
              </a:spcAft>
              <a:buClr>
                <a:schemeClr val="accent1"/>
              </a:buClr>
              <a:buFont typeface="Arial" panose="020B0604020202020204" pitchFamily="34" charset="0"/>
              <a:buChar char="•"/>
              <a:defRPr/>
            </a:pPr>
            <a:r>
              <a:rPr lang="en-US" altLang="zh-CN" sz="1200">
                <a:solidFill>
                  <a:prstClr val="black"/>
                </a:solidFill>
              </a:rPr>
              <a:t>Est. % business represented by the client</a:t>
            </a:r>
          </a:p>
          <a:p>
            <a:pPr marL="171450" lvl="2" indent="-171450">
              <a:spcAft>
                <a:spcPts val="900"/>
              </a:spcAft>
              <a:buClr>
                <a:schemeClr val="accent1"/>
              </a:buClr>
              <a:buFont typeface="Arial" panose="020B0604020202020204" pitchFamily="34" charset="0"/>
              <a:buChar char="•"/>
              <a:defRPr/>
            </a:pPr>
            <a:r>
              <a:rPr lang="en-US" altLang="zh-CN" sz="1200">
                <a:solidFill>
                  <a:prstClr val="black"/>
                </a:solidFill>
              </a:rPr>
              <a:t>Production output</a:t>
            </a:r>
          </a:p>
        </p:txBody>
      </p:sp>
      <p:sp>
        <p:nvSpPr>
          <p:cNvPr id="19" name="TextBox 18">
            <a:extLst>
              <a:ext uri="{FF2B5EF4-FFF2-40B4-BE49-F238E27FC236}">
                <a16:creationId xmlns:a16="http://schemas.microsoft.com/office/drawing/2014/main" id="{4212996C-5D05-EDC5-2927-EF472461EB06}"/>
              </a:ext>
            </a:extLst>
          </p:cNvPr>
          <p:cNvSpPr txBox="1"/>
          <p:nvPr/>
        </p:nvSpPr>
        <p:spPr>
          <a:xfrm>
            <a:off x="467360" y="948333"/>
            <a:ext cx="11326297" cy="584775"/>
          </a:xfrm>
          <a:prstGeom prst="rect">
            <a:avLst/>
          </a:prstGeom>
          <a:noFill/>
        </p:spPr>
        <p:txBody>
          <a:bodyPr wrap="square">
            <a:spAutoFit/>
          </a:bodyPr>
          <a:lstStyle/>
          <a:p>
            <a:r>
              <a:rPr lang="en-US" sz="1600">
                <a:solidFill>
                  <a:schemeClr val="accent2"/>
                </a:solidFill>
              </a:rPr>
              <a:t>The SDS report also includes 300+ different quantitative data points on different subjects that LRQA auditors collect onsite. The data points help our team benchmark each site against other local sites, but also informs our internal auditor integrity program.  </a:t>
            </a:r>
          </a:p>
        </p:txBody>
      </p:sp>
      <p:sp>
        <p:nvSpPr>
          <p:cNvPr id="3" name="Rounded Rectangle 57">
            <a:extLst>
              <a:ext uri="{FF2B5EF4-FFF2-40B4-BE49-F238E27FC236}">
                <a16:creationId xmlns:a16="http://schemas.microsoft.com/office/drawing/2014/main" id="{EC234A81-80D5-F093-6514-FCFDAE95FA68}"/>
              </a:ext>
            </a:extLst>
          </p:cNvPr>
          <p:cNvSpPr/>
          <p:nvPr/>
        </p:nvSpPr>
        <p:spPr>
          <a:xfrm>
            <a:off x="3382647" y="2381991"/>
            <a:ext cx="2713353" cy="3380519"/>
          </a:xfrm>
          <a:prstGeom prst="roundRect">
            <a:avLst>
              <a:gd name="adj" fmla="val 3314"/>
            </a:avLst>
          </a:prstGeom>
          <a:noFill/>
          <a:ln w="6350" cap="flat" cmpd="sng" algn="ctr">
            <a:noFill/>
            <a:prstDash val="solid"/>
            <a:miter lim="800000"/>
          </a:ln>
          <a:effectLst/>
        </p:spPr>
        <p:txBody>
          <a:bodyPr tIns="182880" rtlCol="0" anchor="t" anchorCtr="0"/>
          <a:lstStyle/>
          <a:p>
            <a:pPr>
              <a:spcAft>
                <a:spcPts val="1500"/>
              </a:spcAft>
              <a:buClr>
                <a:schemeClr val="accent1"/>
              </a:buClr>
            </a:pPr>
            <a:r>
              <a:rPr lang="en-HK" sz="1600" b="1">
                <a:solidFill>
                  <a:schemeClr val="bg2"/>
                </a:solidFill>
                <a:latin typeface="+mj-lt"/>
              </a:rPr>
              <a:t>Employee Information</a:t>
            </a:r>
          </a:p>
          <a:p>
            <a:pPr marL="171450" lvl="2" indent="-171450">
              <a:spcAft>
                <a:spcPts val="300"/>
              </a:spcAft>
              <a:buClr>
                <a:schemeClr val="accent1"/>
              </a:buClr>
              <a:buFont typeface="Arial" panose="020B0604020202020204" pitchFamily="34" charset="0"/>
              <a:buChar char="•"/>
              <a:defRPr/>
            </a:pPr>
            <a:r>
              <a:rPr lang="en-HK" altLang="zh-CN" sz="1200">
                <a:solidFill>
                  <a:prstClr val="black"/>
                </a:solidFill>
              </a:rPr>
              <a:t>Employee breakdown by </a:t>
            </a:r>
          </a:p>
          <a:p>
            <a:pPr marL="396875" lvl="2" indent="-171450">
              <a:spcAft>
                <a:spcPts val="300"/>
              </a:spcAft>
              <a:buClr>
                <a:schemeClr val="bg2"/>
              </a:buClr>
              <a:buFont typeface="System Font Regular"/>
              <a:buChar char="-"/>
              <a:defRPr/>
            </a:pPr>
            <a:r>
              <a:rPr lang="en-HK" altLang="zh-CN" sz="1200">
                <a:solidFill>
                  <a:prstClr val="black"/>
                </a:solidFill>
              </a:rPr>
              <a:t>Position</a:t>
            </a:r>
          </a:p>
          <a:p>
            <a:pPr marL="396875" lvl="2" indent="-171450">
              <a:spcAft>
                <a:spcPts val="300"/>
              </a:spcAft>
              <a:buClr>
                <a:schemeClr val="bg2"/>
              </a:buClr>
              <a:buFont typeface="System Font Regular"/>
              <a:buChar char="-"/>
              <a:defRPr/>
            </a:pPr>
            <a:r>
              <a:rPr lang="en-HK" altLang="zh-CN" sz="1200">
                <a:solidFill>
                  <a:prstClr val="black"/>
                </a:solidFill>
              </a:rPr>
              <a:t>Gender</a:t>
            </a:r>
          </a:p>
          <a:p>
            <a:pPr marL="396875" lvl="2" indent="-171450">
              <a:spcAft>
                <a:spcPts val="900"/>
              </a:spcAft>
              <a:buClr>
                <a:schemeClr val="bg2"/>
              </a:buClr>
              <a:buFont typeface="System Font Regular"/>
              <a:buChar char="-"/>
              <a:defRPr/>
            </a:pPr>
            <a:r>
              <a:rPr lang="en-HK" altLang="zh-CN" sz="1200">
                <a:solidFill>
                  <a:prstClr val="black"/>
                </a:solidFill>
              </a:rPr>
              <a:t>Place of origin </a:t>
            </a:r>
          </a:p>
          <a:p>
            <a:pPr marL="171450" lvl="2" indent="-171450">
              <a:spcAft>
                <a:spcPts val="900"/>
              </a:spcAft>
              <a:buClr>
                <a:schemeClr val="accent1"/>
              </a:buClr>
              <a:buFont typeface="Arial" panose="020B0604020202020204" pitchFamily="34" charset="0"/>
              <a:buChar char="•"/>
              <a:defRPr/>
            </a:pPr>
            <a:r>
              <a:rPr lang="en-HK" altLang="zh-CN" sz="1200">
                <a:solidFill>
                  <a:prstClr val="black"/>
                </a:solidFill>
              </a:rPr>
              <a:t>Languages spoken at the site </a:t>
            </a:r>
          </a:p>
          <a:p>
            <a:pPr marL="171450" lvl="2" indent="-171450">
              <a:spcAft>
                <a:spcPts val="900"/>
              </a:spcAft>
              <a:buClr>
                <a:schemeClr val="accent1"/>
              </a:buClr>
              <a:buFont typeface="Arial" panose="020B0604020202020204" pitchFamily="34" charset="0"/>
              <a:buChar char="•"/>
              <a:defRPr/>
            </a:pPr>
            <a:r>
              <a:rPr lang="en-HK" altLang="zh-CN" sz="1200">
                <a:solidFill>
                  <a:prstClr val="black"/>
                </a:solidFill>
              </a:rPr>
              <a:t>Use of </a:t>
            </a:r>
            <a:r>
              <a:rPr lang="en-HK" altLang="zh-CN" sz="1200" err="1">
                <a:solidFill>
                  <a:prstClr val="black"/>
                </a:solidFill>
              </a:rPr>
              <a:t>labor</a:t>
            </a:r>
            <a:r>
              <a:rPr lang="en-HK" altLang="zh-CN" sz="1200">
                <a:solidFill>
                  <a:prstClr val="black"/>
                </a:solidFill>
              </a:rPr>
              <a:t> agents </a:t>
            </a:r>
          </a:p>
          <a:p>
            <a:pPr marL="171450" lvl="2" indent="-171450">
              <a:spcAft>
                <a:spcPts val="900"/>
              </a:spcAft>
              <a:buClr>
                <a:schemeClr val="accent1"/>
              </a:buClr>
              <a:buFont typeface="Arial" panose="020B0604020202020204" pitchFamily="34" charset="0"/>
              <a:buChar char="•"/>
              <a:defRPr/>
            </a:pPr>
            <a:r>
              <a:rPr lang="en-HK" altLang="zh-CN" sz="1200">
                <a:solidFill>
                  <a:prstClr val="black"/>
                </a:solidFill>
              </a:rPr>
              <a:t>Worker age profile </a:t>
            </a:r>
          </a:p>
        </p:txBody>
      </p:sp>
      <p:pic>
        <p:nvPicPr>
          <p:cNvPr id="11" name="Graphic 10">
            <a:extLst>
              <a:ext uri="{FF2B5EF4-FFF2-40B4-BE49-F238E27FC236}">
                <a16:creationId xmlns:a16="http://schemas.microsoft.com/office/drawing/2014/main" id="{95E73C80-F76B-0483-3ED8-0DAE7B4AD8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7059" y="1862650"/>
            <a:ext cx="702281" cy="709099"/>
          </a:xfrm>
          <a:prstGeom prst="rect">
            <a:avLst/>
          </a:prstGeom>
        </p:spPr>
      </p:pic>
      <p:pic>
        <p:nvPicPr>
          <p:cNvPr id="13" name="Graphic 12">
            <a:extLst>
              <a:ext uri="{FF2B5EF4-FFF2-40B4-BE49-F238E27FC236}">
                <a16:creationId xmlns:a16="http://schemas.microsoft.com/office/drawing/2014/main" id="{5A5C71C1-D1B0-692E-26CB-71432179C4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81373" y="1846171"/>
            <a:ext cx="929983" cy="929983"/>
          </a:xfrm>
          <a:prstGeom prst="rect">
            <a:avLst/>
          </a:prstGeom>
        </p:spPr>
      </p:pic>
      <p:pic>
        <p:nvPicPr>
          <p:cNvPr id="18" name="Graphic 17">
            <a:extLst>
              <a:ext uri="{FF2B5EF4-FFF2-40B4-BE49-F238E27FC236}">
                <a16:creationId xmlns:a16="http://schemas.microsoft.com/office/drawing/2014/main" id="{45BC7452-4586-7C8C-2359-BAE94265EBC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96000" y="1918414"/>
            <a:ext cx="717261" cy="717261"/>
          </a:xfrm>
          <a:prstGeom prst="rect">
            <a:avLst/>
          </a:prstGeom>
        </p:spPr>
      </p:pic>
      <p:pic>
        <p:nvPicPr>
          <p:cNvPr id="21" name="Graphic 20">
            <a:extLst>
              <a:ext uri="{FF2B5EF4-FFF2-40B4-BE49-F238E27FC236}">
                <a16:creationId xmlns:a16="http://schemas.microsoft.com/office/drawing/2014/main" id="{C9EE4E80-F255-11FB-D8DF-227CDEBDE9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078915" y="1884124"/>
            <a:ext cx="761524" cy="761524"/>
          </a:xfrm>
          <a:prstGeom prst="rect">
            <a:avLst/>
          </a:prstGeom>
        </p:spPr>
      </p:pic>
      <p:sp>
        <p:nvSpPr>
          <p:cNvPr id="4" name="Slide Number Placeholder 3">
            <a:extLst>
              <a:ext uri="{FF2B5EF4-FFF2-40B4-BE49-F238E27FC236}">
                <a16:creationId xmlns:a16="http://schemas.microsoft.com/office/drawing/2014/main" id="{A7F1D6E5-0E9C-1525-F3D9-9343E4B2359C}"/>
              </a:ext>
            </a:extLst>
          </p:cNvPr>
          <p:cNvSpPr txBox="1">
            <a:spLocks/>
          </p:cNvSpPr>
          <p:nvPr/>
        </p:nvSpPr>
        <p:spPr>
          <a:xfrm>
            <a:off x="11311962" y="6409688"/>
            <a:ext cx="584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D606C9BE-BD28-4B59-B0C8-442E93857988}" type="slidenum">
              <a:rPr lang="en-GB" sz="1100" smtClean="0">
                <a:solidFill>
                  <a:schemeClr val="bg1"/>
                </a:solidFill>
              </a:rPr>
              <a:pPr algn="ctr"/>
              <a:t>20</a:t>
            </a:fld>
            <a:endParaRPr lang="en-GB" sz="1100">
              <a:solidFill>
                <a:schemeClr val="bg1"/>
              </a:solidFill>
            </a:endParaRPr>
          </a:p>
        </p:txBody>
      </p:sp>
      <p:sp>
        <p:nvSpPr>
          <p:cNvPr id="5" name="Footer Placeholder 4">
            <a:extLst>
              <a:ext uri="{FF2B5EF4-FFF2-40B4-BE49-F238E27FC236}">
                <a16:creationId xmlns:a16="http://schemas.microsoft.com/office/drawing/2014/main" id="{B57A9464-6DFE-4EA4-F70F-41FC5E0B8611}"/>
              </a:ext>
            </a:extLst>
          </p:cNvPr>
          <p:cNvSpPr txBox="1">
            <a:spLocks/>
          </p:cNvSpPr>
          <p:nvPr/>
        </p:nvSpPr>
        <p:spPr>
          <a:xfrm>
            <a:off x="6527730" y="6421341"/>
            <a:ext cx="4784232" cy="183054"/>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lumMod val="85000"/>
                  </a:srgbClr>
                </a:solidFill>
                <a:effectLst/>
                <a:uLnTx/>
                <a:uFillTx/>
                <a:latin typeface="Source Sans Pro"/>
                <a:ea typeface="+mn-ea"/>
                <a:cs typeface="+mn-cs"/>
              </a:rPr>
              <a:t>LRQA Responsible Sourcing:  SMETA</a:t>
            </a:r>
            <a:endParaRPr kumimoji="0" lang="en-GB" sz="1050" b="1" i="0" u="none" strike="noStrike" kern="1200" cap="none" spc="0" normalizeH="0" baseline="0" noProof="0" dirty="0">
              <a:ln>
                <a:noFill/>
              </a:ln>
              <a:solidFill>
                <a:srgbClr val="FFFFFF">
                  <a:lumMod val="85000"/>
                </a:srgbClr>
              </a:solidFill>
              <a:effectLst/>
              <a:uLnTx/>
              <a:uFillTx/>
              <a:latin typeface="Source Sans Pro"/>
              <a:ea typeface="+mn-ea"/>
              <a:cs typeface="+mn-cs"/>
            </a:endParaRPr>
          </a:p>
        </p:txBody>
      </p:sp>
    </p:spTree>
    <p:extLst>
      <p:ext uri="{BB962C8B-B14F-4D97-AF65-F5344CB8AC3E}">
        <p14:creationId xmlns:p14="http://schemas.microsoft.com/office/powerpoint/2010/main" val="759059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8CAC6E-13CD-637D-FF0B-44E50B73C98E}"/>
              </a:ext>
            </a:extLst>
          </p:cNvPr>
          <p:cNvSpPr>
            <a:spLocks noGrp="1"/>
          </p:cNvSpPr>
          <p:nvPr>
            <p:ph type="ctrTitle"/>
          </p:nvPr>
        </p:nvSpPr>
        <p:spPr/>
        <p:txBody>
          <a:bodyPr>
            <a:normAutofit fontScale="90000"/>
          </a:bodyPr>
          <a:lstStyle/>
          <a:p>
            <a:r>
              <a:rPr lang="en-US" dirty="0"/>
              <a:t>Managing SMETA Corrective Action Plans and Supplier Improvement </a:t>
            </a:r>
          </a:p>
        </p:txBody>
      </p:sp>
      <p:sp>
        <p:nvSpPr>
          <p:cNvPr id="2" name="Subtitle 1">
            <a:extLst>
              <a:ext uri="{FF2B5EF4-FFF2-40B4-BE49-F238E27FC236}">
                <a16:creationId xmlns:a16="http://schemas.microsoft.com/office/drawing/2014/main" id="{6A37C0AF-8026-AC61-3CB1-BF7084406215}"/>
              </a:ext>
            </a:extLst>
          </p:cNvPr>
          <p:cNvSpPr>
            <a:spLocks noGrp="1"/>
          </p:cNvSpPr>
          <p:nvPr>
            <p:ph type="subTitle" idx="1"/>
          </p:nvPr>
        </p:nvSpPr>
        <p:spPr>
          <a:xfrm>
            <a:off x="467359" y="4232274"/>
            <a:ext cx="4150360" cy="1206497"/>
          </a:xfrm>
        </p:spPr>
        <p:txBody>
          <a:bodyPr/>
          <a:lstStyle/>
          <a:p>
            <a:r>
              <a:rPr lang="en-US" dirty="0"/>
              <a:t>SMETA Services</a:t>
            </a:r>
          </a:p>
        </p:txBody>
      </p:sp>
      <p:sp>
        <p:nvSpPr>
          <p:cNvPr id="3" name="Text Placeholder 2">
            <a:extLst>
              <a:ext uri="{FF2B5EF4-FFF2-40B4-BE49-F238E27FC236}">
                <a16:creationId xmlns:a16="http://schemas.microsoft.com/office/drawing/2014/main" id="{A4DB3E77-2D83-3EDA-ACE5-A71EB7A33BC9}"/>
              </a:ext>
            </a:extLst>
          </p:cNvPr>
          <p:cNvSpPr>
            <a:spLocks noGrp="1"/>
          </p:cNvSpPr>
          <p:nvPr>
            <p:ph type="body" sz="quarter" idx="17"/>
          </p:nvPr>
        </p:nvSpPr>
        <p:spPr/>
        <p:txBody>
          <a:bodyPr/>
          <a:lstStyle/>
          <a:p>
            <a:r>
              <a:rPr lang="en-US"/>
              <a:t>Section 04</a:t>
            </a:r>
          </a:p>
        </p:txBody>
      </p:sp>
      <p:sp>
        <p:nvSpPr>
          <p:cNvPr id="4" name="Slide Number Placeholder 3">
            <a:extLst>
              <a:ext uri="{FF2B5EF4-FFF2-40B4-BE49-F238E27FC236}">
                <a16:creationId xmlns:a16="http://schemas.microsoft.com/office/drawing/2014/main" id="{2C808A03-7804-345F-01D2-5192BBDC615C}"/>
              </a:ext>
            </a:extLst>
          </p:cNvPr>
          <p:cNvSpPr>
            <a:spLocks noGrp="1"/>
          </p:cNvSpPr>
          <p:nvPr>
            <p:ph type="sldNum" sz="quarter" idx="4294967295"/>
          </p:nvPr>
        </p:nvSpPr>
        <p:spPr>
          <a:xfrm>
            <a:off x="11607800" y="6356350"/>
            <a:ext cx="584200" cy="365125"/>
          </a:xfrm>
        </p:spPr>
        <p:txBody>
          <a:bodyPr/>
          <a:lstStyle/>
          <a:p>
            <a:fld id="{D606C9BE-BD28-4B59-B0C8-442E93857988}" type="slidenum">
              <a:rPr lang="en-GB" smtClean="0"/>
              <a:pPr/>
              <a:t>21</a:t>
            </a:fld>
            <a:endParaRPr lang="en-GB"/>
          </a:p>
        </p:txBody>
      </p:sp>
    </p:spTree>
    <p:extLst>
      <p:ext uri="{BB962C8B-B14F-4D97-AF65-F5344CB8AC3E}">
        <p14:creationId xmlns:p14="http://schemas.microsoft.com/office/powerpoint/2010/main" val="285605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1300A-4D68-45A5-A1F8-3A6BA9C83B28}"/>
              </a:ext>
            </a:extLst>
          </p:cNvPr>
          <p:cNvSpPr>
            <a:spLocks noGrp="1"/>
          </p:cNvSpPr>
          <p:nvPr>
            <p:ph type="ctrTitle"/>
          </p:nvPr>
        </p:nvSpPr>
        <p:spPr>
          <a:xfrm>
            <a:off x="468000" y="485775"/>
            <a:ext cx="10006729" cy="462558"/>
          </a:xfrm>
        </p:spPr>
        <p:txBody>
          <a:bodyPr>
            <a:noAutofit/>
          </a:bodyPr>
          <a:lstStyle/>
          <a:p>
            <a:r>
              <a:rPr lang="en-GB" dirty="0"/>
              <a:t>Corrective Action Plan (CAP) management:  Overview</a:t>
            </a:r>
          </a:p>
        </p:txBody>
      </p:sp>
      <p:sp>
        <p:nvSpPr>
          <p:cNvPr id="70" name="Rectangle 69">
            <a:extLst>
              <a:ext uri="{FF2B5EF4-FFF2-40B4-BE49-F238E27FC236}">
                <a16:creationId xmlns:a16="http://schemas.microsoft.com/office/drawing/2014/main" id="{3546567C-2BE5-1031-60D2-85B739B0A3CB}"/>
              </a:ext>
            </a:extLst>
          </p:cNvPr>
          <p:cNvSpPr/>
          <p:nvPr/>
        </p:nvSpPr>
        <p:spPr>
          <a:xfrm>
            <a:off x="468000" y="948333"/>
            <a:ext cx="11157712" cy="1143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72000" rIns="72000" bIns="72000" rtlCol="0" anchor="ctr" anchorCtr="1">
            <a:noAutofit/>
          </a:bodyPr>
          <a:lstStyle/>
          <a:p>
            <a:pPr algn="l">
              <a:lnSpc>
                <a:spcPct val="90000"/>
              </a:lnSpc>
              <a:spcBef>
                <a:spcPts val="600"/>
              </a:spcBef>
            </a:pPr>
            <a:r>
              <a:rPr lang="en-US" sz="1600" b="1" dirty="0">
                <a:solidFill>
                  <a:schemeClr val="tx1"/>
                </a:solidFill>
              </a:rPr>
              <a:t>Corrective Action Plan Management (CAP) </a:t>
            </a:r>
            <a:r>
              <a:rPr lang="en-US" sz="1600" dirty="0">
                <a:solidFill>
                  <a:schemeClr val="tx1"/>
                </a:solidFill>
              </a:rPr>
              <a:t>refers to the process of </a:t>
            </a:r>
            <a:r>
              <a:rPr lang="en-US" sz="1600" dirty="0">
                <a:solidFill>
                  <a:schemeClr val="accent2"/>
                </a:solidFill>
              </a:rPr>
              <a:t>developing, implementing, tracking and closing out corrective actions </a:t>
            </a:r>
            <a:r>
              <a:rPr lang="en-US" sz="1600" dirty="0">
                <a:solidFill>
                  <a:schemeClr val="tx1"/>
                </a:solidFill>
              </a:rPr>
              <a:t>in</a:t>
            </a:r>
            <a:r>
              <a:rPr lang="en-US" sz="1600" dirty="0">
                <a:solidFill>
                  <a:schemeClr val="bg1"/>
                </a:solidFill>
              </a:rPr>
              <a:t> </a:t>
            </a:r>
            <a:r>
              <a:rPr lang="en-US" sz="1600" dirty="0">
                <a:solidFill>
                  <a:schemeClr val="tx1"/>
                </a:solidFill>
              </a:rPr>
              <a:t>response to identified nonconformities, issues or deficiencies found in a particular assessment. </a:t>
            </a:r>
          </a:p>
        </p:txBody>
      </p:sp>
      <p:sp>
        <p:nvSpPr>
          <p:cNvPr id="72" name="TextBox 71">
            <a:extLst>
              <a:ext uri="{FF2B5EF4-FFF2-40B4-BE49-F238E27FC236}">
                <a16:creationId xmlns:a16="http://schemas.microsoft.com/office/drawing/2014/main" id="{C6F9C675-E35C-A86E-66E7-5891E297DAEC}"/>
              </a:ext>
            </a:extLst>
          </p:cNvPr>
          <p:cNvSpPr txBox="1"/>
          <p:nvPr/>
        </p:nvSpPr>
        <p:spPr>
          <a:xfrm>
            <a:off x="468001" y="2091333"/>
            <a:ext cx="3062278" cy="3486507"/>
          </a:xfrm>
          <a:prstGeom prst="rect">
            <a:avLst/>
          </a:prstGeom>
          <a:noFill/>
          <a:ln w="25400">
            <a:noFill/>
            <a:miter lim="800000"/>
          </a:ln>
        </p:spPr>
        <p:txBody>
          <a:bodyPr wrap="square" lIns="0" tIns="0" rIns="0" bIns="0" rtlCol="0">
            <a:noAutofit/>
          </a:bodyPr>
          <a:lstStyle/>
          <a:p>
            <a:pPr algn="l">
              <a:spcBef>
                <a:spcPts val="600"/>
              </a:spcBef>
            </a:pPr>
            <a:r>
              <a:rPr lang="en-HK" sz="1400" b="1">
                <a:solidFill>
                  <a:schemeClr val="tx2"/>
                </a:solidFill>
              </a:rPr>
              <a:t>Common Challenges: </a:t>
            </a:r>
          </a:p>
          <a:p>
            <a:pPr marL="285750" indent="-285750" algn="l">
              <a:spcBef>
                <a:spcPts val="600"/>
              </a:spcBef>
              <a:buFont typeface="Arial" panose="020B0604020202020204" pitchFamily="34" charset="0"/>
              <a:buChar char="•"/>
            </a:pPr>
            <a:r>
              <a:rPr lang="en-US" sz="1400">
                <a:solidFill>
                  <a:schemeClr val="tx2"/>
                </a:solidFill>
              </a:rPr>
              <a:t>Tendency for the process to degrade into a </a:t>
            </a:r>
            <a:r>
              <a:rPr lang="en-US" sz="1400">
                <a:solidFill>
                  <a:schemeClr val="accent2"/>
                </a:solidFill>
              </a:rPr>
              <a:t>“box-ticking” exercise </a:t>
            </a:r>
          </a:p>
          <a:p>
            <a:pPr marL="285750" indent="-285750" algn="l">
              <a:spcBef>
                <a:spcPts val="600"/>
              </a:spcBef>
              <a:buFont typeface="Arial" panose="020B0604020202020204" pitchFamily="34" charset="0"/>
              <a:buChar char="•"/>
            </a:pPr>
            <a:r>
              <a:rPr lang="en-US" sz="1400">
                <a:solidFill>
                  <a:schemeClr val="tx2"/>
                </a:solidFill>
              </a:rPr>
              <a:t>Lack of integrated systems forces </a:t>
            </a:r>
            <a:r>
              <a:rPr lang="en-US" sz="1400">
                <a:solidFill>
                  <a:schemeClr val="accent2"/>
                </a:solidFill>
              </a:rPr>
              <a:t>manual repetition </a:t>
            </a:r>
            <a:r>
              <a:rPr lang="en-US" sz="1400">
                <a:solidFill>
                  <a:schemeClr val="tx2"/>
                </a:solidFill>
              </a:rPr>
              <a:t>that bogs teams down in paperwork instead of progress, discouraging participation.</a:t>
            </a:r>
          </a:p>
          <a:p>
            <a:pPr marL="285750" indent="-285750" algn="l">
              <a:spcBef>
                <a:spcPts val="600"/>
              </a:spcBef>
              <a:buFont typeface="Arial" panose="020B0604020202020204" pitchFamily="34" charset="0"/>
              <a:buChar char="•"/>
            </a:pPr>
            <a:r>
              <a:rPr lang="en-US" sz="1400">
                <a:solidFill>
                  <a:schemeClr val="accent2"/>
                </a:solidFill>
              </a:rPr>
              <a:t>Without digital visibility and tracking</a:t>
            </a:r>
            <a:r>
              <a:rPr lang="en-US" sz="1400">
                <a:solidFill>
                  <a:schemeClr val="tx2"/>
                </a:solidFill>
              </a:rPr>
              <a:t>, the actual impacts - or lack thereof - of corrective actions may not be evident to all stakeholders involved.</a:t>
            </a:r>
          </a:p>
          <a:p>
            <a:pPr marL="285750" indent="-285750" algn="l">
              <a:spcBef>
                <a:spcPts val="600"/>
              </a:spcBef>
              <a:buFont typeface="Arial" panose="020B0604020202020204" pitchFamily="34" charset="0"/>
              <a:buChar char="•"/>
            </a:pPr>
            <a:r>
              <a:rPr lang="en-US" sz="1400">
                <a:solidFill>
                  <a:schemeClr val="tx2"/>
                </a:solidFill>
              </a:rPr>
              <a:t>Fragmented reports makes it </a:t>
            </a:r>
            <a:r>
              <a:rPr lang="en-US" sz="1400">
                <a:solidFill>
                  <a:schemeClr val="accent2"/>
                </a:solidFill>
              </a:rPr>
              <a:t>challenging for internal and/or external reporting </a:t>
            </a:r>
          </a:p>
        </p:txBody>
      </p:sp>
      <p:sp>
        <p:nvSpPr>
          <p:cNvPr id="74" name="TextBox 73">
            <a:extLst>
              <a:ext uri="{FF2B5EF4-FFF2-40B4-BE49-F238E27FC236}">
                <a16:creationId xmlns:a16="http://schemas.microsoft.com/office/drawing/2014/main" id="{7193287F-BEFE-0EFB-BB1D-C56ACB9CDEA3}"/>
              </a:ext>
            </a:extLst>
          </p:cNvPr>
          <p:cNvSpPr txBox="1"/>
          <p:nvPr/>
        </p:nvSpPr>
        <p:spPr>
          <a:xfrm>
            <a:off x="4171757" y="2091333"/>
            <a:ext cx="3280604" cy="4172307"/>
          </a:xfrm>
          <a:prstGeom prst="rect">
            <a:avLst/>
          </a:prstGeom>
          <a:noFill/>
          <a:ln w="25400">
            <a:noFill/>
            <a:miter lim="800000"/>
          </a:ln>
        </p:spPr>
        <p:txBody>
          <a:bodyPr wrap="square" lIns="0" tIns="0" rIns="0" bIns="0" rtlCol="0">
            <a:noAutofit/>
          </a:bodyPr>
          <a:lstStyle/>
          <a:p>
            <a:pPr algn="l">
              <a:spcBef>
                <a:spcPts val="600"/>
              </a:spcBef>
            </a:pPr>
            <a:r>
              <a:rPr lang="en-HK" sz="1400" b="1" dirty="0">
                <a:solidFill>
                  <a:schemeClr val="tx2"/>
                </a:solidFill>
              </a:rPr>
              <a:t>Our Solution: </a:t>
            </a:r>
          </a:p>
          <a:p>
            <a:pPr marL="285750" indent="-285750" algn="l">
              <a:spcBef>
                <a:spcPts val="600"/>
              </a:spcBef>
              <a:buFont typeface="Arial" panose="020B0604020202020204" pitchFamily="34" charset="0"/>
              <a:buChar char="•"/>
            </a:pPr>
            <a:r>
              <a:rPr lang="en-US" sz="1400" dirty="0"/>
              <a:t>Defies the “one size fits all” paradigm for CAP. LRQA's approach segments actions according to individual audit results for greatest efficacy and efficiency. </a:t>
            </a:r>
          </a:p>
          <a:p>
            <a:pPr marL="285750" indent="-285750" algn="l">
              <a:spcBef>
                <a:spcPts val="600"/>
              </a:spcBef>
              <a:buFont typeface="Arial" panose="020B0604020202020204" pitchFamily="34" charset="0"/>
              <a:buChar char="•"/>
            </a:pPr>
            <a:r>
              <a:rPr lang="en-US" sz="1400" dirty="0"/>
              <a:t>It taps LRQA’s extensive </a:t>
            </a:r>
            <a:r>
              <a:rPr lang="en-US" sz="1400" dirty="0">
                <a:solidFill>
                  <a:schemeClr val="accent2"/>
                </a:solidFill>
              </a:rPr>
              <a:t>digital learning resources </a:t>
            </a:r>
            <a:r>
              <a:rPr lang="en-US" sz="1400" dirty="0"/>
              <a:t>to provide tailored and targeted training for each supplier. </a:t>
            </a:r>
          </a:p>
          <a:p>
            <a:pPr marL="285750" indent="-285750" algn="l">
              <a:spcBef>
                <a:spcPts val="600"/>
              </a:spcBef>
              <a:buFont typeface="Arial" panose="020B0604020202020204" pitchFamily="34" charset="0"/>
              <a:buChar char="•"/>
            </a:pPr>
            <a:r>
              <a:rPr lang="en-US" sz="1400" dirty="0"/>
              <a:t>Utilizes our </a:t>
            </a:r>
            <a:r>
              <a:rPr lang="en-US" sz="1400" dirty="0">
                <a:solidFill>
                  <a:schemeClr val="accent2"/>
                </a:solidFill>
              </a:rPr>
              <a:t>in-house digital platform </a:t>
            </a:r>
            <a:r>
              <a:rPr lang="en-US" sz="1400" dirty="0"/>
              <a:t> for suppliers to report on their remediation updates and associated evidence on a real-time basis during the CAP process. </a:t>
            </a:r>
          </a:p>
          <a:p>
            <a:pPr marL="285750" indent="-285750" algn="l">
              <a:spcBef>
                <a:spcPts val="600"/>
              </a:spcBef>
              <a:buFont typeface="Arial" panose="020B0604020202020204" pitchFamily="34" charset="0"/>
              <a:buChar char="•"/>
            </a:pPr>
            <a:r>
              <a:rPr lang="en-US" sz="1400" dirty="0"/>
              <a:t>Client Portal that houses and presents due diligence activities data in one place </a:t>
            </a:r>
          </a:p>
        </p:txBody>
      </p:sp>
      <p:pic>
        <p:nvPicPr>
          <p:cNvPr id="3" name="Picture 2">
            <a:extLst>
              <a:ext uri="{FF2B5EF4-FFF2-40B4-BE49-F238E27FC236}">
                <a16:creationId xmlns:a16="http://schemas.microsoft.com/office/drawing/2014/main" id="{45553668-6FA5-C7EE-62D4-FF0180D0F743}"/>
              </a:ext>
            </a:extLst>
          </p:cNvPr>
          <p:cNvPicPr>
            <a:picLocks noChangeAspect="1"/>
          </p:cNvPicPr>
          <p:nvPr/>
        </p:nvPicPr>
        <p:blipFill rotWithShape="1">
          <a:blip r:embed="rId2"/>
          <a:srcRect b="22516"/>
          <a:stretch/>
        </p:blipFill>
        <p:spPr>
          <a:xfrm>
            <a:off x="7998122" y="2091333"/>
            <a:ext cx="3627590" cy="1557605"/>
          </a:xfrm>
          <a:prstGeom prst="rect">
            <a:avLst/>
          </a:prstGeom>
          <a:ln w="3175">
            <a:solidFill>
              <a:schemeClr val="bg1">
                <a:lumMod val="75000"/>
              </a:schemeClr>
            </a:solidFill>
          </a:ln>
        </p:spPr>
      </p:pic>
      <p:pic>
        <p:nvPicPr>
          <p:cNvPr id="4" name="Picture 3" descr="A screenshot of a computer&#10;&#10;Description automatically generated">
            <a:extLst>
              <a:ext uri="{FF2B5EF4-FFF2-40B4-BE49-F238E27FC236}">
                <a16:creationId xmlns:a16="http://schemas.microsoft.com/office/drawing/2014/main" id="{35B4F305-EAEE-B0B9-51A1-41CC0FE7A388}"/>
              </a:ext>
            </a:extLst>
          </p:cNvPr>
          <p:cNvPicPr>
            <a:picLocks noChangeAspect="1"/>
          </p:cNvPicPr>
          <p:nvPr/>
        </p:nvPicPr>
        <p:blipFill rotWithShape="1">
          <a:blip r:embed="rId3">
            <a:extLst>
              <a:ext uri="{28A0092B-C50C-407E-A947-70E740481C1C}">
                <a14:useLocalDpi xmlns:a14="http://schemas.microsoft.com/office/drawing/2010/main" val="0"/>
              </a:ext>
            </a:extLst>
          </a:blip>
          <a:srcRect t="-1" b="67918"/>
          <a:stretch/>
        </p:blipFill>
        <p:spPr>
          <a:xfrm>
            <a:off x="7998122" y="3792945"/>
            <a:ext cx="3627589" cy="2078332"/>
          </a:xfrm>
          <a:prstGeom prst="rect">
            <a:avLst/>
          </a:prstGeom>
          <a:ln w="3175">
            <a:solidFill>
              <a:schemeClr val="bg1">
                <a:lumMod val="75000"/>
              </a:schemeClr>
            </a:solidFill>
          </a:ln>
        </p:spPr>
      </p:pic>
      <p:sp>
        <p:nvSpPr>
          <p:cNvPr id="10" name="Footer Placeholder 4">
            <a:extLst>
              <a:ext uri="{FF2B5EF4-FFF2-40B4-BE49-F238E27FC236}">
                <a16:creationId xmlns:a16="http://schemas.microsoft.com/office/drawing/2014/main" id="{C0FB2EC4-3CF5-8146-CEEC-23EB429F2188}"/>
              </a:ext>
            </a:extLst>
          </p:cNvPr>
          <p:cNvSpPr txBox="1">
            <a:spLocks/>
          </p:cNvSpPr>
          <p:nvPr/>
        </p:nvSpPr>
        <p:spPr>
          <a:xfrm>
            <a:off x="6527730" y="6421341"/>
            <a:ext cx="4784232" cy="183054"/>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lumMod val="85000"/>
                  </a:srgbClr>
                </a:solidFill>
                <a:effectLst/>
                <a:uLnTx/>
                <a:uFillTx/>
                <a:latin typeface="Source Sans Pro"/>
                <a:ea typeface="+mn-ea"/>
                <a:cs typeface="+mn-cs"/>
              </a:rPr>
              <a:t>LRQA Responsible Sourcing:  SMETA</a:t>
            </a:r>
            <a:endParaRPr kumimoji="0" lang="en-GB" sz="1050" b="1" i="0" u="none" strike="noStrike" kern="1200" cap="none" spc="0" normalizeH="0" baseline="0" noProof="0" dirty="0">
              <a:ln>
                <a:noFill/>
              </a:ln>
              <a:solidFill>
                <a:srgbClr val="FFFFFF">
                  <a:lumMod val="85000"/>
                </a:srgbClr>
              </a:solidFill>
              <a:effectLst/>
              <a:uLnTx/>
              <a:uFillTx/>
              <a:latin typeface="Source Sans Pro"/>
              <a:ea typeface="+mn-ea"/>
              <a:cs typeface="+mn-cs"/>
            </a:endParaRPr>
          </a:p>
        </p:txBody>
      </p:sp>
    </p:spTree>
    <p:extLst>
      <p:ext uri="{BB962C8B-B14F-4D97-AF65-F5344CB8AC3E}">
        <p14:creationId xmlns:p14="http://schemas.microsoft.com/office/powerpoint/2010/main" val="36383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43F4DF9A-9A48-13F2-6C6A-E3AD3133CD39}"/>
              </a:ext>
            </a:extLst>
          </p:cNvPr>
          <p:cNvSpPr/>
          <p:nvPr/>
        </p:nvSpPr>
        <p:spPr>
          <a:xfrm>
            <a:off x="8078894" y="1052326"/>
            <a:ext cx="3461173" cy="910084"/>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chorCtr="1">
            <a:noAutofit/>
          </a:bodyPr>
          <a:lstStyle/>
          <a:p>
            <a:pPr algn="l">
              <a:lnSpc>
                <a:spcPct val="90000"/>
              </a:lnSpc>
              <a:spcBef>
                <a:spcPts val="600"/>
              </a:spcBef>
            </a:pPr>
            <a:endParaRPr lang="en-US" sz="1600" b="1" err="1">
              <a:solidFill>
                <a:schemeClr val="bg1"/>
              </a:solidFill>
            </a:endParaRPr>
          </a:p>
        </p:txBody>
      </p:sp>
      <p:sp>
        <p:nvSpPr>
          <p:cNvPr id="98" name="Rectangle 97">
            <a:extLst>
              <a:ext uri="{FF2B5EF4-FFF2-40B4-BE49-F238E27FC236}">
                <a16:creationId xmlns:a16="http://schemas.microsoft.com/office/drawing/2014/main" id="{C1053027-AAEE-826C-8B70-FD7BD107643C}"/>
              </a:ext>
            </a:extLst>
          </p:cNvPr>
          <p:cNvSpPr/>
          <p:nvPr/>
        </p:nvSpPr>
        <p:spPr>
          <a:xfrm>
            <a:off x="4362027" y="1052326"/>
            <a:ext cx="3461173" cy="910084"/>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chorCtr="1">
            <a:noAutofit/>
          </a:bodyPr>
          <a:lstStyle/>
          <a:p>
            <a:pPr algn="l">
              <a:lnSpc>
                <a:spcPct val="90000"/>
              </a:lnSpc>
              <a:spcBef>
                <a:spcPts val="600"/>
              </a:spcBef>
            </a:pPr>
            <a:endParaRPr lang="en-US" sz="1600" b="1" err="1">
              <a:solidFill>
                <a:schemeClr val="bg1"/>
              </a:solidFill>
            </a:endParaRPr>
          </a:p>
        </p:txBody>
      </p:sp>
      <p:sp>
        <p:nvSpPr>
          <p:cNvPr id="97" name="Rectangle 96">
            <a:extLst>
              <a:ext uri="{FF2B5EF4-FFF2-40B4-BE49-F238E27FC236}">
                <a16:creationId xmlns:a16="http://schemas.microsoft.com/office/drawing/2014/main" id="{EF7496A5-F320-1F2A-0138-BDDA4CD31807}"/>
              </a:ext>
            </a:extLst>
          </p:cNvPr>
          <p:cNvSpPr/>
          <p:nvPr/>
        </p:nvSpPr>
        <p:spPr>
          <a:xfrm>
            <a:off x="458893" y="1052326"/>
            <a:ext cx="3664373" cy="910084"/>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chorCtr="1">
            <a:noAutofit/>
          </a:bodyPr>
          <a:lstStyle/>
          <a:p>
            <a:pPr algn="l">
              <a:lnSpc>
                <a:spcPct val="90000"/>
              </a:lnSpc>
              <a:spcBef>
                <a:spcPts val="600"/>
              </a:spcBef>
            </a:pPr>
            <a:endParaRPr lang="en-US" sz="1600" b="1" err="1">
              <a:solidFill>
                <a:schemeClr val="bg1"/>
              </a:solidFill>
            </a:endParaRPr>
          </a:p>
        </p:txBody>
      </p:sp>
      <p:sp>
        <p:nvSpPr>
          <p:cNvPr id="4" name="Slide Number Placeholder 3">
            <a:extLst>
              <a:ext uri="{FF2B5EF4-FFF2-40B4-BE49-F238E27FC236}">
                <a16:creationId xmlns:a16="http://schemas.microsoft.com/office/drawing/2014/main" id="{9F6085F5-DB8F-BC71-2429-ED57369CA5A9}"/>
              </a:ext>
            </a:extLst>
          </p:cNvPr>
          <p:cNvSpPr>
            <a:spLocks noGrp="1"/>
          </p:cNvSpPr>
          <p:nvPr>
            <p:ph type="sldNum" sz="quarter" idx="11"/>
          </p:nvPr>
        </p:nvSpPr>
        <p:spPr/>
        <p:txBody>
          <a:bodyPr/>
          <a:lstStyle/>
          <a:p>
            <a:fld id="{4483779D-C340-494C-9B53-38C528D6A960}" type="slidenum">
              <a:rPr lang="en-GB" smtClean="0"/>
              <a:pPr/>
              <a:t>23</a:t>
            </a:fld>
            <a:endParaRPr lang="en-GB"/>
          </a:p>
        </p:txBody>
      </p:sp>
      <p:sp>
        <p:nvSpPr>
          <p:cNvPr id="7" name="Content Placeholder 5">
            <a:extLst>
              <a:ext uri="{FF2B5EF4-FFF2-40B4-BE49-F238E27FC236}">
                <a16:creationId xmlns:a16="http://schemas.microsoft.com/office/drawing/2014/main" id="{093C0A35-3E2E-3234-30FC-537AD6DE4DEC}"/>
              </a:ext>
            </a:extLst>
          </p:cNvPr>
          <p:cNvSpPr txBox="1">
            <a:spLocks/>
          </p:cNvSpPr>
          <p:nvPr/>
        </p:nvSpPr>
        <p:spPr>
          <a:xfrm>
            <a:off x="4464063" y="2132646"/>
            <a:ext cx="3135467" cy="2864011"/>
          </a:xfrm>
          <a:prstGeom prst="rect">
            <a:avLst/>
          </a:prstGeom>
          <a:ln w="31750">
            <a:noFill/>
          </a:ln>
        </p:spPr>
        <p:txBody>
          <a:bodyPr vert="horz" lIns="0" tIns="0" rIns="0" bIns="0" rtlCol="0" anchor="t" anchorCtr="0">
            <a:noAutofit/>
          </a:bodyPr>
          <a:lstStyle>
            <a:lvl1pPr marL="180000" indent="-180000" algn="l" defTabSz="914400" rtl="0" eaLnBrk="1" latinLnBrk="0" hangingPunct="1">
              <a:lnSpc>
                <a:spcPct val="100000"/>
              </a:lnSpc>
              <a:spcBef>
                <a:spcPts val="1000"/>
              </a:spcBef>
              <a:buClr>
                <a:schemeClr val="bg2"/>
              </a:buClr>
              <a:buFont typeface="Arial" panose="020B0604020202020204" pitchFamily="34" charset="0"/>
              <a:buChar char="•"/>
              <a:defRPr sz="2000" b="0" kern="1200">
                <a:solidFill>
                  <a:schemeClr val="tx2"/>
                </a:solidFill>
                <a:latin typeface="+mn-lt"/>
                <a:ea typeface="+mn-ea"/>
                <a:cs typeface="+mn-cs"/>
              </a:defRPr>
            </a:lvl1pPr>
            <a:lvl2pPr marL="360000" indent="-180000" algn="l" defTabSz="914400" rtl="0" eaLnBrk="1" latinLnBrk="0" hangingPunct="1">
              <a:lnSpc>
                <a:spcPct val="100000"/>
              </a:lnSpc>
              <a:spcBef>
                <a:spcPts val="500"/>
              </a:spcBef>
              <a:buClr>
                <a:schemeClr val="bg2"/>
              </a:buClr>
              <a:buFont typeface="Arial" panose="020B0604020202020204" pitchFamily="34" charset="0"/>
              <a:buChar char="•"/>
              <a:defRPr sz="1800" b="0" kern="1200">
                <a:solidFill>
                  <a:schemeClr val="tx2"/>
                </a:solidFill>
                <a:latin typeface="+mn-lt"/>
                <a:ea typeface="Source Sans Pro Black" panose="020B0803030403020204" pitchFamily="34" charset="0"/>
                <a:cs typeface="+mn-cs"/>
              </a:defRPr>
            </a:lvl2pPr>
            <a:lvl3pPr marL="541338" indent="-185738"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2"/>
                </a:solidFill>
                <a:latin typeface="+mn-lt"/>
                <a:ea typeface="+mn-ea"/>
                <a:cs typeface="+mn-cs"/>
              </a:defRPr>
            </a:lvl3pPr>
            <a:lvl4pPr marL="719138" indent="-1778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2"/>
                </a:solidFill>
                <a:latin typeface="+mn-lt"/>
                <a:ea typeface="+mn-ea"/>
                <a:cs typeface="+mn-cs"/>
              </a:defRPr>
            </a:lvl4pPr>
            <a:lvl5pPr marL="896938" indent="-1778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2"/>
                </a:solidFill>
                <a:latin typeface="+mn-lt"/>
                <a:ea typeface="+mn-ea"/>
                <a:cs typeface="+mn-cs"/>
              </a:defRPr>
            </a:lvl5pPr>
            <a:lvl6pPr marL="900000" indent="-180000" algn="l" defTabSz="914400" rtl="0" eaLnBrk="1" latinLnBrk="0" hangingPunct="1">
              <a:lnSpc>
                <a:spcPct val="90000"/>
              </a:lnSpc>
              <a:spcBef>
                <a:spcPts val="500"/>
              </a:spcBef>
              <a:buClr>
                <a:schemeClr val="bg2"/>
              </a:buClr>
              <a:buFont typeface="Arial" panose="020B0604020202020204" pitchFamily="34" charset="0"/>
              <a:buChar char="•"/>
              <a:defRPr sz="1600" b="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600"/>
              </a:spcBef>
              <a:spcAft>
                <a:spcPts val="600"/>
              </a:spcAft>
              <a:buClrTx/>
              <a:buNone/>
              <a:defRPr/>
            </a:pPr>
            <a:r>
              <a:rPr lang="en-US" sz="1100">
                <a:solidFill>
                  <a:schemeClr val="tx1"/>
                </a:solidFill>
              </a:rPr>
              <a:t>This service </a:t>
            </a:r>
            <a:r>
              <a:rPr lang="en-US" sz="1100">
                <a:solidFill>
                  <a:schemeClr val="accent2"/>
                </a:solidFill>
              </a:rPr>
              <a:t>reviews the evidence </a:t>
            </a:r>
            <a:r>
              <a:rPr lang="en-US" sz="1100">
                <a:solidFill>
                  <a:schemeClr val="tx1"/>
                </a:solidFill>
              </a:rPr>
              <a:t>submitted remotely by the auditee </a:t>
            </a:r>
            <a:r>
              <a:rPr lang="en-HK" sz="1100">
                <a:solidFill>
                  <a:schemeClr val="tx1"/>
                </a:solidFill>
              </a:rPr>
              <a:t>to</a:t>
            </a:r>
            <a:r>
              <a:rPr lang="zh-CN" altLang="en-US" sz="1100">
                <a:solidFill>
                  <a:schemeClr val="tx1"/>
                </a:solidFill>
              </a:rPr>
              <a:t> </a:t>
            </a:r>
            <a:r>
              <a:rPr lang="en-HK" altLang="zh-CN" sz="1100">
                <a:solidFill>
                  <a:schemeClr val="tx1"/>
                </a:solidFill>
              </a:rPr>
              <a:t>assess implementation of corrective action plans as defined in the CAP. </a:t>
            </a:r>
          </a:p>
          <a:p>
            <a:pPr marL="0" indent="0">
              <a:lnSpc>
                <a:spcPct val="110000"/>
              </a:lnSpc>
              <a:spcBef>
                <a:spcPts val="600"/>
              </a:spcBef>
              <a:spcAft>
                <a:spcPts val="600"/>
              </a:spcAft>
              <a:buClrTx/>
              <a:buNone/>
              <a:defRPr/>
            </a:pPr>
            <a:r>
              <a:rPr lang="en-HK" altLang="zh-CN" sz="1100">
                <a:solidFill>
                  <a:schemeClr val="tx1"/>
                </a:solidFill>
              </a:rPr>
              <a:t>Key elements include: </a:t>
            </a:r>
            <a:endParaRPr lang="en-HK" altLang="zh-CN" sz="1100">
              <a:solidFill>
                <a:schemeClr val="tx1"/>
              </a:solidFill>
              <a:ea typeface="Source Sans Pro"/>
            </a:endParaRPr>
          </a:p>
          <a:p>
            <a:pPr marL="179705" indent="-179705">
              <a:lnSpc>
                <a:spcPct val="110000"/>
              </a:lnSpc>
              <a:spcBef>
                <a:spcPts val="600"/>
              </a:spcBef>
              <a:spcAft>
                <a:spcPts val="600"/>
              </a:spcAft>
              <a:defRPr/>
            </a:pPr>
            <a:r>
              <a:rPr lang="en-US" sz="1100">
                <a:solidFill>
                  <a:schemeClr val="tx1"/>
                </a:solidFill>
              </a:rPr>
              <a:t>Providing LRQA digital learning courses that educate auditees on topics based on findings </a:t>
            </a:r>
          </a:p>
          <a:p>
            <a:pPr marL="179705" indent="-179705">
              <a:lnSpc>
                <a:spcPct val="110000"/>
              </a:lnSpc>
              <a:spcBef>
                <a:spcPts val="600"/>
              </a:spcBef>
              <a:spcAft>
                <a:spcPts val="600"/>
              </a:spcAft>
              <a:defRPr/>
            </a:pPr>
            <a:r>
              <a:rPr lang="en-US" altLang="zh-CN" sz="1100">
                <a:solidFill>
                  <a:schemeClr val="tx1"/>
                </a:solidFill>
              </a:rPr>
              <a:t>The review focuses solely on the evidence submitted by the auditee, such as </a:t>
            </a:r>
            <a:r>
              <a:rPr lang="en-US" sz="1100">
                <a:solidFill>
                  <a:schemeClr val="tx1"/>
                </a:solidFill>
                <a:ea typeface="+mn-lt"/>
                <a:cs typeface="+mn-lt"/>
              </a:rPr>
              <a:t>remediatio</a:t>
            </a:r>
            <a:r>
              <a:rPr lang="en-US" altLang="zh-CN" sz="1100">
                <a:solidFill>
                  <a:schemeClr val="tx1"/>
                </a:solidFill>
                <a:ea typeface="+mn-lt"/>
                <a:cs typeface="+mn-lt"/>
              </a:rPr>
              <a:t>n</a:t>
            </a:r>
            <a:r>
              <a:rPr lang="en-US" altLang="zh-CN" sz="1100">
                <a:solidFill>
                  <a:schemeClr val="tx1"/>
                </a:solidFill>
              </a:rPr>
              <a:t> photos, updated procedures or training records.</a:t>
            </a:r>
            <a:endParaRPr lang="en-US" altLang="zh-CN" sz="1100">
              <a:solidFill>
                <a:schemeClr val="tx1"/>
              </a:solidFill>
              <a:ea typeface="Source Sans Pro"/>
            </a:endParaRPr>
          </a:p>
          <a:p>
            <a:pPr marL="179705" indent="-179705">
              <a:lnSpc>
                <a:spcPct val="110000"/>
              </a:lnSpc>
              <a:spcBef>
                <a:spcPts val="600"/>
              </a:spcBef>
              <a:spcAft>
                <a:spcPts val="600"/>
              </a:spcAft>
              <a:defRPr/>
            </a:pPr>
            <a:r>
              <a:rPr lang="en-US" altLang="zh-CN" sz="1100">
                <a:solidFill>
                  <a:schemeClr val="tx1"/>
                </a:solidFill>
              </a:rPr>
              <a:t>The review may not be able to verify with certainty that identified root causes were effectively addressed, as this depends on the evidence. </a:t>
            </a:r>
            <a:endParaRPr lang="en-US" altLang="zh-CN" sz="1100">
              <a:solidFill>
                <a:schemeClr val="tx1"/>
              </a:solidFill>
              <a:ea typeface="Source Sans Pro"/>
            </a:endParaRPr>
          </a:p>
        </p:txBody>
      </p:sp>
      <p:sp>
        <p:nvSpPr>
          <p:cNvPr id="8" name="Content Placeholder 5">
            <a:extLst>
              <a:ext uri="{FF2B5EF4-FFF2-40B4-BE49-F238E27FC236}">
                <a16:creationId xmlns:a16="http://schemas.microsoft.com/office/drawing/2014/main" id="{E204C206-B97E-15D5-2C52-0E34A460DCD8}"/>
              </a:ext>
            </a:extLst>
          </p:cNvPr>
          <p:cNvSpPr txBox="1">
            <a:spLocks/>
          </p:cNvSpPr>
          <p:nvPr/>
        </p:nvSpPr>
        <p:spPr>
          <a:xfrm>
            <a:off x="8215445" y="2132647"/>
            <a:ext cx="3135467" cy="2864010"/>
          </a:xfrm>
          <a:prstGeom prst="rect">
            <a:avLst/>
          </a:prstGeom>
          <a:ln w="31750">
            <a:noFill/>
          </a:ln>
        </p:spPr>
        <p:txBody>
          <a:bodyPr vert="horz" lIns="0" tIns="0" rIns="0" bIns="0" rtlCol="0" anchor="t" anchorCtr="0">
            <a:noAutofit/>
          </a:bodyPr>
          <a:lstStyle>
            <a:lvl1pPr marL="180000" indent="-180000" algn="l" defTabSz="914400" rtl="0" eaLnBrk="1" latinLnBrk="0" hangingPunct="1">
              <a:lnSpc>
                <a:spcPct val="100000"/>
              </a:lnSpc>
              <a:spcBef>
                <a:spcPts val="1000"/>
              </a:spcBef>
              <a:buClr>
                <a:schemeClr val="bg2"/>
              </a:buClr>
              <a:buFont typeface="Arial" panose="020B0604020202020204" pitchFamily="34" charset="0"/>
              <a:buChar char="•"/>
              <a:defRPr sz="2000" b="0" kern="1200">
                <a:solidFill>
                  <a:schemeClr val="tx2"/>
                </a:solidFill>
                <a:latin typeface="+mn-lt"/>
                <a:ea typeface="+mn-ea"/>
                <a:cs typeface="+mn-cs"/>
              </a:defRPr>
            </a:lvl1pPr>
            <a:lvl2pPr marL="360000" indent="-180000" algn="l" defTabSz="914400" rtl="0" eaLnBrk="1" latinLnBrk="0" hangingPunct="1">
              <a:lnSpc>
                <a:spcPct val="100000"/>
              </a:lnSpc>
              <a:spcBef>
                <a:spcPts val="500"/>
              </a:spcBef>
              <a:buClr>
                <a:schemeClr val="bg2"/>
              </a:buClr>
              <a:buFont typeface="Arial" panose="020B0604020202020204" pitchFamily="34" charset="0"/>
              <a:buChar char="•"/>
              <a:defRPr sz="1800" b="0" kern="1200">
                <a:solidFill>
                  <a:schemeClr val="tx2"/>
                </a:solidFill>
                <a:latin typeface="+mn-lt"/>
                <a:ea typeface="Source Sans Pro Black" panose="020B0803030403020204" pitchFamily="34" charset="0"/>
                <a:cs typeface="+mn-cs"/>
              </a:defRPr>
            </a:lvl2pPr>
            <a:lvl3pPr marL="541338" indent="-185738"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2"/>
                </a:solidFill>
                <a:latin typeface="+mn-lt"/>
                <a:ea typeface="+mn-ea"/>
                <a:cs typeface="+mn-cs"/>
              </a:defRPr>
            </a:lvl3pPr>
            <a:lvl4pPr marL="719138" indent="-1778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2"/>
                </a:solidFill>
                <a:latin typeface="+mn-lt"/>
                <a:ea typeface="+mn-ea"/>
                <a:cs typeface="+mn-cs"/>
              </a:defRPr>
            </a:lvl4pPr>
            <a:lvl5pPr marL="896938" indent="-1778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2"/>
                </a:solidFill>
                <a:latin typeface="+mn-lt"/>
                <a:ea typeface="+mn-ea"/>
                <a:cs typeface="+mn-cs"/>
              </a:defRPr>
            </a:lvl5pPr>
            <a:lvl6pPr marL="900000" indent="-180000" algn="l" defTabSz="914400" rtl="0" eaLnBrk="1" latinLnBrk="0" hangingPunct="1">
              <a:lnSpc>
                <a:spcPct val="90000"/>
              </a:lnSpc>
              <a:spcBef>
                <a:spcPts val="500"/>
              </a:spcBef>
              <a:buClr>
                <a:schemeClr val="bg2"/>
              </a:buClr>
              <a:buFont typeface="Arial" panose="020B0604020202020204" pitchFamily="34" charset="0"/>
              <a:buChar char="•"/>
              <a:defRPr sz="1600" b="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Aft>
                <a:spcPts val="600"/>
              </a:spcAft>
              <a:buClrTx/>
              <a:buFontTx/>
              <a:buNone/>
              <a:defRPr/>
            </a:pPr>
            <a:r>
              <a:rPr lang="en-US" sz="1100">
                <a:solidFill>
                  <a:schemeClr val="tx1"/>
                </a:solidFill>
              </a:rPr>
              <a:t>This combined service provides CAP development support and desktop evidence review. </a:t>
            </a:r>
          </a:p>
          <a:p>
            <a:pPr marL="0" indent="0">
              <a:lnSpc>
                <a:spcPct val="110000"/>
              </a:lnSpc>
              <a:spcAft>
                <a:spcPts val="600"/>
              </a:spcAft>
              <a:buClrTx/>
              <a:buFontTx/>
              <a:buNone/>
              <a:defRPr/>
            </a:pPr>
            <a:r>
              <a:rPr lang="en-US" sz="1100">
                <a:solidFill>
                  <a:schemeClr val="tx1"/>
                </a:solidFill>
              </a:rPr>
              <a:t>Key elements include:</a:t>
            </a:r>
          </a:p>
          <a:p>
            <a:pPr>
              <a:spcBef>
                <a:spcPts val="600"/>
              </a:spcBef>
              <a:spcAft>
                <a:spcPts val="600"/>
              </a:spcAft>
            </a:pPr>
            <a:r>
              <a:rPr lang="en-US" sz="1100">
                <a:solidFill>
                  <a:schemeClr val="tx1"/>
                </a:solidFill>
              </a:rPr>
              <a:t>Providing LRQA digital learning courses that take auditees through common root cause analysis frameworks like 5 Whys and Fishbone Diagrams. </a:t>
            </a:r>
          </a:p>
          <a:p>
            <a:pPr>
              <a:spcBef>
                <a:spcPts val="600"/>
              </a:spcBef>
              <a:spcAft>
                <a:spcPts val="600"/>
              </a:spcAft>
            </a:pPr>
            <a:r>
              <a:rPr lang="en-US" sz="1100">
                <a:solidFill>
                  <a:schemeClr val="tx1"/>
                </a:solidFill>
              </a:rPr>
              <a:t>Evaluating proposed corrective actions and monitoring progress to ensure CAP development stay on schedule.</a:t>
            </a:r>
          </a:p>
          <a:p>
            <a:pPr>
              <a:spcBef>
                <a:spcPts val="600"/>
              </a:spcBef>
              <a:spcAft>
                <a:spcPts val="600"/>
              </a:spcAft>
            </a:pPr>
            <a:r>
              <a:rPr lang="en-US" altLang="zh-CN" sz="1100">
                <a:solidFill>
                  <a:schemeClr val="tx1"/>
                </a:solidFill>
              </a:rPr>
              <a:t>Reviewing the evidence submitted by the auditee, such as </a:t>
            </a:r>
            <a:r>
              <a:rPr lang="en-US" sz="1100">
                <a:solidFill>
                  <a:schemeClr val="tx1"/>
                </a:solidFill>
                <a:ea typeface="+mn-lt"/>
                <a:cs typeface="+mn-lt"/>
              </a:rPr>
              <a:t>remediatio</a:t>
            </a:r>
            <a:r>
              <a:rPr lang="en-US" altLang="zh-CN" sz="1100">
                <a:solidFill>
                  <a:schemeClr val="tx1"/>
                </a:solidFill>
                <a:ea typeface="+mn-lt"/>
                <a:cs typeface="+mn-lt"/>
              </a:rPr>
              <a:t>n</a:t>
            </a:r>
            <a:r>
              <a:rPr lang="en-US" altLang="zh-CN" sz="1100">
                <a:solidFill>
                  <a:schemeClr val="tx1"/>
                </a:solidFill>
              </a:rPr>
              <a:t> photos, updated procedures or training records.</a:t>
            </a:r>
            <a:endParaRPr lang="en-US" altLang="zh-CN" sz="1100">
              <a:solidFill>
                <a:schemeClr val="tx1"/>
              </a:solidFill>
              <a:ea typeface="Source Sans Pro"/>
            </a:endParaRPr>
          </a:p>
        </p:txBody>
      </p:sp>
      <p:cxnSp>
        <p:nvCxnSpPr>
          <p:cNvPr id="9" name="Straight Connector 8">
            <a:extLst>
              <a:ext uri="{FF2B5EF4-FFF2-40B4-BE49-F238E27FC236}">
                <a16:creationId xmlns:a16="http://schemas.microsoft.com/office/drawing/2014/main" id="{5C757EFF-216C-8BAC-80D1-76859CD4B910}"/>
              </a:ext>
            </a:extLst>
          </p:cNvPr>
          <p:cNvCxnSpPr>
            <a:cxnSpLocks/>
          </p:cNvCxnSpPr>
          <p:nvPr/>
        </p:nvCxnSpPr>
        <p:spPr>
          <a:xfrm>
            <a:off x="4243577" y="1052326"/>
            <a:ext cx="0" cy="5004000"/>
          </a:xfrm>
          <a:prstGeom prst="line">
            <a:avLst/>
          </a:prstGeom>
          <a:noFill/>
          <a:ln w="3175">
            <a:solidFill>
              <a:schemeClr val="tx2"/>
            </a:solidFill>
          </a:ln>
        </p:spPr>
      </p:cxnSp>
      <p:cxnSp>
        <p:nvCxnSpPr>
          <p:cNvPr id="10" name="Straight Connector 9">
            <a:extLst>
              <a:ext uri="{FF2B5EF4-FFF2-40B4-BE49-F238E27FC236}">
                <a16:creationId xmlns:a16="http://schemas.microsoft.com/office/drawing/2014/main" id="{F431D4AA-95FB-3AF8-340E-65F21477B1F5}"/>
              </a:ext>
            </a:extLst>
          </p:cNvPr>
          <p:cNvCxnSpPr>
            <a:cxnSpLocks/>
          </p:cNvCxnSpPr>
          <p:nvPr/>
        </p:nvCxnSpPr>
        <p:spPr>
          <a:xfrm>
            <a:off x="7948037" y="1052325"/>
            <a:ext cx="0" cy="5004000"/>
          </a:xfrm>
          <a:prstGeom prst="line">
            <a:avLst/>
          </a:prstGeom>
          <a:noFill/>
          <a:ln w="3175">
            <a:solidFill>
              <a:schemeClr val="tx2"/>
            </a:solidFill>
          </a:ln>
        </p:spPr>
      </p:cxnSp>
      <p:sp>
        <p:nvSpPr>
          <p:cNvPr id="14" name="Content Placeholder 5">
            <a:extLst>
              <a:ext uri="{FF2B5EF4-FFF2-40B4-BE49-F238E27FC236}">
                <a16:creationId xmlns:a16="http://schemas.microsoft.com/office/drawing/2014/main" id="{CC4EDC25-D89A-AD9E-F413-C652DA6D74FF}"/>
              </a:ext>
            </a:extLst>
          </p:cNvPr>
          <p:cNvSpPr txBox="1">
            <a:spLocks/>
          </p:cNvSpPr>
          <p:nvPr/>
        </p:nvSpPr>
        <p:spPr>
          <a:xfrm>
            <a:off x="539499" y="2132647"/>
            <a:ext cx="3196478" cy="2775528"/>
          </a:xfrm>
          <a:prstGeom prst="rect">
            <a:avLst/>
          </a:prstGeom>
        </p:spPr>
        <p:txBody>
          <a:bodyPr lIns="0" tIns="0" rIns="0" bIns="0">
            <a:noAutofit/>
          </a:bodyPr>
          <a:lstStyle>
            <a:lvl1pPr marL="180000" indent="-180000" algn="l" defTabSz="914400" rtl="0" eaLnBrk="1" latinLnBrk="0" hangingPunct="1">
              <a:lnSpc>
                <a:spcPct val="100000"/>
              </a:lnSpc>
              <a:spcBef>
                <a:spcPts val="1000"/>
              </a:spcBef>
              <a:buClr>
                <a:schemeClr val="bg2"/>
              </a:buClr>
              <a:buFont typeface="Arial" panose="020B0604020202020204" pitchFamily="34" charset="0"/>
              <a:buChar char="•"/>
              <a:defRPr sz="2000" b="0" kern="1200">
                <a:solidFill>
                  <a:schemeClr val="tx2"/>
                </a:solidFill>
                <a:latin typeface="+mn-lt"/>
                <a:ea typeface="+mn-ea"/>
                <a:cs typeface="+mn-cs"/>
              </a:defRPr>
            </a:lvl1pPr>
            <a:lvl2pPr marL="360000" indent="-180000" algn="l" defTabSz="914400" rtl="0" eaLnBrk="1" latinLnBrk="0" hangingPunct="1">
              <a:lnSpc>
                <a:spcPct val="100000"/>
              </a:lnSpc>
              <a:spcBef>
                <a:spcPts val="500"/>
              </a:spcBef>
              <a:buClr>
                <a:schemeClr val="bg2"/>
              </a:buClr>
              <a:buFont typeface="Arial" panose="020B0604020202020204" pitchFamily="34" charset="0"/>
              <a:buChar char="•"/>
              <a:defRPr sz="1800" b="0" kern="1200">
                <a:solidFill>
                  <a:schemeClr val="tx2"/>
                </a:solidFill>
                <a:latin typeface="+mn-lt"/>
                <a:ea typeface="Source Sans Pro Black" panose="020B0803030403020204" pitchFamily="34" charset="0"/>
                <a:cs typeface="+mn-cs"/>
              </a:defRPr>
            </a:lvl2pPr>
            <a:lvl3pPr marL="541338" indent="-185738"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2"/>
                </a:solidFill>
                <a:latin typeface="+mn-lt"/>
                <a:ea typeface="+mn-ea"/>
                <a:cs typeface="+mn-cs"/>
              </a:defRPr>
            </a:lvl3pPr>
            <a:lvl4pPr marL="719138" indent="-1778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2"/>
                </a:solidFill>
                <a:latin typeface="+mn-lt"/>
                <a:ea typeface="+mn-ea"/>
                <a:cs typeface="+mn-cs"/>
              </a:defRPr>
            </a:lvl4pPr>
            <a:lvl5pPr marL="896938" indent="-1778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2"/>
                </a:solidFill>
                <a:latin typeface="+mn-lt"/>
                <a:ea typeface="+mn-ea"/>
                <a:cs typeface="+mn-cs"/>
              </a:defRPr>
            </a:lvl5pPr>
            <a:lvl6pPr marL="900000" indent="-180000" algn="l" defTabSz="914400" rtl="0" eaLnBrk="1" latinLnBrk="0" hangingPunct="1">
              <a:lnSpc>
                <a:spcPct val="90000"/>
              </a:lnSpc>
              <a:spcBef>
                <a:spcPts val="500"/>
              </a:spcBef>
              <a:buClr>
                <a:schemeClr val="bg2"/>
              </a:buClr>
              <a:buFont typeface="Arial" panose="020B0604020202020204" pitchFamily="34" charset="0"/>
              <a:buChar char="•"/>
              <a:defRPr sz="1600" b="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spcAft>
                <a:spcPts val="600"/>
              </a:spcAft>
              <a:buNone/>
            </a:pPr>
            <a:r>
              <a:rPr lang="en-US" sz="1100">
                <a:solidFill>
                  <a:schemeClr val="tx1"/>
                </a:solidFill>
              </a:rPr>
              <a:t>This service assists auditees in </a:t>
            </a:r>
            <a:r>
              <a:rPr lang="en-US" sz="1100">
                <a:solidFill>
                  <a:schemeClr val="accent2"/>
                </a:solidFill>
              </a:rPr>
              <a:t>creating corrective action plans</a:t>
            </a:r>
            <a:r>
              <a:rPr lang="en-US" sz="1100">
                <a:solidFill>
                  <a:schemeClr val="tx1"/>
                </a:solidFill>
              </a:rPr>
              <a:t> (CAPs) to address nonconformities identified during assessments. </a:t>
            </a:r>
          </a:p>
          <a:p>
            <a:pPr marL="0" indent="0">
              <a:spcBef>
                <a:spcPts val="600"/>
              </a:spcBef>
              <a:spcAft>
                <a:spcPts val="600"/>
              </a:spcAft>
              <a:buNone/>
            </a:pPr>
            <a:r>
              <a:rPr lang="en-US" sz="1100">
                <a:solidFill>
                  <a:schemeClr val="tx1"/>
                </a:solidFill>
              </a:rPr>
              <a:t>Key elements include: </a:t>
            </a:r>
          </a:p>
          <a:p>
            <a:pPr>
              <a:spcBef>
                <a:spcPts val="600"/>
              </a:spcBef>
              <a:spcAft>
                <a:spcPts val="600"/>
              </a:spcAft>
            </a:pPr>
            <a:r>
              <a:rPr lang="en-US" sz="1100">
                <a:solidFill>
                  <a:schemeClr val="tx1"/>
                </a:solidFill>
              </a:rPr>
              <a:t>Providing LRQA digital learning courses that take auditees through common root cause analysis frameworks like 5 Whys and Fishbone Diagrams. </a:t>
            </a:r>
          </a:p>
          <a:p>
            <a:pPr>
              <a:spcBef>
                <a:spcPts val="600"/>
              </a:spcBef>
              <a:spcAft>
                <a:spcPts val="600"/>
              </a:spcAft>
            </a:pPr>
            <a:r>
              <a:rPr lang="en-US" sz="1100">
                <a:solidFill>
                  <a:schemeClr val="tx1"/>
                </a:solidFill>
              </a:rPr>
              <a:t>Evaluating proposed corrective actions to ensure they are not just addressing surface-level symptoms. </a:t>
            </a:r>
          </a:p>
          <a:p>
            <a:pPr>
              <a:spcBef>
                <a:spcPts val="600"/>
              </a:spcBef>
              <a:spcAft>
                <a:spcPts val="600"/>
              </a:spcAft>
            </a:pPr>
            <a:r>
              <a:rPr lang="en-US" sz="1100">
                <a:solidFill>
                  <a:schemeClr val="tx1"/>
                </a:solidFill>
              </a:rPr>
              <a:t>Monitoring progress and provide status updates to ensure CAP development stay on schedule.</a:t>
            </a:r>
          </a:p>
        </p:txBody>
      </p:sp>
      <p:pic>
        <p:nvPicPr>
          <p:cNvPr id="18" name="Graphic 17">
            <a:extLst>
              <a:ext uri="{FF2B5EF4-FFF2-40B4-BE49-F238E27FC236}">
                <a16:creationId xmlns:a16="http://schemas.microsoft.com/office/drawing/2014/main" id="{AB4A704D-622E-961A-F29E-E9AAA76FFE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35878" y="1111595"/>
            <a:ext cx="769670" cy="769670"/>
          </a:xfrm>
          <a:prstGeom prst="rect">
            <a:avLst/>
          </a:prstGeom>
        </p:spPr>
      </p:pic>
      <p:pic>
        <p:nvPicPr>
          <p:cNvPr id="19" name="Graphic 18">
            <a:extLst>
              <a:ext uri="{FF2B5EF4-FFF2-40B4-BE49-F238E27FC236}">
                <a16:creationId xmlns:a16="http://schemas.microsoft.com/office/drawing/2014/main" id="{4609013B-81FE-0AF7-31E3-4F8C5098F2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64063" y="1100586"/>
            <a:ext cx="809565" cy="809565"/>
          </a:xfrm>
          <a:prstGeom prst="rect">
            <a:avLst/>
          </a:prstGeom>
        </p:spPr>
      </p:pic>
      <p:sp>
        <p:nvSpPr>
          <p:cNvPr id="48" name="Title 1">
            <a:extLst>
              <a:ext uri="{FF2B5EF4-FFF2-40B4-BE49-F238E27FC236}">
                <a16:creationId xmlns:a16="http://schemas.microsoft.com/office/drawing/2014/main" id="{EDA5237C-DA91-A0C6-90FF-5CF78A1AB895}"/>
              </a:ext>
            </a:extLst>
          </p:cNvPr>
          <p:cNvSpPr txBox="1">
            <a:spLocks/>
          </p:cNvSpPr>
          <p:nvPr/>
        </p:nvSpPr>
        <p:spPr>
          <a:xfrm>
            <a:off x="467360" y="385200"/>
            <a:ext cx="11724640" cy="563133"/>
          </a:xfrm>
          <a:prstGeom prst="rect">
            <a:avLst/>
          </a:prstGeom>
        </p:spPr>
        <p:txBody>
          <a:bodyPr vert="horz" lIns="90000" tIns="45720" rIns="91440" bIns="45720" rtlCol="0" anchor="t">
            <a:normAutofit/>
          </a:bodyPr>
          <a:lstStyle>
            <a:lvl1pPr algn="l" defTabSz="914400" rtl="0" eaLnBrk="1" latinLnBrk="0" hangingPunct="1">
              <a:lnSpc>
                <a:spcPct val="90000"/>
              </a:lnSpc>
              <a:spcBef>
                <a:spcPct val="0"/>
              </a:spcBef>
              <a:buNone/>
              <a:defRPr sz="3600" kern="1200">
                <a:solidFill>
                  <a:schemeClr val="tx1"/>
                </a:solidFill>
                <a:latin typeface="Lato Black" panose="020F0A0202020403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dirty="0">
                <a:solidFill>
                  <a:prstClr val="black"/>
                </a:solidFill>
              </a:rPr>
              <a:t>LRQA’s CAP Management Services</a:t>
            </a:r>
            <a:endParaRPr kumimoji="0" lang="en-GB" sz="3200" b="0" i="0" u="none" strike="noStrike" kern="1200" cap="none" spc="0" normalizeH="0" baseline="0" noProof="0" dirty="0">
              <a:ln>
                <a:noFill/>
              </a:ln>
              <a:solidFill>
                <a:prstClr val="black"/>
              </a:solidFill>
              <a:effectLst/>
              <a:uLnTx/>
              <a:uFillTx/>
              <a:latin typeface="Lato"/>
              <a:ea typeface="+mj-ea"/>
              <a:cs typeface="+mj-cs"/>
            </a:endParaRPr>
          </a:p>
        </p:txBody>
      </p:sp>
      <p:sp>
        <p:nvSpPr>
          <p:cNvPr id="2" name="TextBox 1">
            <a:extLst>
              <a:ext uri="{FF2B5EF4-FFF2-40B4-BE49-F238E27FC236}">
                <a16:creationId xmlns:a16="http://schemas.microsoft.com/office/drawing/2014/main" id="{01752D4D-69E4-EC9E-5FDE-3F7F9A743FFD}"/>
              </a:ext>
            </a:extLst>
          </p:cNvPr>
          <p:cNvSpPr txBox="1"/>
          <p:nvPr/>
        </p:nvSpPr>
        <p:spPr>
          <a:xfrm>
            <a:off x="1337309" y="1242852"/>
            <a:ext cx="2091681" cy="495850"/>
          </a:xfrm>
          <a:prstGeom prst="rect">
            <a:avLst/>
          </a:prstGeom>
          <a:noFill/>
          <a:ln w="25400">
            <a:noFill/>
            <a:miter lim="800000"/>
          </a:ln>
        </p:spPr>
        <p:txBody>
          <a:bodyPr wrap="square" lIns="0" tIns="0" rIns="0" bIns="0" rtlCol="0">
            <a:noAutofit/>
          </a:bodyPr>
          <a:lstStyle/>
          <a:p>
            <a:r>
              <a:rPr lang="en-US" sz="1600" b="1" kern="0" dirty="0">
                <a:solidFill>
                  <a:schemeClr val="bg2"/>
                </a:solidFill>
                <a:latin typeface="Lato Heavy" panose="020F0502020204030203" pitchFamily="34" charset="0"/>
                <a:ea typeface="Lato Heavy" panose="020F0502020204030203" pitchFamily="34" charset="0"/>
                <a:cs typeface="Lato Heavy" panose="020F0502020204030203" pitchFamily="34" charset="0"/>
              </a:rPr>
              <a:t>CAP</a:t>
            </a:r>
          </a:p>
          <a:p>
            <a:r>
              <a:rPr lang="en-US" sz="1600" kern="0" dirty="0">
                <a:solidFill>
                  <a:schemeClr val="bg2"/>
                </a:solidFill>
                <a:latin typeface="Lato" panose="020F0502020204030203" pitchFamily="34" charset="0"/>
                <a:ea typeface="Lato" panose="020F0502020204030203" pitchFamily="34" charset="0"/>
                <a:cs typeface="Lato" panose="020F0502020204030203" pitchFamily="34" charset="0"/>
              </a:rPr>
              <a:t>Development Support </a:t>
            </a:r>
          </a:p>
          <a:p>
            <a:pPr algn="l"/>
            <a:endParaRPr lang="en-US" sz="1600" dirty="0">
              <a:solidFill>
                <a:schemeClr val="bg2"/>
              </a:solidFill>
              <a:latin typeface="Lato" panose="020F0502020204030203" pitchFamily="34" charset="0"/>
              <a:ea typeface="Lato" panose="020F0502020204030203" pitchFamily="34" charset="0"/>
              <a:cs typeface="Lato" panose="020F0502020204030203" pitchFamily="34" charset="0"/>
            </a:endParaRPr>
          </a:p>
        </p:txBody>
      </p:sp>
      <p:pic>
        <p:nvPicPr>
          <p:cNvPr id="20" name="Graphic 19">
            <a:extLst>
              <a:ext uri="{FF2B5EF4-FFF2-40B4-BE49-F238E27FC236}">
                <a16:creationId xmlns:a16="http://schemas.microsoft.com/office/drawing/2014/main" id="{8A89D973-2D3C-2EF1-EA55-005E05E927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0606" y="1123630"/>
            <a:ext cx="790024" cy="797694"/>
          </a:xfrm>
          <a:prstGeom prst="rect">
            <a:avLst/>
          </a:prstGeom>
        </p:spPr>
      </p:pic>
      <p:sp>
        <p:nvSpPr>
          <p:cNvPr id="24" name="TextBox 23">
            <a:extLst>
              <a:ext uri="{FF2B5EF4-FFF2-40B4-BE49-F238E27FC236}">
                <a16:creationId xmlns:a16="http://schemas.microsoft.com/office/drawing/2014/main" id="{935CC77F-C0CC-1775-7B83-8E9D7F33620F}"/>
              </a:ext>
            </a:extLst>
          </p:cNvPr>
          <p:cNvSpPr txBox="1"/>
          <p:nvPr/>
        </p:nvSpPr>
        <p:spPr>
          <a:xfrm>
            <a:off x="5363088" y="1242852"/>
            <a:ext cx="2490955" cy="495850"/>
          </a:xfrm>
          <a:prstGeom prst="rect">
            <a:avLst/>
          </a:prstGeom>
          <a:noFill/>
          <a:ln w="25400">
            <a:noFill/>
            <a:miter lim="800000"/>
          </a:ln>
        </p:spPr>
        <p:txBody>
          <a:bodyPr wrap="square" lIns="0" tIns="0" rIns="0" bIns="0" rtlCol="0" anchor="t">
            <a:noAutofit/>
          </a:bodyPr>
          <a:lstStyle/>
          <a:p>
            <a:r>
              <a:rPr lang="en-US" sz="1600" b="1" kern="0" dirty="0">
                <a:solidFill>
                  <a:schemeClr val="bg2"/>
                </a:solidFill>
                <a:latin typeface="Lato Heavy"/>
                <a:ea typeface="Lato Heavy" panose="020F0502020204030203" pitchFamily="34" charset="0"/>
                <a:cs typeface="Lato Heavy" panose="020F0502020204030203" pitchFamily="34" charset="0"/>
              </a:rPr>
              <a:t>CAP</a:t>
            </a:r>
          </a:p>
          <a:p>
            <a:r>
              <a:rPr lang="en-US" sz="1600" kern="0" dirty="0">
                <a:solidFill>
                  <a:schemeClr val="bg2"/>
                </a:solidFill>
                <a:latin typeface="Lato"/>
                <a:ea typeface="Lato"/>
                <a:cs typeface="Lato"/>
              </a:rPr>
              <a:t>Desktop Evidence Review</a:t>
            </a:r>
            <a:endParaRPr lang="en-US" sz="1600" kern="0" dirty="0">
              <a:solidFill>
                <a:schemeClr val="bg2"/>
              </a:solidFill>
              <a:latin typeface="Lato" panose="020F0502020204030203" pitchFamily="34" charset="0"/>
              <a:ea typeface="Lato" panose="020F0502020204030203" pitchFamily="34" charset="0"/>
              <a:cs typeface="Lato" panose="020F0502020204030203" pitchFamily="34" charset="0"/>
            </a:endParaRPr>
          </a:p>
          <a:p>
            <a:endParaRPr lang="en-US" sz="1600" dirty="0">
              <a:solidFill>
                <a:schemeClr val="bg2"/>
              </a:solidFill>
              <a:latin typeface="Lato" panose="020F0502020204030203" pitchFamily="34" charset="0"/>
              <a:ea typeface="Lato" panose="020F0502020204030203" pitchFamily="34" charset="0"/>
              <a:cs typeface="Lato" panose="020F0502020204030203" pitchFamily="34" charset="0"/>
            </a:endParaRPr>
          </a:p>
        </p:txBody>
      </p:sp>
      <p:sp>
        <p:nvSpPr>
          <p:cNvPr id="25" name="TextBox 24">
            <a:extLst>
              <a:ext uri="{FF2B5EF4-FFF2-40B4-BE49-F238E27FC236}">
                <a16:creationId xmlns:a16="http://schemas.microsoft.com/office/drawing/2014/main" id="{978BCCB6-B007-9632-442A-D7BC48A99FE2}"/>
              </a:ext>
            </a:extLst>
          </p:cNvPr>
          <p:cNvSpPr txBox="1"/>
          <p:nvPr/>
        </p:nvSpPr>
        <p:spPr>
          <a:xfrm>
            <a:off x="8995409" y="1138376"/>
            <a:ext cx="2355504" cy="752556"/>
          </a:xfrm>
          <a:prstGeom prst="rect">
            <a:avLst/>
          </a:prstGeom>
          <a:noFill/>
          <a:ln w="25400">
            <a:noFill/>
            <a:miter lim="800000"/>
          </a:ln>
        </p:spPr>
        <p:txBody>
          <a:bodyPr wrap="square" lIns="0" tIns="0" rIns="0" bIns="0" rtlCol="0">
            <a:noAutofit/>
          </a:bodyPr>
          <a:lstStyle/>
          <a:p>
            <a:r>
              <a:rPr lang="en-US" sz="1600" b="1" kern="0" dirty="0">
                <a:solidFill>
                  <a:schemeClr val="bg2"/>
                </a:solidFill>
                <a:latin typeface="Lato Heavy" panose="020F0502020204030203" pitchFamily="34" charset="0"/>
                <a:ea typeface="Lato Heavy" panose="020F0502020204030203" pitchFamily="34" charset="0"/>
                <a:cs typeface="Lato Heavy" panose="020F0502020204030203" pitchFamily="34" charset="0"/>
              </a:rPr>
              <a:t>CAP</a:t>
            </a:r>
          </a:p>
          <a:p>
            <a:r>
              <a:rPr lang="en-US" sz="1600" kern="0" dirty="0">
                <a:solidFill>
                  <a:schemeClr val="bg2"/>
                </a:solidFill>
                <a:latin typeface="Lato" panose="020F0502020204030203" pitchFamily="34" charset="0"/>
                <a:ea typeface="Lato" panose="020F0502020204030203" pitchFamily="34" charset="0"/>
                <a:cs typeface="Lato" panose="020F0502020204030203" pitchFamily="34" charset="0"/>
              </a:rPr>
              <a:t>Development and  Evidence Review</a:t>
            </a:r>
          </a:p>
          <a:p>
            <a:pPr algn="l"/>
            <a:endParaRPr lang="en-US" sz="1600" dirty="0">
              <a:solidFill>
                <a:schemeClr val="bg2"/>
              </a:solidFill>
              <a:latin typeface="Lato" panose="020F0502020204030203" pitchFamily="34" charset="0"/>
              <a:ea typeface="Lato" panose="020F0502020204030203" pitchFamily="34" charset="0"/>
              <a:cs typeface="Lato" panose="020F0502020204030203" pitchFamily="34" charset="0"/>
            </a:endParaRPr>
          </a:p>
        </p:txBody>
      </p:sp>
      <p:sp>
        <p:nvSpPr>
          <p:cNvPr id="13" name="TextBox 12">
            <a:extLst>
              <a:ext uri="{FF2B5EF4-FFF2-40B4-BE49-F238E27FC236}">
                <a16:creationId xmlns:a16="http://schemas.microsoft.com/office/drawing/2014/main" id="{B87F8E29-9C70-B4C9-1BC1-2C0E0321304B}"/>
              </a:ext>
            </a:extLst>
          </p:cNvPr>
          <p:cNvSpPr txBox="1"/>
          <p:nvPr/>
        </p:nvSpPr>
        <p:spPr>
          <a:xfrm>
            <a:off x="568282" y="5093256"/>
            <a:ext cx="3445593" cy="1240634"/>
          </a:xfrm>
          <a:prstGeom prst="rect">
            <a:avLst/>
          </a:prstGeom>
          <a:noFill/>
          <a:ln w="25400">
            <a:noFill/>
            <a:miter lim="800000"/>
          </a:ln>
        </p:spPr>
        <p:txBody>
          <a:bodyPr wrap="square" lIns="0" tIns="0" rIns="0" bIns="0" rtlCol="0" anchor="t">
            <a:noAutofit/>
          </a:bodyPr>
          <a:lstStyle/>
          <a:p>
            <a:pPr algn="l"/>
            <a:r>
              <a:rPr lang="en-HK" sz="1100" dirty="0">
                <a:solidFill>
                  <a:schemeClr val="accent2"/>
                </a:solidFill>
              </a:rPr>
              <a:t>It does not include:</a:t>
            </a:r>
            <a:r>
              <a:rPr lang="zh-CN" altLang="en-US" sz="1100" dirty="0">
                <a:solidFill>
                  <a:schemeClr val="accent2"/>
                </a:solidFill>
              </a:rPr>
              <a:t> </a:t>
            </a:r>
            <a:endParaRPr lang="en-HK" altLang="zh-CN" sz="1100" dirty="0">
              <a:solidFill>
                <a:schemeClr val="accent2"/>
              </a:solidFill>
            </a:endParaRPr>
          </a:p>
          <a:p>
            <a:pPr marL="171450" marR="0" lvl="0" indent="-17145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Source Sans Pro"/>
                <a:ea typeface="+mn-ea"/>
                <a:cs typeface="+mn-cs"/>
              </a:rPr>
              <a:t>Review remediation evidence </a:t>
            </a:r>
            <a:endParaRPr lang="en-US" sz="1100" b="0" i="0" u="none" strike="noStrike" kern="1200" cap="none" spc="0" normalizeH="0" baseline="0" noProof="0" dirty="0">
              <a:ln>
                <a:noFill/>
              </a:ln>
              <a:solidFill>
                <a:prstClr val="black"/>
              </a:solidFill>
              <a:effectLst/>
              <a:uLnTx/>
              <a:uFillTx/>
              <a:latin typeface="Source Sans Pro"/>
              <a:ea typeface="Source Sans Pro"/>
            </a:endParaRPr>
          </a:p>
          <a:p>
            <a:pPr marL="171450" marR="0" lvl="0" indent="-17145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lang="en-US" sz="1100" dirty="0">
                <a:solidFill>
                  <a:prstClr val="black"/>
                </a:solidFill>
                <a:latin typeface="Source Sans Pro"/>
              </a:rPr>
              <a:t>Provide our viewpoint / determination on CAP implementation status (e.g. close findings) </a:t>
            </a:r>
            <a:endParaRPr lang="en-US" sz="1100" b="0" i="0" u="none" strike="noStrike" kern="1200" cap="none" spc="0" normalizeH="0" baseline="0" noProof="0" dirty="0">
              <a:ln>
                <a:noFill/>
              </a:ln>
              <a:solidFill>
                <a:prstClr val="black"/>
              </a:solidFill>
              <a:effectLst/>
              <a:uLnTx/>
              <a:uFillTx/>
              <a:latin typeface="Source Sans Pro"/>
              <a:ea typeface="Source Sans Pro"/>
            </a:endParaRPr>
          </a:p>
          <a:p>
            <a:pPr algn="l"/>
            <a:endParaRPr lang="en-HK" altLang="zh-CN" sz="1600">
              <a:solidFill>
                <a:schemeClr val="tx2"/>
              </a:solidFill>
            </a:endParaRPr>
          </a:p>
        </p:txBody>
      </p:sp>
      <p:sp>
        <p:nvSpPr>
          <p:cNvPr id="15" name="TextBox 14">
            <a:extLst>
              <a:ext uri="{FF2B5EF4-FFF2-40B4-BE49-F238E27FC236}">
                <a16:creationId xmlns:a16="http://schemas.microsoft.com/office/drawing/2014/main" id="{89691CC0-88AF-A8B2-27DE-736810229695}"/>
              </a:ext>
            </a:extLst>
          </p:cNvPr>
          <p:cNvSpPr txBox="1"/>
          <p:nvPr/>
        </p:nvSpPr>
        <p:spPr>
          <a:xfrm>
            <a:off x="4464063" y="5093256"/>
            <a:ext cx="3445593" cy="1240634"/>
          </a:xfrm>
          <a:prstGeom prst="rect">
            <a:avLst/>
          </a:prstGeom>
          <a:noFill/>
          <a:ln w="25400">
            <a:noFill/>
            <a:miter lim="800000"/>
          </a:ln>
        </p:spPr>
        <p:txBody>
          <a:bodyPr wrap="square" lIns="0" tIns="0" rIns="0" bIns="0" rtlCol="0">
            <a:noAutofit/>
          </a:bodyPr>
          <a:lstStyle/>
          <a:p>
            <a:pPr algn="l"/>
            <a:r>
              <a:rPr lang="en-HK" sz="1100">
                <a:solidFill>
                  <a:schemeClr val="accent2"/>
                </a:solidFill>
              </a:rPr>
              <a:t>It does not include:</a:t>
            </a:r>
            <a:r>
              <a:rPr lang="zh-CN" altLang="en-US" sz="1100">
                <a:solidFill>
                  <a:schemeClr val="accent2"/>
                </a:solidFill>
              </a:rPr>
              <a:t> </a:t>
            </a:r>
            <a:endParaRPr lang="en-HK" altLang="zh-CN" sz="1100">
              <a:solidFill>
                <a:schemeClr val="accent2"/>
              </a:solidFill>
            </a:endParaRPr>
          </a:p>
          <a:p>
            <a:pPr marL="171450" marR="0" lvl="0" indent="-17145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lang="en-US" sz="1100">
                <a:solidFill>
                  <a:prstClr val="black"/>
                </a:solidFill>
                <a:latin typeface="Source Sans Pro"/>
              </a:rPr>
              <a:t>Review the CAP developed </a:t>
            </a:r>
          </a:p>
          <a:p>
            <a:pPr marL="171450" marR="0" lvl="0" indent="-17145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lang="en-US" altLang="zh-CN" sz="1100">
                <a:solidFill>
                  <a:prstClr val="black"/>
                </a:solidFill>
                <a:latin typeface="Source Sans Pro"/>
              </a:rPr>
              <a:t>P</a:t>
            </a:r>
            <a:r>
              <a:rPr lang="en-US" sz="1100">
                <a:solidFill>
                  <a:prstClr val="black"/>
                </a:solidFill>
                <a:latin typeface="Source Sans Pro"/>
              </a:rPr>
              <a:t>rovide feedback on the quality of action plans </a:t>
            </a:r>
            <a:endParaRPr kumimoji="0" lang="en-US" sz="11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 name="Footer Placeholder 4">
            <a:extLst>
              <a:ext uri="{FF2B5EF4-FFF2-40B4-BE49-F238E27FC236}">
                <a16:creationId xmlns:a16="http://schemas.microsoft.com/office/drawing/2014/main" id="{33DD486E-8796-D86B-D36D-8194AF3B791A}"/>
              </a:ext>
            </a:extLst>
          </p:cNvPr>
          <p:cNvSpPr txBox="1">
            <a:spLocks/>
          </p:cNvSpPr>
          <p:nvPr/>
        </p:nvSpPr>
        <p:spPr>
          <a:xfrm>
            <a:off x="6527730" y="6421341"/>
            <a:ext cx="4784232" cy="183054"/>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lumMod val="85000"/>
                  </a:srgbClr>
                </a:solidFill>
                <a:effectLst/>
                <a:uLnTx/>
                <a:uFillTx/>
                <a:latin typeface="Source Sans Pro"/>
                <a:ea typeface="+mn-ea"/>
                <a:cs typeface="+mn-cs"/>
              </a:rPr>
              <a:t>LRQA Responsible Sourcing:  SMETA</a:t>
            </a:r>
            <a:endParaRPr kumimoji="0" lang="en-GB" sz="1050" b="1" i="0" u="none" strike="noStrike" kern="1200" cap="none" spc="0" normalizeH="0" baseline="0" noProof="0" dirty="0">
              <a:ln>
                <a:noFill/>
              </a:ln>
              <a:solidFill>
                <a:srgbClr val="FFFFFF">
                  <a:lumMod val="85000"/>
                </a:srgbClr>
              </a:solidFill>
              <a:effectLst/>
              <a:uLnTx/>
              <a:uFillTx/>
              <a:latin typeface="Source Sans Pro"/>
              <a:ea typeface="+mn-ea"/>
              <a:cs typeface="+mn-cs"/>
            </a:endParaRPr>
          </a:p>
        </p:txBody>
      </p:sp>
    </p:spTree>
    <p:extLst>
      <p:ext uri="{BB962C8B-B14F-4D97-AF65-F5344CB8AC3E}">
        <p14:creationId xmlns:p14="http://schemas.microsoft.com/office/powerpoint/2010/main" val="15954963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6">
            <a:extLst>
              <a:ext uri="{FF2B5EF4-FFF2-40B4-BE49-F238E27FC236}">
                <a16:creationId xmlns:a16="http://schemas.microsoft.com/office/drawing/2014/main" id="{59E48106-FEA6-6D3C-756E-6CED2159D7C1}"/>
              </a:ext>
            </a:extLst>
          </p:cNvPr>
          <p:cNvGraphicFramePr>
            <a:graphicFrameLocks noGrp="1"/>
          </p:cNvGraphicFramePr>
          <p:nvPr/>
        </p:nvGraphicFramePr>
        <p:xfrm>
          <a:off x="467360" y="1163484"/>
          <a:ext cx="11277599" cy="4533228"/>
        </p:xfrm>
        <a:graphic>
          <a:graphicData uri="http://schemas.openxmlformats.org/drawingml/2006/table">
            <a:tbl>
              <a:tblPr firstRow="1" bandRow="1">
                <a:tableStyleId>{5C22544A-7EE6-4342-B048-85BDC9FD1C3A}</a:tableStyleId>
              </a:tblPr>
              <a:tblGrid>
                <a:gridCol w="1772920">
                  <a:extLst>
                    <a:ext uri="{9D8B030D-6E8A-4147-A177-3AD203B41FA5}">
                      <a16:colId xmlns:a16="http://schemas.microsoft.com/office/drawing/2014/main" val="139946246"/>
                    </a:ext>
                  </a:extLst>
                </a:gridCol>
                <a:gridCol w="2880360">
                  <a:extLst>
                    <a:ext uri="{9D8B030D-6E8A-4147-A177-3AD203B41FA5}">
                      <a16:colId xmlns:a16="http://schemas.microsoft.com/office/drawing/2014/main" val="2292929805"/>
                    </a:ext>
                  </a:extLst>
                </a:gridCol>
                <a:gridCol w="3108960">
                  <a:extLst>
                    <a:ext uri="{9D8B030D-6E8A-4147-A177-3AD203B41FA5}">
                      <a16:colId xmlns:a16="http://schemas.microsoft.com/office/drawing/2014/main" val="1433501426"/>
                    </a:ext>
                  </a:extLst>
                </a:gridCol>
                <a:gridCol w="3515359">
                  <a:extLst>
                    <a:ext uri="{9D8B030D-6E8A-4147-A177-3AD203B41FA5}">
                      <a16:colId xmlns:a16="http://schemas.microsoft.com/office/drawing/2014/main" val="2121252200"/>
                    </a:ext>
                  </a:extLst>
                </a:gridCol>
              </a:tblGrid>
              <a:tr h="476847">
                <a:tc gridSpan="4">
                  <a:txBody>
                    <a:bodyPr/>
                    <a:lstStyle/>
                    <a:p>
                      <a:pPr algn="ctr"/>
                      <a:r>
                        <a:rPr lang="en-US" sz="1400" b="1" i="0">
                          <a:solidFill>
                            <a:schemeClr val="bg1"/>
                          </a:solidFill>
                          <a:latin typeface="Lato Heavy"/>
                          <a:ea typeface="Lato Heavy" panose="020F0502020204030203" pitchFamily="34" charset="0"/>
                          <a:cs typeface="Lato Heavy" panose="020F0502020204030203" pitchFamily="34" charset="0"/>
                        </a:rPr>
                        <a:t>Service Overview </a:t>
                      </a:r>
                      <a:endParaRPr lang="en-US" sz="1400" b="1" i="0">
                        <a:solidFill>
                          <a:schemeClr val="bg1"/>
                        </a:solidFill>
                        <a:latin typeface="Lato Heavy" panose="020F0502020204030203" pitchFamily="34" charset="0"/>
                        <a:ea typeface="Lato Heavy" panose="020F0502020204030203" pitchFamily="34" charset="0"/>
                        <a:cs typeface="Lato Heavy" panose="020F0502020204030203" pitchFamily="34" charset="0"/>
                      </a:endParaRPr>
                    </a:p>
                  </a:txBody>
                  <a:tcPr marL="9000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sz="1000" b="0">
                        <a:solidFill>
                          <a:schemeClr val="bg1">
                            <a:lumMod val="50000"/>
                          </a:schemeClr>
                        </a:solidFill>
                      </a:endParaRPr>
                    </a:p>
                  </a:txBody>
                  <a:tcPr marL="90000" anchor="ctr">
                    <a:lnL w="3175"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00499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000" b="0">
                        <a:solidFill>
                          <a:schemeClr val="bg1">
                            <a:lumMod val="50000"/>
                          </a:schemeClr>
                        </a:solidFill>
                      </a:endParaRPr>
                    </a:p>
                  </a:txBody>
                  <a:tcPr marL="90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00499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000" b="0">
                        <a:solidFill>
                          <a:schemeClr val="bg1">
                            <a:lumMod val="50000"/>
                          </a:schemeClr>
                        </a:solidFill>
                      </a:endParaRPr>
                    </a:p>
                  </a:txBody>
                  <a:tcPr marL="90000"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00499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8172281"/>
                  </a:ext>
                </a:extLst>
              </a:tr>
              <a:tr h="631874">
                <a:tc>
                  <a:txBody>
                    <a:bodyPr/>
                    <a:lstStyle/>
                    <a:p>
                      <a:pPr algn="l"/>
                      <a:r>
                        <a:rPr lang="en-US" sz="1200" b="0" i="0">
                          <a:solidFill>
                            <a:schemeClr val="tx2"/>
                          </a:solidFill>
                          <a:latin typeface="Lato"/>
                          <a:ea typeface="Lato"/>
                          <a:cs typeface="Lato"/>
                        </a:rPr>
                        <a:t>Items </a:t>
                      </a:r>
                      <a:endParaRPr lang="en-US" sz="1200" b="0" i="0">
                        <a:solidFill>
                          <a:schemeClr val="tx2"/>
                        </a:solidFill>
                        <a:latin typeface="Lato" panose="020F0502020204030203" pitchFamily="34" charset="0"/>
                        <a:ea typeface="Lato" panose="020F0502020204030203" pitchFamily="34" charset="0"/>
                        <a:cs typeface="Lato" panose="020F0502020204030203" pitchFamily="34" charset="0"/>
                      </a:endParaRPr>
                    </a:p>
                  </a:txBody>
                  <a:tcPr marL="90000" anchor="ctr">
                    <a:lnL w="635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200" b="1" i="0">
                          <a:solidFill>
                            <a:schemeClr val="tx2"/>
                          </a:solidFill>
                          <a:latin typeface="Lato Heavy"/>
                          <a:ea typeface="Lato Heavy" panose="020F0502020204030203" pitchFamily="34" charset="0"/>
                          <a:cs typeface="Lato Heavy" panose="020F0502020204030203" pitchFamily="34" charset="0"/>
                        </a:rPr>
                        <a:t>CAP</a:t>
                      </a:r>
                    </a:p>
                    <a:p>
                      <a:r>
                        <a:rPr lang="en-US" sz="1200" b="0" i="0">
                          <a:solidFill>
                            <a:schemeClr val="tx2"/>
                          </a:solidFill>
                          <a:latin typeface="Lato"/>
                          <a:ea typeface="Lato"/>
                          <a:cs typeface="Lato"/>
                        </a:rPr>
                        <a:t>Development Support </a:t>
                      </a:r>
                    </a:p>
                  </a:txBody>
                  <a:tcPr marL="9000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200" b="1" i="0">
                          <a:solidFill>
                            <a:schemeClr val="tx2"/>
                          </a:solidFill>
                          <a:latin typeface="Lato Heavy"/>
                          <a:ea typeface="Lato Heavy" panose="020F0502020204030203" pitchFamily="34" charset="0"/>
                          <a:cs typeface="Lato Heavy" panose="020F0502020204030203" pitchFamily="34" charset="0"/>
                        </a:rPr>
                        <a:t>CAP</a:t>
                      </a:r>
                    </a:p>
                    <a:p>
                      <a:r>
                        <a:rPr lang="en-US" sz="1200" b="0" i="0">
                          <a:solidFill>
                            <a:schemeClr val="tx2"/>
                          </a:solidFill>
                          <a:latin typeface="Lato"/>
                          <a:ea typeface="Lato"/>
                          <a:cs typeface="Lato"/>
                        </a:rPr>
                        <a:t>Desktop Evidence Review </a:t>
                      </a:r>
                    </a:p>
                  </a:txBody>
                  <a:tcPr marL="9000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200" b="1" i="0">
                          <a:solidFill>
                            <a:schemeClr val="tx2"/>
                          </a:solidFill>
                          <a:latin typeface="Lato Heavy"/>
                          <a:ea typeface="Lato Heavy" panose="020F0502020204030203" pitchFamily="34" charset="0"/>
                          <a:cs typeface="Lato Heavy" panose="020F0502020204030203" pitchFamily="34" charset="0"/>
                        </a:rPr>
                        <a:t>CAP</a:t>
                      </a:r>
                    </a:p>
                    <a:p>
                      <a:r>
                        <a:rPr lang="en-US" sz="1200" b="0" i="0">
                          <a:solidFill>
                            <a:schemeClr val="tx2"/>
                          </a:solidFill>
                          <a:latin typeface="Lato"/>
                          <a:ea typeface="Lato"/>
                          <a:cs typeface="Lato"/>
                        </a:rPr>
                        <a:t>Development and Evidence Review </a:t>
                      </a:r>
                    </a:p>
                  </a:txBody>
                  <a:tcPr marL="90000" anchor="ctr">
                    <a:lnL w="1905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136355432"/>
                  </a:ext>
                </a:extLst>
              </a:tr>
              <a:tr h="490239">
                <a:tc>
                  <a:txBody>
                    <a:bodyPr/>
                    <a:lstStyle/>
                    <a:p>
                      <a:pPr algn="l"/>
                      <a:r>
                        <a:rPr lang="en-US" sz="1100" b="0">
                          <a:solidFill>
                            <a:schemeClr val="tx2"/>
                          </a:solidFill>
                        </a:rPr>
                        <a:t>When to Start by default</a:t>
                      </a:r>
                    </a:p>
                  </a:txBody>
                  <a:tcPr marL="90000" anchor="ctr">
                    <a:lnL w="635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solidFill>
                            <a:schemeClr val="tx2"/>
                          </a:solidFill>
                        </a:rPr>
                        <a:t>5 calendar days after the completion of audit</a:t>
                      </a:r>
                      <a:br>
                        <a:rPr lang="en-US" sz="1100" b="0">
                          <a:solidFill>
                            <a:srgbClr val="0F1232"/>
                          </a:solidFill>
                        </a:rPr>
                      </a:br>
                      <a:r>
                        <a:rPr lang="en-US" sz="1100" b="0">
                          <a:solidFill>
                            <a:schemeClr val="tx2"/>
                          </a:solidFill>
                        </a:rPr>
                        <a:t>(report issued)*</a:t>
                      </a:r>
                    </a:p>
                  </a:txBody>
                  <a:tcPr marL="9000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solidFill>
                            <a:schemeClr val="tx2"/>
                          </a:solidFill>
                        </a:rPr>
                        <a:t>15 calendar days after the completion of audit</a:t>
                      </a:r>
                      <a:br>
                        <a:rPr lang="en-US" sz="1100" b="0">
                          <a:solidFill>
                            <a:srgbClr val="0F1232"/>
                          </a:solidFill>
                        </a:rPr>
                      </a:br>
                      <a:r>
                        <a:rPr lang="en-US" sz="1100" b="0">
                          <a:solidFill>
                            <a:schemeClr val="tx2"/>
                          </a:solidFill>
                        </a:rPr>
                        <a:t>(report issued)*</a:t>
                      </a:r>
                    </a:p>
                  </a:txBody>
                  <a:tcPr marL="9000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100" b="0">
                          <a:solidFill>
                            <a:schemeClr val="tx2"/>
                          </a:solidFill>
                        </a:rPr>
                        <a:t>5 calendar days after the completion of audit</a:t>
                      </a:r>
                      <a:br>
                        <a:rPr lang="en-US" sz="1100" b="0">
                          <a:solidFill>
                            <a:srgbClr val="0F1232"/>
                          </a:solidFill>
                        </a:rPr>
                      </a:br>
                      <a:r>
                        <a:rPr lang="en-US" sz="1100" b="0">
                          <a:solidFill>
                            <a:schemeClr val="tx2"/>
                          </a:solidFill>
                        </a:rPr>
                        <a:t>(report issued)*</a:t>
                      </a:r>
                    </a:p>
                  </a:txBody>
                  <a:tcPr marL="90000" anchor="ctr">
                    <a:lnL w="1905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5433737"/>
                  </a:ext>
                </a:extLst>
              </a:tr>
              <a:tr h="490239">
                <a:tc>
                  <a:txBody>
                    <a:bodyPr/>
                    <a:lstStyle/>
                    <a:p>
                      <a:pPr algn="l"/>
                      <a:r>
                        <a:rPr lang="en-US" sz="1100" b="0">
                          <a:solidFill>
                            <a:schemeClr val="tx2"/>
                          </a:solidFill>
                        </a:rPr>
                        <a:t>Duration of Service </a:t>
                      </a:r>
                    </a:p>
                  </a:txBody>
                  <a:tcPr marL="90000" anchor="ctr">
                    <a:lnL w="635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solidFill>
                            <a:schemeClr val="tx2"/>
                          </a:solidFill>
                        </a:rPr>
                        <a:t>45 calendar days </a:t>
                      </a:r>
                    </a:p>
                  </a:txBody>
                  <a:tcPr marL="9000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solidFill>
                            <a:schemeClr val="tx2"/>
                          </a:solidFill>
                        </a:rPr>
                        <a:t>45 calendar days</a:t>
                      </a:r>
                    </a:p>
                  </a:txBody>
                  <a:tcPr marL="9000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100" b="0">
                          <a:solidFill>
                            <a:schemeClr val="tx2"/>
                          </a:solidFill>
                        </a:rPr>
                        <a:t>90 calendar days</a:t>
                      </a:r>
                    </a:p>
                  </a:txBody>
                  <a:tcPr marL="90000" anchor="ctr">
                    <a:lnL w="1905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8361718"/>
                  </a:ext>
                </a:extLst>
              </a:tr>
              <a:tr h="490239">
                <a:tc>
                  <a:txBody>
                    <a:bodyPr/>
                    <a:lstStyle/>
                    <a:p>
                      <a:pPr algn="l"/>
                      <a:r>
                        <a:rPr lang="en-US" sz="1100" b="0">
                          <a:solidFill>
                            <a:schemeClr val="tx2"/>
                          </a:solidFill>
                        </a:rPr>
                        <a:t># Rounds of Interaction </a:t>
                      </a:r>
                    </a:p>
                  </a:txBody>
                  <a:tcPr marL="90000" anchor="ctr">
                    <a:lnL w="635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solidFill>
                            <a:schemeClr val="tx2"/>
                          </a:solidFill>
                        </a:rPr>
                        <a:t>3</a:t>
                      </a:r>
                    </a:p>
                  </a:txBody>
                  <a:tcPr marL="9000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solidFill>
                            <a:schemeClr val="tx2"/>
                          </a:solidFill>
                        </a:rPr>
                        <a:t>3</a:t>
                      </a:r>
                    </a:p>
                  </a:txBody>
                  <a:tcPr marL="9000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solidFill>
                            <a:schemeClr val="tx2"/>
                          </a:solidFill>
                        </a:rPr>
                        <a:t>6</a:t>
                      </a:r>
                    </a:p>
                  </a:txBody>
                  <a:tcPr marL="90000" anchor="ctr">
                    <a:lnL w="1905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8600706"/>
                  </a:ext>
                </a:extLst>
              </a:tr>
              <a:tr h="490239">
                <a:tc>
                  <a:txBody>
                    <a:bodyPr/>
                    <a:lstStyle/>
                    <a:p>
                      <a:pPr algn="l"/>
                      <a:r>
                        <a:rPr lang="en-US" sz="1100" b="0">
                          <a:solidFill>
                            <a:schemeClr val="tx2"/>
                          </a:solidFill>
                        </a:rPr>
                        <a:t>Access to LRQA Digital Learning Course</a:t>
                      </a:r>
                    </a:p>
                  </a:txBody>
                  <a:tcPr marL="90000" anchor="ctr">
                    <a:lnL w="635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b="0">
                        <a:solidFill>
                          <a:schemeClr val="tx2"/>
                        </a:solidFill>
                      </a:endParaRPr>
                    </a:p>
                  </a:txBody>
                  <a:tcPr marL="9000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b="0">
                        <a:solidFill>
                          <a:schemeClr val="tx2"/>
                        </a:solidFill>
                      </a:endParaRPr>
                    </a:p>
                  </a:txBody>
                  <a:tcPr marL="9000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a:solidFill>
                          <a:schemeClr val="tx2"/>
                        </a:solidFill>
                      </a:endParaRPr>
                    </a:p>
                  </a:txBody>
                  <a:tcPr marL="90000" anchor="ctr">
                    <a:lnL w="1905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8424434"/>
                  </a:ext>
                </a:extLst>
              </a:tr>
              <a:tr h="4902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solidFill>
                            <a:schemeClr val="tx2"/>
                          </a:solidFill>
                        </a:rPr>
                        <a:t>(Add-on) Worker Survey </a:t>
                      </a:r>
                    </a:p>
                  </a:txBody>
                  <a:tcPr marL="90000" anchor="ctr">
                    <a:lnL w="635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b="0">
                        <a:solidFill>
                          <a:schemeClr val="tx2"/>
                        </a:solidFill>
                      </a:endParaRPr>
                    </a:p>
                  </a:txBody>
                  <a:tcPr marL="9000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b="0">
                        <a:solidFill>
                          <a:schemeClr val="tx2"/>
                        </a:solidFill>
                      </a:endParaRPr>
                    </a:p>
                  </a:txBody>
                  <a:tcPr marL="9000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a:solidFill>
                          <a:schemeClr val="tx2"/>
                        </a:solidFill>
                      </a:endParaRPr>
                    </a:p>
                  </a:txBody>
                  <a:tcPr marL="90000" anchor="ctr">
                    <a:lnL w="1905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7019765"/>
                  </a:ext>
                </a:extLst>
              </a:tr>
              <a:tr h="973312">
                <a:tc>
                  <a:txBody>
                    <a:bodyPr/>
                    <a:lstStyle/>
                    <a:p>
                      <a:pPr algn="l"/>
                      <a:endParaRPr lang="en-US" sz="1100" b="0">
                        <a:solidFill>
                          <a:schemeClr val="tx2"/>
                        </a:solidFill>
                      </a:endParaRPr>
                    </a:p>
                  </a:txBody>
                  <a:tcPr marL="90000" anchor="ctr">
                    <a:lnL w="635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endParaRPr lang="en-US" sz="1100" b="0">
                        <a:solidFill>
                          <a:schemeClr val="tx2"/>
                        </a:solidFill>
                      </a:endParaRPr>
                    </a:p>
                  </a:txBody>
                  <a:tcPr marL="9000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endParaRPr lang="en-US" sz="1100" b="0">
                        <a:solidFill>
                          <a:schemeClr val="tx2"/>
                        </a:solidFill>
                      </a:endParaRPr>
                    </a:p>
                  </a:txBody>
                  <a:tcPr marL="9000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endParaRPr lang="en-US" sz="1100" b="0">
                        <a:solidFill>
                          <a:schemeClr val="tx2"/>
                        </a:solidFill>
                      </a:endParaRPr>
                    </a:p>
                  </a:txBody>
                  <a:tcPr marL="90000" anchor="ctr">
                    <a:lnL w="1905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2425178"/>
                  </a:ext>
                </a:extLst>
              </a:tr>
            </a:tbl>
          </a:graphicData>
        </a:graphic>
      </p:graphicFrame>
      <p:sp>
        <p:nvSpPr>
          <p:cNvPr id="35" name="Pentagon 34">
            <a:extLst>
              <a:ext uri="{FF2B5EF4-FFF2-40B4-BE49-F238E27FC236}">
                <a16:creationId xmlns:a16="http://schemas.microsoft.com/office/drawing/2014/main" id="{13A7AA30-B450-9F08-F36C-09FBA1C1B9A7}"/>
              </a:ext>
            </a:extLst>
          </p:cNvPr>
          <p:cNvSpPr/>
          <p:nvPr/>
        </p:nvSpPr>
        <p:spPr>
          <a:xfrm>
            <a:off x="10323991" y="4899806"/>
            <a:ext cx="1454750" cy="351940"/>
          </a:xfrm>
          <a:prstGeom prst="homePlate">
            <a:avLst>
              <a:gd name="adj" fmla="val 26616"/>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chorCtr="1">
            <a:noAutofit/>
          </a:bodyPr>
          <a:lstStyle/>
          <a:p>
            <a:pPr algn="l">
              <a:lnSpc>
                <a:spcPct val="90000"/>
              </a:lnSpc>
              <a:spcBef>
                <a:spcPts val="600"/>
              </a:spcBef>
            </a:pPr>
            <a:endParaRPr lang="en-US" sz="1600" b="1" err="1">
              <a:solidFill>
                <a:schemeClr val="bg1"/>
              </a:solidFill>
            </a:endParaRPr>
          </a:p>
        </p:txBody>
      </p:sp>
      <p:sp>
        <p:nvSpPr>
          <p:cNvPr id="18" name="Pentagon 17">
            <a:extLst>
              <a:ext uri="{FF2B5EF4-FFF2-40B4-BE49-F238E27FC236}">
                <a16:creationId xmlns:a16="http://schemas.microsoft.com/office/drawing/2014/main" id="{A3B49F96-4E03-074A-286A-B6D5318E7B1A}"/>
              </a:ext>
            </a:extLst>
          </p:cNvPr>
          <p:cNvSpPr/>
          <p:nvPr/>
        </p:nvSpPr>
        <p:spPr>
          <a:xfrm>
            <a:off x="9104884" y="4899806"/>
            <a:ext cx="1409323" cy="351940"/>
          </a:xfrm>
          <a:prstGeom prst="homePlate">
            <a:avLst>
              <a:gd name="adj" fmla="val 26616"/>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chorCtr="1">
            <a:noAutofit/>
          </a:bodyPr>
          <a:lstStyle/>
          <a:p>
            <a:pPr algn="l">
              <a:lnSpc>
                <a:spcPct val="90000"/>
              </a:lnSpc>
              <a:spcBef>
                <a:spcPts val="600"/>
              </a:spcBef>
            </a:pPr>
            <a:endParaRPr lang="en-US" sz="1600" b="1" err="1">
              <a:solidFill>
                <a:schemeClr val="bg1"/>
              </a:solidFill>
            </a:endParaRPr>
          </a:p>
        </p:txBody>
      </p:sp>
      <p:sp>
        <p:nvSpPr>
          <p:cNvPr id="19" name="Pentagon 18">
            <a:extLst>
              <a:ext uri="{FF2B5EF4-FFF2-40B4-BE49-F238E27FC236}">
                <a16:creationId xmlns:a16="http://schemas.microsoft.com/office/drawing/2014/main" id="{933A620E-ADE1-9E92-B0B2-A7CC5150F441}"/>
              </a:ext>
            </a:extLst>
          </p:cNvPr>
          <p:cNvSpPr/>
          <p:nvPr/>
        </p:nvSpPr>
        <p:spPr>
          <a:xfrm>
            <a:off x="8778633" y="4899806"/>
            <a:ext cx="553279" cy="351940"/>
          </a:xfrm>
          <a:prstGeom prst="homePlate">
            <a:avLst>
              <a:gd name="adj" fmla="val 24018"/>
            </a:avLst>
          </a:prstGeom>
          <a:pattFill prst="pct20">
            <a:fgClr>
              <a:schemeClr val="tx2"/>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chorCtr="1">
            <a:noAutofit/>
          </a:bodyPr>
          <a:lstStyle/>
          <a:p>
            <a:pPr algn="l">
              <a:lnSpc>
                <a:spcPct val="90000"/>
              </a:lnSpc>
              <a:spcBef>
                <a:spcPts val="600"/>
              </a:spcBef>
            </a:pPr>
            <a:endParaRPr lang="en-US" sz="1600" b="1" err="1">
              <a:solidFill>
                <a:schemeClr val="bg1"/>
              </a:solidFill>
            </a:endParaRPr>
          </a:p>
        </p:txBody>
      </p:sp>
      <p:sp>
        <p:nvSpPr>
          <p:cNvPr id="44" name="Pentagon 43">
            <a:extLst>
              <a:ext uri="{FF2B5EF4-FFF2-40B4-BE49-F238E27FC236}">
                <a16:creationId xmlns:a16="http://schemas.microsoft.com/office/drawing/2014/main" id="{BABC4EEB-1C69-8F8A-8070-79B063DCE447}"/>
              </a:ext>
            </a:extLst>
          </p:cNvPr>
          <p:cNvSpPr/>
          <p:nvPr/>
        </p:nvSpPr>
        <p:spPr>
          <a:xfrm>
            <a:off x="8302172" y="4899806"/>
            <a:ext cx="616481" cy="351940"/>
          </a:xfrm>
          <a:prstGeom prst="homePlate">
            <a:avLst>
              <a:gd name="adj" fmla="val 26616"/>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chorCtr="1">
            <a:noAutofit/>
          </a:bodyPr>
          <a:lstStyle/>
          <a:p>
            <a:pPr algn="l">
              <a:lnSpc>
                <a:spcPct val="90000"/>
              </a:lnSpc>
              <a:spcBef>
                <a:spcPts val="600"/>
              </a:spcBef>
            </a:pPr>
            <a:endParaRPr lang="en-US" sz="1600" b="1" err="1">
              <a:solidFill>
                <a:schemeClr val="bg1"/>
              </a:solidFill>
            </a:endParaRPr>
          </a:p>
        </p:txBody>
      </p:sp>
      <p:sp>
        <p:nvSpPr>
          <p:cNvPr id="4" name="Slide Number Placeholder 3">
            <a:extLst>
              <a:ext uri="{FF2B5EF4-FFF2-40B4-BE49-F238E27FC236}">
                <a16:creationId xmlns:a16="http://schemas.microsoft.com/office/drawing/2014/main" id="{CD1A78D3-5255-91A8-77A9-BEAF9390D064}"/>
              </a:ext>
            </a:extLst>
          </p:cNvPr>
          <p:cNvSpPr>
            <a:spLocks noGrp="1"/>
          </p:cNvSpPr>
          <p:nvPr>
            <p:ph type="sldNum" sz="quarter" idx="11"/>
          </p:nvPr>
        </p:nvSpPr>
        <p:spPr/>
        <p:txBody>
          <a:bodyPr/>
          <a:lstStyle/>
          <a:p>
            <a:fld id="{4483779D-C340-494C-9B53-38C528D6A960}" type="slidenum">
              <a:rPr lang="en-GB" smtClean="0"/>
              <a:pPr/>
              <a:t>24</a:t>
            </a:fld>
            <a:endParaRPr lang="en-GB"/>
          </a:p>
        </p:txBody>
      </p:sp>
      <p:sp>
        <p:nvSpPr>
          <p:cNvPr id="7" name="Title 1">
            <a:extLst>
              <a:ext uri="{FF2B5EF4-FFF2-40B4-BE49-F238E27FC236}">
                <a16:creationId xmlns:a16="http://schemas.microsoft.com/office/drawing/2014/main" id="{CCC5819E-898C-8B65-E274-E8610F9A81E1}"/>
              </a:ext>
            </a:extLst>
          </p:cNvPr>
          <p:cNvSpPr txBox="1">
            <a:spLocks/>
          </p:cNvSpPr>
          <p:nvPr/>
        </p:nvSpPr>
        <p:spPr>
          <a:xfrm>
            <a:off x="467360" y="385200"/>
            <a:ext cx="11724640" cy="563133"/>
          </a:xfrm>
          <a:prstGeom prst="rect">
            <a:avLst/>
          </a:prstGeom>
        </p:spPr>
        <p:txBody>
          <a:bodyPr vert="horz" lIns="90000" tIns="45720" rIns="91440" bIns="45720" rtlCol="0" anchor="t">
            <a:normAutofit/>
          </a:bodyPr>
          <a:lstStyle>
            <a:lvl1pPr algn="l" defTabSz="914400" rtl="0" eaLnBrk="1" latinLnBrk="0" hangingPunct="1">
              <a:lnSpc>
                <a:spcPct val="90000"/>
              </a:lnSpc>
              <a:spcBef>
                <a:spcPct val="0"/>
              </a:spcBef>
              <a:buNone/>
              <a:defRPr sz="3600" kern="1200">
                <a:solidFill>
                  <a:schemeClr val="tx1"/>
                </a:solidFill>
                <a:latin typeface="Lato Black" panose="020F0A0202020403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Lato Black" panose="020F0A02020204030203" pitchFamily="34" charset="0"/>
                <a:ea typeface="+mj-ea"/>
                <a:cs typeface="+mj-cs"/>
              </a:rPr>
              <a:t>LRQA’s CAP Management Services</a:t>
            </a:r>
            <a:endParaRPr kumimoji="0" lang="en-GB" sz="3200" b="0" i="0" u="none" strike="noStrike" kern="1200" cap="none" spc="0" normalizeH="0" baseline="0" noProof="0" dirty="0">
              <a:ln>
                <a:noFill/>
              </a:ln>
              <a:solidFill>
                <a:prstClr val="black"/>
              </a:solidFill>
              <a:effectLst/>
              <a:uLnTx/>
              <a:uFillTx/>
              <a:latin typeface="Lato"/>
              <a:ea typeface="+mj-ea"/>
              <a:cs typeface="+mj-cs"/>
            </a:endParaRPr>
          </a:p>
        </p:txBody>
      </p:sp>
      <p:pic>
        <p:nvPicPr>
          <p:cNvPr id="5" name="Graphic 4">
            <a:extLst>
              <a:ext uri="{FF2B5EF4-FFF2-40B4-BE49-F238E27FC236}">
                <a16:creationId xmlns:a16="http://schemas.microsoft.com/office/drawing/2014/main" id="{CA24E2A3-48BC-7C02-0A86-27C8FB9696B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41085" y="3871158"/>
            <a:ext cx="216000" cy="216000"/>
          </a:xfrm>
          <a:prstGeom prst="rect">
            <a:avLst/>
          </a:prstGeom>
        </p:spPr>
      </p:pic>
      <p:pic>
        <p:nvPicPr>
          <p:cNvPr id="2" name="Graphic 1">
            <a:extLst>
              <a:ext uri="{FF2B5EF4-FFF2-40B4-BE49-F238E27FC236}">
                <a16:creationId xmlns:a16="http://schemas.microsoft.com/office/drawing/2014/main" id="{4F396F0B-D86D-89C7-3A81-92033DECF84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48404" y="3871158"/>
            <a:ext cx="216000" cy="216000"/>
          </a:xfrm>
          <a:prstGeom prst="rect">
            <a:avLst/>
          </a:prstGeom>
        </p:spPr>
      </p:pic>
      <p:pic>
        <p:nvPicPr>
          <p:cNvPr id="6" name="Graphic 5">
            <a:extLst>
              <a:ext uri="{FF2B5EF4-FFF2-40B4-BE49-F238E27FC236}">
                <a16:creationId xmlns:a16="http://schemas.microsoft.com/office/drawing/2014/main" id="{8CF2E9ED-4E11-2B0C-C9BB-0D0BFE2C5C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58041" y="3871158"/>
            <a:ext cx="216000" cy="216000"/>
          </a:xfrm>
          <a:prstGeom prst="rect">
            <a:avLst/>
          </a:prstGeom>
        </p:spPr>
      </p:pic>
      <p:pic>
        <p:nvPicPr>
          <p:cNvPr id="14" name="Graphic 13">
            <a:extLst>
              <a:ext uri="{FF2B5EF4-FFF2-40B4-BE49-F238E27FC236}">
                <a16:creationId xmlns:a16="http://schemas.microsoft.com/office/drawing/2014/main" id="{1E9DDF8C-21E8-3586-39F1-C2EFA835907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57831" y="4390115"/>
            <a:ext cx="216000" cy="216000"/>
          </a:xfrm>
          <a:prstGeom prst="rect">
            <a:avLst/>
          </a:prstGeom>
        </p:spPr>
      </p:pic>
      <p:pic>
        <p:nvPicPr>
          <p:cNvPr id="15" name="Graphic 14">
            <a:extLst>
              <a:ext uri="{FF2B5EF4-FFF2-40B4-BE49-F238E27FC236}">
                <a16:creationId xmlns:a16="http://schemas.microsoft.com/office/drawing/2014/main" id="{B9FBB0EB-BD04-4452-4CC7-C72DDFB524F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58041" y="4390115"/>
            <a:ext cx="216000" cy="216000"/>
          </a:xfrm>
          <a:prstGeom prst="rect">
            <a:avLst/>
          </a:prstGeom>
        </p:spPr>
      </p:pic>
      <p:sp>
        <p:nvSpPr>
          <p:cNvPr id="36" name="TextBox 35">
            <a:extLst>
              <a:ext uri="{FF2B5EF4-FFF2-40B4-BE49-F238E27FC236}">
                <a16:creationId xmlns:a16="http://schemas.microsoft.com/office/drawing/2014/main" id="{229B2558-4A22-B882-93AD-F4B216680C65}"/>
              </a:ext>
            </a:extLst>
          </p:cNvPr>
          <p:cNvSpPr txBox="1"/>
          <p:nvPr/>
        </p:nvSpPr>
        <p:spPr>
          <a:xfrm>
            <a:off x="9141298" y="5336252"/>
            <a:ext cx="1127829" cy="224497"/>
          </a:xfrm>
          <a:prstGeom prst="rect">
            <a:avLst/>
          </a:prstGeom>
          <a:noFill/>
          <a:ln w="25400">
            <a:noFill/>
            <a:miter lim="800000"/>
          </a:ln>
        </p:spPr>
        <p:txBody>
          <a:bodyPr wrap="square" lIns="0" tIns="0" rIns="0" bIns="0" rtlCol="0">
            <a:noAutofit/>
          </a:bodyPr>
          <a:lstStyle/>
          <a:p>
            <a:pPr algn="l"/>
            <a:r>
              <a:rPr lang="en-HK" sz="700" b="1">
                <a:solidFill>
                  <a:schemeClr val="tx2"/>
                </a:solidFill>
                <a:latin typeface="Source Sans Pro Semibold" panose="020B0503030403020204" pitchFamily="34" charset="0"/>
              </a:rPr>
              <a:t>5 days</a:t>
            </a:r>
          </a:p>
          <a:p>
            <a:pPr algn="l"/>
            <a:r>
              <a:rPr lang="en-HK" sz="700">
                <a:solidFill>
                  <a:schemeClr val="tx2"/>
                </a:solidFill>
              </a:rPr>
              <a:t>Site to digest the report  </a:t>
            </a:r>
          </a:p>
        </p:txBody>
      </p:sp>
      <p:sp>
        <p:nvSpPr>
          <p:cNvPr id="37" name="TextBox 36">
            <a:extLst>
              <a:ext uri="{FF2B5EF4-FFF2-40B4-BE49-F238E27FC236}">
                <a16:creationId xmlns:a16="http://schemas.microsoft.com/office/drawing/2014/main" id="{BA5C1562-8239-2832-B3F4-AADB8002160B}"/>
              </a:ext>
            </a:extLst>
          </p:cNvPr>
          <p:cNvSpPr txBox="1"/>
          <p:nvPr/>
        </p:nvSpPr>
        <p:spPr>
          <a:xfrm>
            <a:off x="8364752" y="4974560"/>
            <a:ext cx="449550" cy="231326"/>
          </a:xfrm>
          <a:prstGeom prst="rect">
            <a:avLst/>
          </a:prstGeom>
          <a:noFill/>
          <a:ln w="25400">
            <a:noFill/>
            <a:miter lim="800000"/>
          </a:ln>
        </p:spPr>
        <p:txBody>
          <a:bodyPr wrap="square" lIns="0" tIns="0" rIns="0" bIns="0" rtlCol="0">
            <a:noAutofit/>
          </a:bodyPr>
          <a:lstStyle/>
          <a:p>
            <a:pPr algn="l"/>
            <a:r>
              <a:rPr lang="en-HK" sz="700">
                <a:solidFill>
                  <a:schemeClr val="bg1"/>
                </a:solidFill>
              </a:rPr>
              <a:t>Report Submission</a:t>
            </a:r>
          </a:p>
        </p:txBody>
      </p:sp>
      <p:sp>
        <p:nvSpPr>
          <p:cNvPr id="39" name="TextBox 38">
            <a:extLst>
              <a:ext uri="{FF2B5EF4-FFF2-40B4-BE49-F238E27FC236}">
                <a16:creationId xmlns:a16="http://schemas.microsoft.com/office/drawing/2014/main" id="{24683196-FE88-C804-48C1-D46149BB93C4}"/>
              </a:ext>
            </a:extLst>
          </p:cNvPr>
          <p:cNvSpPr txBox="1"/>
          <p:nvPr/>
        </p:nvSpPr>
        <p:spPr>
          <a:xfrm>
            <a:off x="467360" y="5888710"/>
            <a:ext cx="8199513" cy="169510"/>
          </a:xfrm>
          <a:prstGeom prst="rect">
            <a:avLst/>
          </a:prstGeom>
          <a:noFill/>
          <a:ln w="25400">
            <a:noFill/>
            <a:miter lim="800000"/>
          </a:ln>
        </p:spPr>
        <p:txBody>
          <a:bodyPr wrap="square" lIns="0" tIns="0" rIns="0" bIns="0" rtlCol="0" anchor="t">
            <a:noAutofit/>
          </a:bodyPr>
          <a:lstStyle/>
          <a:p>
            <a:r>
              <a:rPr lang="en-HK" sz="900" i="1">
                <a:solidFill>
                  <a:schemeClr val="tx2"/>
                </a:solidFill>
              </a:rPr>
              <a:t>* Our suggested timeline to auto-initiate CAP service after LRQA assessment, when CAP service is booked with the assessment by default. Subject to client program design.  </a:t>
            </a:r>
            <a:endParaRPr lang="en-HK" sz="1050" i="1">
              <a:solidFill>
                <a:schemeClr val="tx2"/>
              </a:solidFill>
            </a:endParaRPr>
          </a:p>
        </p:txBody>
      </p:sp>
      <p:sp>
        <p:nvSpPr>
          <p:cNvPr id="29" name="TextBox 28">
            <a:extLst>
              <a:ext uri="{FF2B5EF4-FFF2-40B4-BE49-F238E27FC236}">
                <a16:creationId xmlns:a16="http://schemas.microsoft.com/office/drawing/2014/main" id="{F6F22767-BA86-651B-2D24-7171FE7429CD}"/>
              </a:ext>
            </a:extLst>
          </p:cNvPr>
          <p:cNvSpPr txBox="1"/>
          <p:nvPr/>
        </p:nvSpPr>
        <p:spPr>
          <a:xfrm>
            <a:off x="9383982" y="4980646"/>
            <a:ext cx="754626" cy="219179"/>
          </a:xfrm>
          <a:prstGeom prst="rect">
            <a:avLst/>
          </a:prstGeom>
          <a:noFill/>
          <a:ln w="25400">
            <a:noFill/>
            <a:miter lim="800000"/>
          </a:ln>
        </p:spPr>
        <p:txBody>
          <a:bodyPr wrap="square" lIns="0" tIns="0" rIns="0" bIns="0" rtlCol="0" anchor="t">
            <a:noAutofit/>
          </a:bodyPr>
          <a:lstStyle/>
          <a:p>
            <a:pPr algn="l"/>
            <a:r>
              <a:rPr lang="en-HK" sz="700" b="1">
                <a:solidFill>
                  <a:schemeClr val="tx2"/>
                </a:solidFill>
                <a:latin typeface="Source Sans Pro Semibold" panose="020B0503030403020204" pitchFamily="34" charset="0"/>
              </a:rPr>
              <a:t>45 days</a:t>
            </a:r>
          </a:p>
          <a:p>
            <a:pPr algn="l"/>
            <a:r>
              <a:rPr lang="en-HK" sz="700">
                <a:solidFill>
                  <a:schemeClr val="tx2"/>
                </a:solidFill>
              </a:rPr>
              <a:t>CAP Development</a:t>
            </a:r>
          </a:p>
        </p:txBody>
      </p:sp>
      <p:sp>
        <p:nvSpPr>
          <p:cNvPr id="28" name="TextBox 27">
            <a:extLst>
              <a:ext uri="{FF2B5EF4-FFF2-40B4-BE49-F238E27FC236}">
                <a16:creationId xmlns:a16="http://schemas.microsoft.com/office/drawing/2014/main" id="{0CC91BC3-B042-0EE9-5E0C-2EF22D9E4314}"/>
              </a:ext>
            </a:extLst>
          </p:cNvPr>
          <p:cNvSpPr txBox="1"/>
          <p:nvPr/>
        </p:nvSpPr>
        <p:spPr>
          <a:xfrm>
            <a:off x="10563270" y="4980646"/>
            <a:ext cx="1196559" cy="211467"/>
          </a:xfrm>
          <a:prstGeom prst="rect">
            <a:avLst/>
          </a:prstGeom>
          <a:noFill/>
          <a:ln w="25400">
            <a:noFill/>
            <a:miter lim="800000"/>
          </a:ln>
        </p:spPr>
        <p:txBody>
          <a:bodyPr wrap="square" lIns="0" tIns="0" rIns="0" bIns="0" rtlCol="0" anchor="t">
            <a:noAutofit/>
          </a:bodyPr>
          <a:lstStyle/>
          <a:p>
            <a:r>
              <a:rPr lang="en-HK" sz="700" b="1">
                <a:solidFill>
                  <a:schemeClr val="bg1"/>
                </a:solidFill>
                <a:latin typeface="Source Sans Pro Semibold" panose="020B0503030403020204" pitchFamily="34" charset="0"/>
              </a:rPr>
              <a:t>45 days</a:t>
            </a:r>
          </a:p>
          <a:p>
            <a:r>
              <a:rPr lang="en-HK" sz="700">
                <a:solidFill>
                  <a:schemeClr val="bg1"/>
                </a:solidFill>
              </a:rPr>
              <a:t>CAP Desktop Evidence Review</a:t>
            </a:r>
          </a:p>
        </p:txBody>
      </p:sp>
      <p:cxnSp>
        <p:nvCxnSpPr>
          <p:cNvPr id="41" name="Straight Arrow Connector 40">
            <a:extLst>
              <a:ext uri="{FF2B5EF4-FFF2-40B4-BE49-F238E27FC236}">
                <a16:creationId xmlns:a16="http://schemas.microsoft.com/office/drawing/2014/main" id="{A56D1456-7BE8-4751-89BB-A0EB5F428040}"/>
              </a:ext>
            </a:extLst>
          </p:cNvPr>
          <p:cNvCxnSpPr>
            <a:cxnSpLocks/>
          </p:cNvCxnSpPr>
          <p:nvPr/>
        </p:nvCxnSpPr>
        <p:spPr>
          <a:xfrm flipV="1">
            <a:off x="9050020" y="5325971"/>
            <a:ext cx="0" cy="205915"/>
          </a:xfrm>
          <a:prstGeom prst="straightConnector1">
            <a:avLst/>
          </a:prstGeom>
          <a:ln w="28575" cap="sq">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5" name="Pentagon 44">
            <a:extLst>
              <a:ext uri="{FF2B5EF4-FFF2-40B4-BE49-F238E27FC236}">
                <a16:creationId xmlns:a16="http://schemas.microsoft.com/office/drawing/2014/main" id="{165B5E8F-56B9-6BC6-F9EA-6D510B2B1E53}"/>
              </a:ext>
            </a:extLst>
          </p:cNvPr>
          <p:cNvSpPr/>
          <p:nvPr/>
        </p:nvSpPr>
        <p:spPr>
          <a:xfrm>
            <a:off x="6467136" y="4899806"/>
            <a:ext cx="1659386" cy="351940"/>
          </a:xfrm>
          <a:prstGeom prst="homePlate">
            <a:avLst>
              <a:gd name="adj" fmla="val 26616"/>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chorCtr="1">
            <a:noAutofit/>
          </a:bodyPr>
          <a:lstStyle/>
          <a:p>
            <a:pPr algn="l">
              <a:lnSpc>
                <a:spcPct val="90000"/>
              </a:lnSpc>
              <a:spcBef>
                <a:spcPts val="600"/>
              </a:spcBef>
            </a:pPr>
            <a:endParaRPr lang="en-US" sz="1600" b="1" err="1">
              <a:solidFill>
                <a:schemeClr val="bg1"/>
              </a:solidFill>
            </a:endParaRPr>
          </a:p>
        </p:txBody>
      </p:sp>
      <p:sp>
        <p:nvSpPr>
          <p:cNvPr id="47" name="Pentagon 46">
            <a:extLst>
              <a:ext uri="{FF2B5EF4-FFF2-40B4-BE49-F238E27FC236}">
                <a16:creationId xmlns:a16="http://schemas.microsoft.com/office/drawing/2014/main" id="{EDAB6DD9-6DF4-AD08-3B68-C01A0951E93F}"/>
              </a:ext>
            </a:extLst>
          </p:cNvPr>
          <p:cNvSpPr/>
          <p:nvPr/>
        </p:nvSpPr>
        <p:spPr>
          <a:xfrm>
            <a:off x="5706249" y="4899806"/>
            <a:ext cx="877427" cy="351940"/>
          </a:xfrm>
          <a:prstGeom prst="homePlate">
            <a:avLst>
              <a:gd name="adj" fmla="val 24018"/>
            </a:avLst>
          </a:prstGeom>
          <a:pattFill prst="pct20">
            <a:fgClr>
              <a:schemeClr val="tx2"/>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chorCtr="1">
            <a:noAutofit/>
          </a:bodyPr>
          <a:lstStyle/>
          <a:p>
            <a:pPr algn="l">
              <a:lnSpc>
                <a:spcPct val="90000"/>
              </a:lnSpc>
              <a:spcBef>
                <a:spcPts val="600"/>
              </a:spcBef>
            </a:pPr>
            <a:endParaRPr lang="en-US" sz="1600" b="1" err="1">
              <a:solidFill>
                <a:schemeClr val="bg1"/>
              </a:solidFill>
            </a:endParaRPr>
          </a:p>
        </p:txBody>
      </p:sp>
      <p:sp>
        <p:nvSpPr>
          <p:cNvPr id="48" name="Pentagon 47">
            <a:extLst>
              <a:ext uri="{FF2B5EF4-FFF2-40B4-BE49-F238E27FC236}">
                <a16:creationId xmlns:a16="http://schemas.microsoft.com/office/drawing/2014/main" id="{AFCA2E02-22DF-FF96-6D3A-4014534E5E75}"/>
              </a:ext>
            </a:extLst>
          </p:cNvPr>
          <p:cNvSpPr/>
          <p:nvPr/>
        </p:nvSpPr>
        <p:spPr>
          <a:xfrm>
            <a:off x="5229788" y="4899806"/>
            <a:ext cx="616481" cy="351940"/>
          </a:xfrm>
          <a:prstGeom prst="homePlate">
            <a:avLst>
              <a:gd name="adj" fmla="val 26616"/>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chorCtr="1">
            <a:noAutofit/>
          </a:bodyPr>
          <a:lstStyle/>
          <a:p>
            <a:pPr algn="l">
              <a:lnSpc>
                <a:spcPct val="90000"/>
              </a:lnSpc>
              <a:spcBef>
                <a:spcPts val="600"/>
              </a:spcBef>
            </a:pPr>
            <a:endParaRPr lang="en-US" sz="1600" b="1" err="1">
              <a:solidFill>
                <a:schemeClr val="bg1"/>
              </a:solidFill>
            </a:endParaRPr>
          </a:p>
        </p:txBody>
      </p:sp>
      <p:sp>
        <p:nvSpPr>
          <p:cNvPr id="49" name="TextBox 48">
            <a:extLst>
              <a:ext uri="{FF2B5EF4-FFF2-40B4-BE49-F238E27FC236}">
                <a16:creationId xmlns:a16="http://schemas.microsoft.com/office/drawing/2014/main" id="{B80BDA8C-84B9-E9B6-C7C6-EE3E308F7131}"/>
              </a:ext>
            </a:extLst>
          </p:cNvPr>
          <p:cNvSpPr txBox="1"/>
          <p:nvPr/>
        </p:nvSpPr>
        <p:spPr>
          <a:xfrm>
            <a:off x="6246750" y="5336252"/>
            <a:ext cx="1264574" cy="224497"/>
          </a:xfrm>
          <a:prstGeom prst="rect">
            <a:avLst/>
          </a:prstGeom>
          <a:noFill/>
          <a:ln w="25400">
            <a:noFill/>
            <a:miter lim="800000"/>
          </a:ln>
        </p:spPr>
        <p:txBody>
          <a:bodyPr wrap="square" lIns="0" tIns="0" rIns="0" bIns="0" rtlCol="0">
            <a:noAutofit/>
          </a:bodyPr>
          <a:lstStyle/>
          <a:p>
            <a:pPr algn="l"/>
            <a:r>
              <a:rPr lang="en-HK" sz="700" b="1">
                <a:solidFill>
                  <a:schemeClr val="tx2"/>
                </a:solidFill>
                <a:latin typeface="Source Sans Pro Semibold" panose="020B0503030403020204" pitchFamily="34" charset="0"/>
              </a:rPr>
              <a:t>15 days </a:t>
            </a:r>
          </a:p>
          <a:p>
            <a:pPr algn="l"/>
            <a:r>
              <a:rPr lang="en-HK" sz="700">
                <a:solidFill>
                  <a:schemeClr val="tx2"/>
                </a:solidFill>
              </a:rPr>
              <a:t>CAP development &amp; preparation</a:t>
            </a:r>
          </a:p>
        </p:txBody>
      </p:sp>
      <p:sp>
        <p:nvSpPr>
          <p:cNvPr id="50" name="TextBox 49">
            <a:extLst>
              <a:ext uri="{FF2B5EF4-FFF2-40B4-BE49-F238E27FC236}">
                <a16:creationId xmlns:a16="http://schemas.microsoft.com/office/drawing/2014/main" id="{CE239487-234E-4C7F-A2F2-02F8726D20B0}"/>
              </a:ext>
            </a:extLst>
          </p:cNvPr>
          <p:cNvSpPr txBox="1"/>
          <p:nvPr/>
        </p:nvSpPr>
        <p:spPr>
          <a:xfrm>
            <a:off x="5292368" y="4974560"/>
            <a:ext cx="449550" cy="231326"/>
          </a:xfrm>
          <a:prstGeom prst="rect">
            <a:avLst/>
          </a:prstGeom>
          <a:noFill/>
          <a:ln w="25400">
            <a:noFill/>
            <a:miter lim="800000"/>
          </a:ln>
        </p:spPr>
        <p:txBody>
          <a:bodyPr wrap="square" lIns="0" tIns="0" rIns="0" bIns="0" rtlCol="0">
            <a:noAutofit/>
          </a:bodyPr>
          <a:lstStyle/>
          <a:p>
            <a:pPr algn="l"/>
            <a:r>
              <a:rPr lang="en-HK" sz="700">
                <a:solidFill>
                  <a:schemeClr val="bg1"/>
                </a:solidFill>
              </a:rPr>
              <a:t>Report Submission</a:t>
            </a:r>
          </a:p>
        </p:txBody>
      </p:sp>
      <p:sp>
        <p:nvSpPr>
          <p:cNvPr id="52" name="TextBox 51">
            <a:extLst>
              <a:ext uri="{FF2B5EF4-FFF2-40B4-BE49-F238E27FC236}">
                <a16:creationId xmlns:a16="http://schemas.microsoft.com/office/drawing/2014/main" id="{9ACD97E9-E29C-2A46-A166-4FC634E73E55}"/>
              </a:ext>
            </a:extLst>
          </p:cNvPr>
          <p:cNvSpPr txBox="1"/>
          <p:nvPr/>
        </p:nvSpPr>
        <p:spPr>
          <a:xfrm>
            <a:off x="6691070" y="4980646"/>
            <a:ext cx="1269016" cy="211467"/>
          </a:xfrm>
          <a:prstGeom prst="rect">
            <a:avLst/>
          </a:prstGeom>
          <a:noFill/>
          <a:ln w="25400">
            <a:noFill/>
            <a:miter lim="800000"/>
          </a:ln>
        </p:spPr>
        <p:txBody>
          <a:bodyPr wrap="square" lIns="0" tIns="0" rIns="0" bIns="0" rtlCol="0" anchor="t">
            <a:noAutofit/>
          </a:bodyPr>
          <a:lstStyle/>
          <a:p>
            <a:r>
              <a:rPr lang="en-HK" sz="700" b="1">
                <a:solidFill>
                  <a:schemeClr val="bg1"/>
                </a:solidFill>
                <a:latin typeface="Source Sans Pro Semibold" panose="020B0503030403020204" pitchFamily="34" charset="0"/>
              </a:rPr>
              <a:t>45 days</a:t>
            </a:r>
          </a:p>
          <a:p>
            <a:r>
              <a:rPr lang="en-HK" sz="700">
                <a:solidFill>
                  <a:schemeClr val="bg1"/>
                </a:solidFill>
              </a:rPr>
              <a:t>CAP Desktop Evidence Review</a:t>
            </a:r>
          </a:p>
        </p:txBody>
      </p:sp>
      <p:cxnSp>
        <p:nvCxnSpPr>
          <p:cNvPr id="53" name="Straight Arrow Connector 52">
            <a:extLst>
              <a:ext uri="{FF2B5EF4-FFF2-40B4-BE49-F238E27FC236}">
                <a16:creationId xmlns:a16="http://schemas.microsoft.com/office/drawing/2014/main" id="{0CEDF0F1-60D1-C531-D9AD-7EB00808A646}"/>
              </a:ext>
            </a:extLst>
          </p:cNvPr>
          <p:cNvCxnSpPr>
            <a:cxnSpLocks/>
          </p:cNvCxnSpPr>
          <p:nvPr/>
        </p:nvCxnSpPr>
        <p:spPr>
          <a:xfrm flipV="1">
            <a:off x="6155472" y="5325971"/>
            <a:ext cx="0" cy="205915"/>
          </a:xfrm>
          <a:prstGeom prst="straightConnector1">
            <a:avLst/>
          </a:prstGeom>
          <a:ln w="28575" cap="sq">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5" name="Pentagon 54">
            <a:extLst>
              <a:ext uri="{FF2B5EF4-FFF2-40B4-BE49-F238E27FC236}">
                <a16:creationId xmlns:a16="http://schemas.microsoft.com/office/drawing/2014/main" id="{050D9841-CD59-3528-78E4-4446D80AA550}"/>
              </a:ext>
            </a:extLst>
          </p:cNvPr>
          <p:cNvSpPr/>
          <p:nvPr/>
        </p:nvSpPr>
        <p:spPr>
          <a:xfrm>
            <a:off x="3142995" y="4899806"/>
            <a:ext cx="1663200" cy="351940"/>
          </a:xfrm>
          <a:prstGeom prst="homePlate">
            <a:avLst>
              <a:gd name="adj" fmla="val 26616"/>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chorCtr="1">
            <a:noAutofit/>
          </a:bodyPr>
          <a:lstStyle/>
          <a:p>
            <a:pPr algn="l">
              <a:lnSpc>
                <a:spcPct val="90000"/>
              </a:lnSpc>
              <a:spcBef>
                <a:spcPts val="600"/>
              </a:spcBef>
            </a:pPr>
            <a:endParaRPr lang="en-US" sz="1600" b="1" err="1">
              <a:solidFill>
                <a:schemeClr val="bg1"/>
              </a:solidFill>
            </a:endParaRPr>
          </a:p>
        </p:txBody>
      </p:sp>
      <p:sp>
        <p:nvSpPr>
          <p:cNvPr id="56" name="Pentagon 55">
            <a:extLst>
              <a:ext uri="{FF2B5EF4-FFF2-40B4-BE49-F238E27FC236}">
                <a16:creationId xmlns:a16="http://schemas.microsoft.com/office/drawing/2014/main" id="{1304C4AF-09BE-3FC6-BC64-254C033DF967}"/>
              </a:ext>
            </a:extLst>
          </p:cNvPr>
          <p:cNvSpPr/>
          <p:nvPr/>
        </p:nvSpPr>
        <p:spPr>
          <a:xfrm>
            <a:off x="2816745" y="4899806"/>
            <a:ext cx="553279" cy="351940"/>
          </a:xfrm>
          <a:prstGeom prst="homePlate">
            <a:avLst>
              <a:gd name="adj" fmla="val 24018"/>
            </a:avLst>
          </a:prstGeom>
          <a:pattFill prst="pct20">
            <a:fgClr>
              <a:schemeClr val="tx2"/>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chorCtr="1">
            <a:noAutofit/>
          </a:bodyPr>
          <a:lstStyle/>
          <a:p>
            <a:pPr algn="l">
              <a:lnSpc>
                <a:spcPct val="90000"/>
              </a:lnSpc>
              <a:spcBef>
                <a:spcPts val="600"/>
              </a:spcBef>
            </a:pPr>
            <a:endParaRPr lang="en-US" sz="1600" b="1" err="1">
              <a:solidFill>
                <a:schemeClr val="bg1"/>
              </a:solidFill>
            </a:endParaRPr>
          </a:p>
        </p:txBody>
      </p:sp>
      <p:sp>
        <p:nvSpPr>
          <p:cNvPr id="57" name="Pentagon 56">
            <a:extLst>
              <a:ext uri="{FF2B5EF4-FFF2-40B4-BE49-F238E27FC236}">
                <a16:creationId xmlns:a16="http://schemas.microsoft.com/office/drawing/2014/main" id="{6D9617BE-044D-733B-4100-251E609B6A24}"/>
              </a:ext>
            </a:extLst>
          </p:cNvPr>
          <p:cNvSpPr/>
          <p:nvPr/>
        </p:nvSpPr>
        <p:spPr>
          <a:xfrm>
            <a:off x="2340284" y="4899806"/>
            <a:ext cx="616481" cy="351940"/>
          </a:xfrm>
          <a:prstGeom prst="homePlate">
            <a:avLst>
              <a:gd name="adj" fmla="val 26616"/>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chorCtr="1">
            <a:noAutofit/>
          </a:bodyPr>
          <a:lstStyle/>
          <a:p>
            <a:pPr algn="l">
              <a:lnSpc>
                <a:spcPct val="90000"/>
              </a:lnSpc>
              <a:spcBef>
                <a:spcPts val="600"/>
              </a:spcBef>
            </a:pPr>
            <a:endParaRPr lang="en-US" sz="1600" b="1" err="1">
              <a:solidFill>
                <a:schemeClr val="bg1"/>
              </a:solidFill>
            </a:endParaRPr>
          </a:p>
        </p:txBody>
      </p:sp>
      <p:sp>
        <p:nvSpPr>
          <p:cNvPr id="58" name="TextBox 57">
            <a:extLst>
              <a:ext uri="{FF2B5EF4-FFF2-40B4-BE49-F238E27FC236}">
                <a16:creationId xmlns:a16="http://schemas.microsoft.com/office/drawing/2014/main" id="{4CE8D547-B5C0-16AB-B489-B360A4C0C417}"/>
              </a:ext>
            </a:extLst>
          </p:cNvPr>
          <p:cNvSpPr txBox="1"/>
          <p:nvPr/>
        </p:nvSpPr>
        <p:spPr>
          <a:xfrm>
            <a:off x="3179410" y="5336252"/>
            <a:ext cx="1127829" cy="224497"/>
          </a:xfrm>
          <a:prstGeom prst="rect">
            <a:avLst/>
          </a:prstGeom>
          <a:noFill/>
          <a:ln w="25400">
            <a:noFill/>
            <a:miter lim="800000"/>
          </a:ln>
        </p:spPr>
        <p:txBody>
          <a:bodyPr wrap="square" lIns="0" tIns="0" rIns="0" bIns="0" rtlCol="0">
            <a:noAutofit/>
          </a:bodyPr>
          <a:lstStyle/>
          <a:p>
            <a:pPr algn="l"/>
            <a:r>
              <a:rPr lang="en-HK" sz="700" b="1">
                <a:solidFill>
                  <a:schemeClr val="tx2"/>
                </a:solidFill>
                <a:latin typeface="Source Sans Pro Semibold" panose="020B0503030403020204" pitchFamily="34" charset="0"/>
              </a:rPr>
              <a:t>5 days</a:t>
            </a:r>
          </a:p>
          <a:p>
            <a:pPr algn="l"/>
            <a:r>
              <a:rPr lang="en-HK" sz="700">
                <a:solidFill>
                  <a:schemeClr val="tx2"/>
                </a:solidFill>
              </a:rPr>
              <a:t>Site to digest the report  </a:t>
            </a:r>
          </a:p>
        </p:txBody>
      </p:sp>
      <p:sp>
        <p:nvSpPr>
          <p:cNvPr id="59" name="TextBox 58">
            <a:extLst>
              <a:ext uri="{FF2B5EF4-FFF2-40B4-BE49-F238E27FC236}">
                <a16:creationId xmlns:a16="http://schemas.microsoft.com/office/drawing/2014/main" id="{53F37C31-22B6-9590-8520-2C663CC5D3A8}"/>
              </a:ext>
            </a:extLst>
          </p:cNvPr>
          <p:cNvSpPr txBox="1"/>
          <p:nvPr/>
        </p:nvSpPr>
        <p:spPr>
          <a:xfrm>
            <a:off x="2402864" y="4974560"/>
            <a:ext cx="449550" cy="231326"/>
          </a:xfrm>
          <a:prstGeom prst="rect">
            <a:avLst/>
          </a:prstGeom>
          <a:noFill/>
          <a:ln w="25400">
            <a:noFill/>
            <a:miter lim="800000"/>
          </a:ln>
        </p:spPr>
        <p:txBody>
          <a:bodyPr wrap="square" lIns="0" tIns="0" rIns="0" bIns="0" rtlCol="0">
            <a:noAutofit/>
          </a:bodyPr>
          <a:lstStyle/>
          <a:p>
            <a:pPr algn="l"/>
            <a:r>
              <a:rPr lang="en-HK" sz="700">
                <a:solidFill>
                  <a:schemeClr val="bg1"/>
                </a:solidFill>
              </a:rPr>
              <a:t>Report Submission</a:t>
            </a:r>
          </a:p>
        </p:txBody>
      </p:sp>
      <p:sp>
        <p:nvSpPr>
          <p:cNvPr id="60" name="TextBox 59">
            <a:extLst>
              <a:ext uri="{FF2B5EF4-FFF2-40B4-BE49-F238E27FC236}">
                <a16:creationId xmlns:a16="http://schemas.microsoft.com/office/drawing/2014/main" id="{84E9A507-4F75-135F-34DC-3F3C6FCA4E61}"/>
              </a:ext>
            </a:extLst>
          </p:cNvPr>
          <p:cNvSpPr txBox="1"/>
          <p:nvPr/>
        </p:nvSpPr>
        <p:spPr>
          <a:xfrm>
            <a:off x="3422094" y="4980646"/>
            <a:ext cx="754626" cy="219179"/>
          </a:xfrm>
          <a:prstGeom prst="rect">
            <a:avLst/>
          </a:prstGeom>
          <a:noFill/>
          <a:ln w="25400">
            <a:noFill/>
            <a:miter lim="800000"/>
          </a:ln>
        </p:spPr>
        <p:txBody>
          <a:bodyPr wrap="square" lIns="0" tIns="0" rIns="0" bIns="0" rtlCol="0" anchor="t">
            <a:noAutofit/>
          </a:bodyPr>
          <a:lstStyle/>
          <a:p>
            <a:pPr algn="l"/>
            <a:r>
              <a:rPr lang="en-HK" sz="700" b="1">
                <a:solidFill>
                  <a:schemeClr val="tx2"/>
                </a:solidFill>
                <a:latin typeface="Source Sans Pro Semibold" panose="020B0503030403020204" pitchFamily="34" charset="0"/>
              </a:rPr>
              <a:t>45 days</a:t>
            </a:r>
          </a:p>
          <a:p>
            <a:pPr algn="l"/>
            <a:r>
              <a:rPr lang="en-HK" sz="700">
                <a:solidFill>
                  <a:schemeClr val="tx2"/>
                </a:solidFill>
              </a:rPr>
              <a:t>CAP Development</a:t>
            </a:r>
          </a:p>
        </p:txBody>
      </p:sp>
      <p:cxnSp>
        <p:nvCxnSpPr>
          <p:cNvPr id="62" name="Straight Arrow Connector 61">
            <a:extLst>
              <a:ext uri="{FF2B5EF4-FFF2-40B4-BE49-F238E27FC236}">
                <a16:creationId xmlns:a16="http://schemas.microsoft.com/office/drawing/2014/main" id="{A94F0952-540D-AAC7-7408-00F517A68209}"/>
              </a:ext>
            </a:extLst>
          </p:cNvPr>
          <p:cNvCxnSpPr>
            <a:cxnSpLocks/>
          </p:cNvCxnSpPr>
          <p:nvPr/>
        </p:nvCxnSpPr>
        <p:spPr>
          <a:xfrm flipV="1">
            <a:off x="3088132" y="5325971"/>
            <a:ext cx="0" cy="205915"/>
          </a:xfrm>
          <a:prstGeom prst="straightConnector1">
            <a:avLst/>
          </a:prstGeom>
          <a:ln w="28575" cap="sq">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F3C6EACF-6162-CF31-1383-D65D2E14E33B}"/>
              </a:ext>
            </a:extLst>
          </p:cNvPr>
          <p:cNvSpPr txBox="1">
            <a:spLocks/>
          </p:cNvSpPr>
          <p:nvPr/>
        </p:nvSpPr>
        <p:spPr>
          <a:xfrm>
            <a:off x="6527730" y="6421341"/>
            <a:ext cx="4784232" cy="183054"/>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lumMod val="85000"/>
                  </a:srgbClr>
                </a:solidFill>
                <a:effectLst/>
                <a:uLnTx/>
                <a:uFillTx/>
                <a:latin typeface="Source Sans Pro"/>
                <a:ea typeface="+mn-ea"/>
                <a:cs typeface="+mn-cs"/>
              </a:rPr>
              <a:t>LRQA Responsible Sourcing:  SMETA</a:t>
            </a:r>
            <a:endParaRPr kumimoji="0" lang="en-GB" sz="1050" b="1" i="0" u="none" strike="noStrike" kern="1200" cap="none" spc="0" normalizeH="0" baseline="0" noProof="0" dirty="0">
              <a:ln>
                <a:noFill/>
              </a:ln>
              <a:solidFill>
                <a:srgbClr val="FFFFFF">
                  <a:lumMod val="85000"/>
                </a:srgbClr>
              </a:solidFill>
              <a:effectLst/>
              <a:uLnTx/>
              <a:uFillTx/>
              <a:latin typeface="Source Sans Pro"/>
              <a:ea typeface="+mn-ea"/>
              <a:cs typeface="+mn-cs"/>
            </a:endParaRPr>
          </a:p>
        </p:txBody>
      </p:sp>
    </p:spTree>
    <p:extLst>
      <p:ext uri="{BB962C8B-B14F-4D97-AF65-F5344CB8AC3E}">
        <p14:creationId xmlns:p14="http://schemas.microsoft.com/office/powerpoint/2010/main" val="16148971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C8BCED-2E95-7625-23D0-7C933C573A42}"/>
              </a:ext>
            </a:extLst>
          </p:cNvPr>
          <p:cNvSpPr>
            <a:spLocks noGrp="1"/>
          </p:cNvSpPr>
          <p:nvPr>
            <p:ph type="body" sz="quarter" idx="13"/>
          </p:nvPr>
        </p:nvSpPr>
        <p:spPr>
          <a:xfrm>
            <a:off x="561976" y="935463"/>
            <a:ext cx="10909299" cy="296598"/>
          </a:xfrm>
        </p:spPr>
        <p:txBody>
          <a:bodyPr/>
          <a:lstStyle/>
          <a:p>
            <a:r>
              <a:rPr lang="en-US" dirty="0"/>
              <a:t>LRQA’s </a:t>
            </a:r>
            <a:r>
              <a:rPr lang="en-US" dirty="0" err="1"/>
              <a:t>EiQ</a:t>
            </a:r>
            <a:r>
              <a:rPr lang="en-US" dirty="0"/>
              <a:t> Learn:  the digital home of supply chain ESG training</a:t>
            </a:r>
            <a:endParaRPr lang="en-GB" dirty="0"/>
          </a:p>
        </p:txBody>
      </p:sp>
      <p:sp>
        <p:nvSpPr>
          <p:cNvPr id="6" name="Content Placeholder 5">
            <a:extLst>
              <a:ext uri="{FF2B5EF4-FFF2-40B4-BE49-F238E27FC236}">
                <a16:creationId xmlns:a16="http://schemas.microsoft.com/office/drawing/2014/main" id="{0B7D53FE-9FFD-9E6E-86E4-3C5202E8CD19}"/>
              </a:ext>
            </a:extLst>
          </p:cNvPr>
          <p:cNvSpPr>
            <a:spLocks noGrp="1"/>
          </p:cNvSpPr>
          <p:nvPr>
            <p:ph sz="quarter" idx="14"/>
          </p:nvPr>
        </p:nvSpPr>
        <p:spPr>
          <a:xfrm>
            <a:off x="561976" y="1290638"/>
            <a:ext cx="5454650" cy="4519612"/>
          </a:xfrm>
        </p:spPr>
        <p:txBody>
          <a:bodyPr/>
          <a:lstStyle/>
          <a:p>
            <a:pPr marL="0" indent="0">
              <a:buNone/>
            </a:pPr>
            <a:endParaRPr lang="en-US" sz="1600" dirty="0"/>
          </a:p>
          <a:p>
            <a:pPr marL="0" indent="0">
              <a:buNone/>
            </a:pPr>
            <a:r>
              <a:rPr lang="en-US" sz="1600" dirty="0" err="1"/>
              <a:t>EiQ</a:t>
            </a:r>
            <a:r>
              <a:rPr lang="en-US" sz="1600" dirty="0"/>
              <a:t> Learn is a comprehensive learning management system and eLearning course library designed specifically for supply chains.</a:t>
            </a:r>
          </a:p>
          <a:p>
            <a:pPr marL="0" indent="0">
              <a:buNone/>
            </a:pPr>
            <a:r>
              <a:rPr lang="en-US" sz="1600" dirty="0"/>
              <a:t>Our course library includes hundreds of interactive, animated courses that help businesses understand their ESG risks, promote sustainable and compliant practices throughout the supply chain and remediate issues where they are found. Through </a:t>
            </a:r>
            <a:r>
              <a:rPr lang="en-US" sz="1600" dirty="0" err="1"/>
              <a:t>EiQ</a:t>
            </a:r>
            <a:r>
              <a:rPr lang="en-US" sz="1600" dirty="0"/>
              <a:t> Learn, you can independently manage your digital supply chain training </a:t>
            </a:r>
            <a:r>
              <a:rPr lang="en-US" sz="1600" dirty="0" err="1"/>
              <a:t>programmes</a:t>
            </a:r>
            <a:r>
              <a:rPr lang="en-US" sz="1600" dirty="0"/>
              <a:t>.</a:t>
            </a:r>
          </a:p>
          <a:p>
            <a:endParaRPr lang="en-GB" sz="1600" dirty="0"/>
          </a:p>
        </p:txBody>
      </p:sp>
      <p:sp>
        <p:nvSpPr>
          <p:cNvPr id="8" name="TextBox 7">
            <a:extLst>
              <a:ext uri="{FF2B5EF4-FFF2-40B4-BE49-F238E27FC236}">
                <a16:creationId xmlns:a16="http://schemas.microsoft.com/office/drawing/2014/main" id="{166B7627-E5B6-D38C-AC9B-2509008B8D46}"/>
              </a:ext>
            </a:extLst>
          </p:cNvPr>
          <p:cNvSpPr txBox="1"/>
          <p:nvPr/>
        </p:nvSpPr>
        <p:spPr>
          <a:xfrm>
            <a:off x="1648220" y="4350145"/>
            <a:ext cx="2613817" cy="618356"/>
          </a:xfrm>
          <a:custGeom>
            <a:avLst/>
            <a:gdLst>
              <a:gd name="connsiteX0" fmla="*/ 0 w 5419483"/>
              <a:gd name="connsiteY0" fmla="*/ 0 h 1796400"/>
              <a:gd name="connsiteX1" fmla="*/ 5419483 w 5419483"/>
              <a:gd name="connsiteY1" fmla="*/ 0 h 1796400"/>
              <a:gd name="connsiteX2" fmla="*/ 4730674 w 5419483"/>
              <a:gd name="connsiteY2" fmla="*/ 1796400 h 1796400"/>
              <a:gd name="connsiteX3" fmla="*/ 0 w 5419483"/>
              <a:gd name="connsiteY3" fmla="*/ 1796400 h 1796400"/>
            </a:gdLst>
            <a:ahLst/>
            <a:cxnLst>
              <a:cxn ang="0">
                <a:pos x="connsiteX0" y="connsiteY0"/>
              </a:cxn>
              <a:cxn ang="0">
                <a:pos x="connsiteX1" y="connsiteY1"/>
              </a:cxn>
              <a:cxn ang="0">
                <a:pos x="connsiteX2" y="connsiteY2"/>
              </a:cxn>
              <a:cxn ang="0">
                <a:pos x="connsiteX3" y="connsiteY3"/>
              </a:cxn>
            </a:cxnLst>
            <a:rect l="l" t="t" r="r" b="b"/>
            <a:pathLst>
              <a:path w="5419483" h="1796400">
                <a:moveTo>
                  <a:pt x="0" y="0"/>
                </a:moveTo>
                <a:lnTo>
                  <a:pt x="5419483" y="0"/>
                </a:lnTo>
                <a:lnTo>
                  <a:pt x="4730674" y="1796400"/>
                </a:lnTo>
                <a:lnTo>
                  <a:pt x="0" y="1796400"/>
                </a:lnTo>
                <a:close/>
              </a:path>
            </a:pathLst>
          </a:custGeom>
          <a:solidFill>
            <a:schemeClr val="tx2"/>
          </a:solidFill>
          <a:ln w="19050">
            <a:solidFill>
              <a:schemeClr val="accent1"/>
            </a:solidFill>
            <a:miter lim="800000"/>
          </a:ln>
        </p:spPr>
        <p:txBody>
          <a:bodyPr wrap="square" lIns="252000" tIns="0" rIns="540000" bIns="0" rtlCol="0" anchor="ctr" anchorCtr="0">
            <a:noAutofit/>
          </a:bodyPr>
          <a:lstStyle/>
          <a:p>
            <a:pPr marL="0" marR="0" lvl="0" indent="0" algn="l" defTabSz="914400" rtl="0" eaLnBrk="1" fontAlgn="auto" latinLnBrk="0" hangingPunct="1">
              <a:lnSpc>
                <a:spcPct val="100000"/>
              </a:lnSpc>
              <a:spcBef>
                <a:spcPts val="0"/>
              </a:spcBef>
              <a:spcAft>
                <a:spcPts val="0"/>
              </a:spcAft>
              <a:buClrTx/>
              <a:buSzPts val="1800"/>
              <a:buFont typeface="Arial" panose="020B0604020202020204" pitchFamily="34" charset="0"/>
              <a:buNone/>
              <a:tabLst/>
              <a:defRPr/>
            </a:pPr>
            <a:r>
              <a:rPr kumimoji="0" lang="en-US" sz="1400" b="0" i="0" u="none" strike="noStrike" kern="1200" cap="none" spc="0" normalizeH="0" baseline="0" noProof="0">
                <a:ln>
                  <a:noFill/>
                </a:ln>
                <a:solidFill>
                  <a:srgbClr val="0FF2B2"/>
                </a:solidFill>
                <a:effectLst/>
                <a:uLnTx/>
                <a:uFillTx/>
                <a:latin typeface="Lato Black" panose="020F0502020204030203" pitchFamily="34" charset="0"/>
                <a:ea typeface="Lato Black" panose="020F0502020204030203" pitchFamily="34" charset="0"/>
                <a:cs typeface="Lato Black" panose="020F0502020204030203" pitchFamily="34" charset="0"/>
                <a:sym typeface="Arial Black"/>
              </a:rPr>
              <a:t>Scalable</a:t>
            </a:r>
          </a:p>
        </p:txBody>
      </p:sp>
      <p:sp>
        <p:nvSpPr>
          <p:cNvPr id="9" name="TextBox 8">
            <a:extLst>
              <a:ext uri="{FF2B5EF4-FFF2-40B4-BE49-F238E27FC236}">
                <a16:creationId xmlns:a16="http://schemas.microsoft.com/office/drawing/2014/main" id="{2581F11C-3025-5052-A04C-000F757E0E99}"/>
              </a:ext>
            </a:extLst>
          </p:cNvPr>
          <p:cNvSpPr txBox="1"/>
          <p:nvPr/>
        </p:nvSpPr>
        <p:spPr>
          <a:xfrm>
            <a:off x="1648220" y="5089497"/>
            <a:ext cx="2613817" cy="618356"/>
          </a:xfrm>
          <a:custGeom>
            <a:avLst/>
            <a:gdLst>
              <a:gd name="connsiteX0" fmla="*/ 0 w 5419483"/>
              <a:gd name="connsiteY0" fmla="*/ 0 h 1796400"/>
              <a:gd name="connsiteX1" fmla="*/ 5419483 w 5419483"/>
              <a:gd name="connsiteY1" fmla="*/ 0 h 1796400"/>
              <a:gd name="connsiteX2" fmla="*/ 4730674 w 5419483"/>
              <a:gd name="connsiteY2" fmla="*/ 1796400 h 1796400"/>
              <a:gd name="connsiteX3" fmla="*/ 0 w 5419483"/>
              <a:gd name="connsiteY3" fmla="*/ 1796400 h 1796400"/>
            </a:gdLst>
            <a:ahLst/>
            <a:cxnLst>
              <a:cxn ang="0">
                <a:pos x="connsiteX0" y="connsiteY0"/>
              </a:cxn>
              <a:cxn ang="0">
                <a:pos x="connsiteX1" y="connsiteY1"/>
              </a:cxn>
              <a:cxn ang="0">
                <a:pos x="connsiteX2" y="connsiteY2"/>
              </a:cxn>
              <a:cxn ang="0">
                <a:pos x="connsiteX3" y="connsiteY3"/>
              </a:cxn>
            </a:cxnLst>
            <a:rect l="l" t="t" r="r" b="b"/>
            <a:pathLst>
              <a:path w="5419483" h="1796400">
                <a:moveTo>
                  <a:pt x="0" y="0"/>
                </a:moveTo>
                <a:lnTo>
                  <a:pt x="5419483" y="0"/>
                </a:lnTo>
                <a:lnTo>
                  <a:pt x="4730674" y="1796400"/>
                </a:lnTo>
                <a:lnTo>
                  <a:pt x="0" y="1796400"/>
                </a:lnTo>
                <a:close/>
              </a:path>
            </a:pathLst>
          </a:custGeom>
          <a:solidFill>
            <a:schemeClr val="tx2"/>
          </a:solidFill>
          <a:ln w="19050">
            <a:solidFill>
              <a:schemeClr val="accent1"/>
            </a:solidFill>
            <a:miter lim="800000"/>
          </a:ln>
        </p:spPr>
        <p:txBody>
          <a:bodyPr wrap="square" lIns="252000" tIns="0" rIns="540000" bIns="0" rtlCol="0" anchor="ctr" anchorCtr="0">
            <a:noAutofit/>
          </a:bodyPr>
          <a:lstStyle/>
          <a:p>
            <a:pPr marL="0" marR="0" lvl="0" indent="0" algn="l" defTabSz="914400" rtl="0" eaLnBrk="1" fontAlgn="auto" latinLnBrk="0" hangingPunct="1">
              <a:lnSpc>
                <a:spcPct val="100000"/>
              </a:lnSpc>
              <a:spcBef>
                <a:spcPts val="0"/>
              </a:spcBef>
              <a:spcAft>
                <a:spcPts val="0"/>
              </a:spcAft>
              <a:buClrTx/>
              <a:buSzPts val="1800"/>
              <a:buFont typeface="Arial" panose="020B0604020202020204" pitchFamily="34" charset="0"/>
              <a:buNone/>
              <a:tabLst/>
              <a:defRPr/>
            </a:pPr>
            <a:r>
              <a:rPr kumimoji="0" lang="en-US" sz="1400" b="0" i="0" u="none" strike="noStrike" kern="1200" cap="none" spc="0" normalizeH="0" baseline="0" noProof="0">
                <a:ln>
                  <a:noFill/>
                </a:ln>
                <a:solidFill>
                  <a:srgbClr val="0FF2B2"/>
                </a:solidFill>
                <a:effectLst/>
                <a:uLnTx/>
                <a:uFillTx/>
                <a:latin typeface="Lato Black" panose="020F0502020204030203" pitchFamily="34" charset="0"/>
                <a:ea typeface="Lato Black" panose="020F0502020204030203" pitchFamily="34" charset="0"/>
                <a:cs typeface="Lato Black" panose="020F0502020204030203" pitchFamily="34" charset="0"/>
                <a:sym typeface="Arial Black"/>
              </a:rPr>
              <a:t>Standardized</a:t>
            </a:r>
          </a:p>
        </p:txBody>
      </p:sp>
      <p:sp>
        <p:nvSpPr>
          <p:cNvPr id="10" name="TextBox 9">
            <a:extLst>
              <a:ext uri="{FF2B5EF4-FFF2-40B4-BE49-F238E27FC236}">
                <a16:creationId xmlns:a16="http://schemas.microsoft.com/office/drawing/2014/main" id="{7CD7BF09-BA29-6681-3A03-C82130B81769}"/>
              </a:ext>
            </a:extLst>
          </p:cNvPr>
          <p:cNvSpPr txBox="1"/>
          <p:nvPr/>
        </p:nvSpPr>
        <p:spPr>
          <a:xfrm>
            <a:off x="7929962" y="4357780"/>
            <a:ext cx="2613817" cy="618356"/>
          </a:xfrm>
          <a:custGeom>
            <a:avLst/>
            <a:gdLst>
              <a:gd name="connsiteX0" fmla="*/ 0 w 5419483"/>
              <a:gd name="connsiteY0" fmla="*/ 0 h 1796400"/>
              <a:gd name="connsiteX1" fmla="*/ 5419483 w 5419483"/>
              <a:gd name="connsiteY1" fmla="*/ 0 h 1796400"/>
              <a:gd name="connsiteX2" fmla="*/ 4730674 w 5419483"/>
              <a:gd name="connsiteY2" fmla="*/ 1796400 h 1796400"/>
              <a:gd name="connsiteX3" fmla="*/ 0 w 5419483"/>
              <a:gd name="connsiteY3" fmla="*/ 1796400 h 1796400"/>
            </a:gdLst>
            <a:ahLst/>
            <a:cxnLst>
              <a:cxn ang="0">
                <a:pos x="connsiteX0" y="connsiteY0"/>
              </a:cxn>
              <a:cxn ang="0">
                <a:pos x="connsiteX1" y="connsiteY1"/>
              </a:cxn>
              <a:cxn ang="0">
                <a:pos x="connsiteX2" y="connsiteY2"/>
              </a:cxn>
              <a:cxn ang="0">
                <a:pos x="connsiteX3" y="connsiteY3"/>
              </a:cxn>
            </a:cxnLst>
            <a:rect l="l" t="t" r="r" b="b"/>
            <a:pathLst>
              <a:path w="5419483" h="1796400">
                <a:moveTo>
                  <a:pt x="0" y="0"/>
                </a:moveTo>
                <a:lnTo>
                  <a:pt x="5419483" y="0"/>
                </a:lnTo>
                <a:lnTo>
                  <a:pt x="4730674" y="1796400"/>
                </a:lnTo>
                <a:lnTo>
                  <a:pt x="0" y="1796400"/>
                </a:lnTo>
                <a:close/>
              </a:path>
            </a:pathLst>
          </a:custGeom>
          <a:solidFill>
            <a:schemeClr val="tx2"/>
          </a:solidFill>
          <a:ln w="19050">
            <a:solidFill>
              <a:schemeClr val="accent1"/>
            </a:solidFill>
            <a:miter lim="800000"/>
          </a:ln>
        </p:spPr>
        <p:txBody>
          <a:bodyPr wrap="square" lIns="252000" tIns="0" rIns="540000" bIns="0" rtlCol="0" anchor="ctr" anchorCtr="0">
            <a:noAutofit/>
          </a:bodyPr>
          <a:lstStyle/>
          <a:p>
            <a:pPr marL="0" marR="0" lvl="0" indent="0" algn="l" defTabSz="914400" rtl="0" eaLnBrk="1" fontAlgn="auto" latinLnBrk="0" hangingPunct="1">
              <a:lnSpc>
                <a:spcPct val="100000"/>
              </a:lnSpc>
              <a:spcBef>
                <a:spcPts val="0"/>
              </a:spcBef>
              <a:spcAft>
                <a:spcPts val="0"/>
              </a:spcAft>
              <a:buClrTx/>
              <a:buSzPts val="1800"/>
              <a:buFont typeface="Arial" panose="020B0604020202020204" pitchFamily="34" charset="0"/>
              <a:buNone/>
              <a:tabLst/>
              <a:defRPr/>
            </a:pPr>
            <a:r>
              <a:rPr kumimoji="0" lang="en-US" sz="1400" b="0" i="0" u="none" strike="noStrike" kern="1200" cap="none" spc="0" normalizeH="0" baseline="0" noProof="0">
                <a:ln>
                  <a:noFill/>
                </a:ln>
                <a:solidFill>
                  <a:srgbClr val="0FF2B2"/>
                </a:solidFill>
                <a:effectLst/>
                <a:uLnTx/>
                <a:uFillTx/>
                <a:latin typeface="Lato Black" panose="020F0502020204030203" pitchFamily="34" charset="0"/>
                <a:ea typeface="Lato Black" panose="020F0502020204030203" pitchFamily="34" charset="0"/>
                <a:cs typeface="Lato Black" panose="020F0502020204030203" pitchFamily="34" charset="0"/>
                <a:sym typeface="Arial Black"/>
              </a:rPr>
              <a:t>Cost-effective</a:t>
            </a:r>
          </a:p>
        </p:txBody>
      </p:sp>
      <p:sp>
        <p:nvSpPr>
          <p:cNvPr id="13" name="TextBox 12">
            <a:extLst>
              <a:ext uri="{FF2B5EF4-FFF2-40B4-BE49-F238E27FC236}">
                <a16:creationId xmlns:a16="http://schemas.microsoft.com/office/drawing/2014/main" id="{CAA4D2D5-4A57-C890-8DD9-FDBCB27FE1E9}"/>
              </a:ext>
            </a:extLst>
          </p:cNvPr>
          <p:cNvSpPr txBox="1"/>
          <p:nvPr/>
        </p:nvSpPr>
        <p:spPr>
          <a:xfrm>
            <a:off x="4789091" y="4350145"/>
            <a:ext cx="2613817" cy="618356"/>
          </a:xfrm>
          <a:custGeom>
            <a:avLst/>
            <a:gdLst>
              <a:gd name="connsiteX0" fmla="*/ 0 w 5419483"/>
              <a:gd name="connsiteY0" fmla="*/ 0 h 1796400"/>
              <a:gd name="connsiteX1" fmla="*/ 5419483 w 5419483"/>
              <a:gd name="connsiteY1" fmla="*/ 0 h 1796400"/>
              <a:gd name="connsiteX2" fmla="*/ 4730674 w 5419483"/>
              <a:gd name="connsiteY2" fmla="*/ 1796400 h 1796400"/>
              <a:gd name="connsiteX3" fmla="*/ 0 w 5419483"/>
              <a:gd name="connsiteY3" fmla="*/ 1796400 h 1796400"/>
            </a:gdLst>
            <a:ahLst/>
            <a:cxnLst>
              <a:cxn ang="0">
                <a:pos x="connsiteX0" y="connsiteY0"/>
              </a:cxn>
              <a:cxn ang="0">
                <a:pos x="connsiteX1" y="connsiteY1"/>
              </a:cxn>
              <a:cxn ang="0">
                <a:pos x="connsiteX2" y="connsiteY2"/>
              </a:cxn>
              <a:cxn ang="0">
                <a:pos x="connsiteX3" y="connsiteY3"/>
              </a:cxn>
            </a:cxnLst>
            <a:rect l="l" t="t" r="r" b="b"/>
            <a:pathLst>
              <a:path w="5419483" h="1796400">
                <a:moveTo>
                  <a:pt x="0" y="0"/>
                </a:moveTo>
                <a:lnTo>
                  <a:pt x="5419483" y="0"/>
                </a:lnTo>
                <a:lnTo>
                  <a:pt x="4730674" y="1796400"/>
                </a:lnTo>
                <a:lnTo>
                  <a:pt x="0" y="1796400"/>
                </a:lnTo>
                <a:close/>
              </a:path>
            </a:pathLst>
          </a:custGeom>
          <a:solidFill>
            <a:schemeClr val="tx2"/>
          </a:solidFill>
          <a:ln w="19050">
            <a:solidFill>
              <a:schemeClr val="accent1"/>
            </a:solidFill>
            <a:miter lim="800000"/>
          </a:ln>
        </p:spPr>
        <p:txBody>
          <a:bodyPr wrap="square" lIns="252000" tIns="0" rIns="540000" bIns="0" rtlCol="0" anchor="ctr" anchorCtr="0">
            <a:noAutofit/>
          </a:bodyPr>
          <a:lstStyle/>
          <a:p>
            <a:pPr marL="0" marR="0" lvl="0" indent="0" algn="l" defTabSz="914400" rtl="0" eaLnBrk="1" fontAlgn="auto" latinLnBrk="0" hangingPunct="1">
              <a:lnSpc>
                <a:spcPct val="100000"/>
              </a:lnSpc>
              <a:spcBef>
                <a:spcPts val="0"/>
              </a:spcBef>
              <a:spcAft>
                <a:spcPts val="0"/>
              </a:spcAft>
              <a:buClrTx/>
              <a:buSzPts val="1800"/>
              <a:buFont typeface="Arial" panose="020B0604020202020204" pitchFamily="34" charset="0"/>
              <a:buNone/>
              <a:tabLst/>
              <a:defRPr/>
            </a:pPr>
            <a:r>
              <a:rPr kumimoji="0" lang="en-US" sz="1400" b="0" i="0" u="none" strike="noStrike" kern="1200" cap="none" spc="0" normalizeH="0" baseline="0" noProof="0">
                <a:ln>
                  <a:noFill/>
                </a:ln>
                <a:solidFill>
                  <a:srgbClr val="0FF2B2"/>
                </a:solidFill>
                <a:effectLst/>
                <a:uLnTx/>
                <a:uFillTx/>
                <a:latin typeface="Lato Black" panose="020F0502020204030203" pitchFamily="34" charset="0"/>
                <a:ea typeface="Lato Black" panose="020F0502020204030203" pitchFamily="34" charset="0"/>
                <a:cs typeface="Lato Black" panose="020F0502020204030203" pitchFamily="34" charset="0"/>
                <a:sym typeface="Arial Black"/>
              </a:rPr>
              <a:t>Trackable</a:t>
            </a:r>
          </a:p>
        </p:txBody>
      </p:sp>
      <p:sp>
        <p:nvSpPr>
          <p:cNvPr id="14" name="TextBox 13">
            <a:extLst>
              <a:ext uri="{FF2B5EF4-FFF2-40B4-BE49-F238E27FC236}">
                <a16:creationId xmlns:a16="http://schemas.microsoft.com/office/drawing/2014/main" id="{F0035794-4E79-89F1-5875-20DD6FBF37EC}"/>
              </a:ext>
            </a:extLst>
          </p:cNvPr>
          <p:cNvSpPr txBox="1"/>
          <p:nvPr/>
        </p:nvSpPr>
        <p:spPr>
          <a:xfrm>
            <a:off x="4789091" y="5089497"/>
            <a:ext cx="2613817" cy="618356"/>
          </a:xfrm>
          <a:custGeom>
            <a:avLst/>
            <a:gdLst>
              <a:gd name="connsiteX0" fmla="*/ 0 w 5419483"/>
              <a:gd name="connsiteY0" fmla="*/ 0 h 1796400"/>
              <a:gd name="connsiteX1" fmla="*/ 5419483 w 5419483"/>
              <a:gd name="connsiteY1" fmla="*/ 0 h 1796400"/>
              <a:gd name="connsiteX2" fmla="*/ 4730674 w 5419483"/>
              <a:gd name="connsiteY2" fmla="*/ 1796400 h 1796400"/>
              <a:gd name="connsiteX3" fmla="*/ 0 w 5419483"/>
              <a:gd name="connsiteY3" fmla="*/ 1796400 h 1796400"/>
            </a:gdLst>
            <a:ahLst/>
            <a:cxnLst>
              <a:cxn ang="0">
                <a:pos x="connsiteX0" y="connsiteY0"/>
              </a:cxn>
              <a:cxn ang="0">
                <a:pos x="connsiteX1" y="connsiteY1"/>
              </a:cxn>
              <a:cxn ang="0">
                <a:pos x="connsiteX2" y="connsiteY2"/>
              </a:cxn>
              <a:cxn ang="0">
                <a:pos x="connsiteX3" y="connsiteY3"/>
              </a:cxn>
            </a:cxnLst>
            <a:rect l="l" t="t" r="r" b="b"/>
            <a:pathLst>
              <a:path w="5419483" h="1796400">
                <a:moveTo>
                  <a:pt x="0" y="0"/>
                </a:moveTo>
                <a:lnTo>
                  <a:pt x="5419483" y="0"/>
                </a:lnTo>
                <a:lnTo>
                  <a:pt x="4730674" y="1796400"/>
                </a:lnTo>
                <a:lnTo>
                  <a:pt x="0" y="1796400"/>
                </a:lnTo>
                <a:close/>
              </a:path>
            </a:pathLst>
          </a:custGeom>
          <a:solidFill>
            <a:schemeClr val="tx2"/>
          </a:solidFill>
          <a:ln w="19050">
            <a:solidFill>
              <a:schemeClr val="accent1"/>
            </a:solidFill>
            <a:miter lim="800000"/>
          </a:ln>
        </p:spPr>
        <p:txBody>
          <a:bodyPr wrap="square" lIns="252000" tIns="0" rIns="540000" bIns="0" rtlCol="0" anchor="ctr" anchorCtr="0">
            <a:noAutofit/>
          </a:bodyPr>
          <a:lstStyle/>
          <a:p>
            <a:pPr marL="0" marR="0" lvl="0" indent="0" algn="l" defTabSz="914400" rtl="0" eaLnBrk="1" fontAlgn="auto" latinLnBrk="0" hangingPunct="1">
              <a:lnSpc>
                <a:spcPct val="100000"/>
              </a:lnSpc>
              <a:spcBef>
                <a:spcPts val="0"/>
              </a:spcBef>
              <a:spcAft>
                <a:spcPts val="0"/>
              </a:spcAft>
              <a:buClrTx/>
              <a:buSzPts val="1800"/>
              <a:buFont typeface="Arial" panose="020B0604020202020204" pitchFamily="34" charset="0"/>
              <a:buNone/>
              <a:tabLst/>
              <a:defRPr/>
            </a:pPr>
            <a:r>
              <a:rPr kumimoji="0" lang="en-US" sz="1400" b="0" i="0" u="none" strike="noStrike" kern="1200" cap="none" spc="0" normalizeH="0" baseline="0" noProof="0">
                <a:ln>
                  <a:noFill/>
                </a:ln>
                <a:solidFill>
                  <a:srgbClr val="0FF2B2"/>
                </a:solidFill>
                <a:effectLst/>
                <a:uLnTx/>
                <a:uFillTx/>
                <a:latin typeface="Lato Black" panose="020F0502020204030203" pitchFamily="34" charset="0"/>
                <a:ea typeface="Lato Black" panose="020F0502020204030203" pitchFamily="34" charset="0"/>
                <a:cs typeface="Lato Black" panose="020F0502020204030203" pitchFamily="34" charset="0"/>
                <a:sym typeface="Arial Black"/>
              </a:rPr>
              <a:t>Efficient</a:t>
            </a:r>
          </a:p>
        </p:txBody>
      </p:sp>
      <p:sp>
        <p:nvSpPr>
          <p:cNvPr id="15" name="TextBox 14">
            <a:extLst>
              <a:ext uri="{FF2B5EF4-FFF2-40B4-BE49-F238E27FC236}">
                <a16:creationId xmlns:a16="http://schemas.microsoft.com/office/drawing/2014/main" id="{EE57165F-B318-0DF5-1456-FA692339B7C1}"/>
              </a:ext>
            </a:extLst>
          </p:cNvPr>
          <p:cNvSpPr txBox="1"/>
          <p:nvPr/>
        </p:nvSpPr>
        <p:spPr>
          <a:xfrm>
            <a:off x="7931581" y="5097132"/>
            <a:ext cx="2613817" cy="618356"/>
          </a:xfrm>
          <a:custGeom>
            <a:avLst/>
            <a:gdLst>
              <a:gd name="connsiteX0" fmla="*/ 0 w 5419483"/>
              <a:gd name="connsiteY0" fmla="*/ 0 h 1796400"/>
              <a:gd name="connsiteX1" fmla="*/ 5419483 w 5419483"/>
              <a:gd name="connsiteY1" fmla="*/ 0 h 1796400"/>
              <a:gd name="connsiteX2" fmla="*/ 4730674 w 5419483"/>
              <a:gd name="connsiteY2" fmla="*/ 1796400 h 1796400"/>
              <a:gd name="connsiteX3" fmla="*/ 0 w 5419483"/>
              <a:gd name="connsiteY3" fmla="*/ 1796400 h 1796400"/>
            </a:gdLst>
            <a:ahLst/>
            <a:cxnLst>
              <a:cxn ang="0">
                <a:pos x="connsiteX0" y="connsiteY0"/>
              </a:cxn>
              <a:cxn ang="0">
                <a:pos x="connsiteX1" y="connsiteY1"/>
              </a:cxn>
              <a:cxn ang="0">
                <a:pos x="connsiteX2" y="connsiteY2"/>
              </a:cxn>
              <a:cxn ang="0">
                <a:pos x="connsiteX3" y="connsiteY3"/>
              </a:cxn>
            </a:cxnLst>
            <a:rect l="l" t="t" r="r" b="b"/>
            <a:pathLst>
              <a:path w="5419483" h="1796400">
                <a:moveTo>
                  <a:pt x="0" y="0"/>
                </a:moveTo>
                <a:lnTo>
                  <a:pt x="5419483" y="0"/>
                </a:lnTo>
                <a:lnTo>
                  <a:pt x="4730674" y="1796400"/>
                </a:lnTo>
                <a:lnTo>
                  <a:pt x="0" y="1796400"/>
                </a:lnTo>
                <a:close/>
              </a:path>
            </a:pathLst>
          </a:custGeom>
          <a:solidFill>
            <a:schemeClr val="tx2"/>
          </a:solidFill>
          <a:ln w="19050">
            <a:solidFill>
              <a:schemeClr val="accent1"/>
            </a:solidFill>
            <a:miter lim="800000"/>
          </a:ln>
        </p:spPr>
        <p:txBody>
          <a:bodyPr wrap="square" lIns="252000" tIns="0" rIns="540000" bIns="0" rtlCol="0" anchor="ctr" anchorCtr="0">
            <a:noAutofit/>
          </a:bodyPr>
          <a:lstStyle/>
          <a:p>
            <a:pPr marL="0" marR="0" lvl="0" indent="0" algn="l" defTabSz="914400" rtl="0" eaLnBrk="1" fontAlgn="auto" latinLnBrk="0" hangingPunct="1">
              <a:lnSpc>
                <a:spcPct val="100000"/>
              </a:lnSpc>
              <a:spcBef>
                <a:spcPts val="0"/>
              </a:spcBef>
              <a:spcAft>
                <a:spcPts val="0"/>
              </a:spcAft>
              <a:buClrTx/>
              <a:buSzPts val="1800"/>
              <a:buFont typeface="Arial" panose="020B0604020202020204" pitchFamily="34" charset="0"/>
              <a:buNone/>
              <a:tabLst/>
              <a:defRPr/>
            </a:pPr>
            <a:r>
              <a:rPr kumimoji="0" lang="en-US" sz="1400" b="0" i="0" u="none" strike="noStrike" kern="1200" cap="none" spc="0" normalizeH="0" baseline="0" noProof="0">
                <a:ln>
                  <a:noFill/>
                </a:ln>
                <a:solidFill>
                  <a:srgbClr val="0FF2B2"/>
                </a:solidFill>
                <a:effectLst/>
                <a:uLnTx/>
                <a:uFillTx/>
                <a:latin typeface="Lato Black" panose="020F0502020204030203" pitchFamily="34" charset="0"/>
                <a:ea typeface="Lato Black" panose="020F0502020204030203" pitchFamily="34" charset="0"/>
                <a:cs typeface="Lato Black" panose="020F0502020204030203" pitchFamily="34" charset="0"/>
                <a:sym typeface="Arial Black"/>
              </a:rPr>
              <a:t>Engaging</a:t>
            </a:r>
          </a:p>
        </p:txBody>
      </p:sp>
      <p:pic>
        <p:nvPicPr>
          <p:cNvPr id="17" name="Graphic 16" descr="Business Growth outline">
            <a:extLst>
              <a:ext uri="{FF2B5EF4-FFF2-40B4-BE49-F238E27FC236}">
                <a16:creationId xmlns:a16="http://schemas.microsoft.com/office/drawing/2014/main" id="{1F3A318A-B93A-26C3-DDC5-332B95CB25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33875" y="4358805"/>
            <a:ext cx="613538" cy="613538"/>
          </a:xfrm>
          <a:prstGeom prst="rect">
            <a:avLst/>
          </a:prstGeom>
        </p:spPr>
      </p:pic>
      <p:pic>
        <p:nvPicPr>
          <p:cNvPr id="19" name="Graphic 18" descr="Eye outline">
            <a:extLst>
              <a:ext uri="{FF2B5EF4-FFF2-40B4-BE49-F238E27FC236}">
                <a16:creationId xmlns:a16="http://schemas.microsoft.com/office/drawing/2014/main" id="{302DC3B8-D7F4-0E22-6D52-A4F691DE4D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96915" y="5077058"/>
            <a:ext cx="658401" cy="658401"/>
          </a:xfrm>
          <a:prstGeom prst="rect">
            <a:avLst/>
          </a:prstGeom>
        </p:spPr>
      </p:pic>
      <p:pic>
        <p:nvPicPr>
          <p:cNvPr id="21" name="Graphic 20" descr="Stopwatch 33% outline">
            <a:extLst>
              <a:ext uri="{FF2B5EF4-FFF2-40B4-BE49-F238E27FC236}">
                <a16:creationId xmlns:a16="http://schemas.microsoft.com/office/drawing/2014/main" id="{26DF2885-6A10-9967-BF46-5341D1561F2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51728" y="5144164"/>
            <a:ext cx="509022" cy="509022"/>
          </a:xfrm>
          <a:prstGeom prst="rect">
            <a:avLst/>
          </a:prstGeom>
        </p:spPr>
      </p:pic>
      <p:pic>
        <p:nvPicPr>
          <p:cNvPr id="25" name="Graphic 24" descr="Tally outline">
            <a:extLst>
              <a:ext uri="{FF2B5EF4-FFF2-40B4-BE49-F238E27FC236}">
                <a16:creationId xmlns:a16="http://schemas.microsoft.com/office/drawing/2014/main" id="{A58CE969-8FD2-2BB5-D59A-4DA693AF37D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93364" y="4401115"/>
            <a:ext cx="567386" cy="567386"/>
          </a:xfrm>
          <a:prstGeom prst="rect">
            <a:avLst/>
          </a:prstGeom>
        </p:spPr>
      </p:pic>
      <p:pic>
        <p:nvPicPr>
          <p:cNvPr id="27" name="Graphic 26" descr="Money outline">
            <a:extLst>
              <a:ext uri="{FF2B5EF4-FFF2-40B4-BE49-F238E27FC236}">
                <a16:creationId xmlns:a16="http://schemas.microsoft.com/office/drawing/2014/main" id="{717852CB-6A66-9DA2-5071-1A5E7481F96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94708" y="4362848"/>
            <a:ext cx="533282" cy="533282"/>
          </a:xfrm>
          <a:prstGeom prst="rect">
            <a:avLst/>
          </a:prstGeom>
        </p:spPr>
      </p:pic>
      <p:pic>
        <p:nvPicPr>
          <p:cNvPr id="29" name="Graphic 28" descr="Triangle Ruler outline">
            <a:extLst>
              <a:ext uri="{FF2B5EF4-FFF2-40B4-BE49-F238E27FC236}">
                <a16:creationId xmlns:a16="http://schemas.microsoft.com/office/drawing/2014/main" id="{39629D53-2F62-9D02-312C-96D07F09E00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367856" y="5160442"/>
            <a:ext cx="457200" cy="457200"/>
          </a:xfrm>
          <a:prstGeom prst="rect">
            <a:avLst/>
          </a:prstGeom>
        </p:spPr>
      </p:pic>
      <p:grpSp>
        <p:nvGrpSpPr>
          <p:cNvPr id="31" name="Group 30">
            <a:extLst>
              <a:ext uri="{FF2B5EF4-FFF2-40B4-BE49-F238E27FC236}">
                <a16:creationId xmlns:a16="http://schemas.microsoft.com/office/drawing/2014/main" id="{38B6D9FD-6B4A-8880-232B-1E54C552A330}"/>
              </a:ext>
            </a:extLst>
          </p:cNvPr>
          <p:cNvGrpSpPr/>
          <p:nvPr/>
        </p:nvGrpSpPr>
        <p:grpSpPr>
          <a:xfrm>
            <a:off x="6960750" y="1150147"/>
            <a:ext cx="4129987" cy="2407008"/>
            <a:chOff x="6704528" y="1061300"/>
            <a:chExt cx="4386209" cy="2556337"/>
          </a:xfrm>
        </p:grpSpPr>
        <p:grpSp>
          <p:nvGrpSpPr>
            <p:cNvPr id="11" name="Group 10">
              <a:extLst>
                <a:ext uri="{FF2B5EF4-FFF2-40B4-BE49-F238E27FC236}">
                  <a16:creationId xmlns:a16="http://schemas.microsoft.com/office/drawing/2014/main" id="{08FC857E-D19D-0D35-8CEC-E733F070A879}"/>
                </a:ext>
              </a:extLst>
            </p:cNvPr>
            <p:cNvGrpSpPr/>
            <p:nvPr/>
          </p:nvGrpSpPr>
          <p:grpSpPr>
            <a:xfrm>
              <a:off x="6704528" y="1061300"/>
              <a:ext cx="4386209" cy="2556337"/>
              <a:chOff x="4300322" y="2642948"/>
              <a:chExt cx="3586672" cy="2090357"/>
            </a:xfrm>
          </p:grpSpPr>
          <p:pic>
            <p:nvPicPr>
              <p:cNvPr id="12" name="Picture 11" descr="A computer with a website on it&#10;&#10;Description automatically generated">
                <a:extLst>
                  <a:ext uri="{FF2B5EF4-FFF2-40B4-BE49-F238E27FC236}">
                    <a16:creationId xmlns:a16="http://schemas.microsoft.com/office/drawing/2014/main" id="{8D319195-4565-EE63-81A2-E4095B2C989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00322" y="2642948"/>
                <a:ext cx="3586672" cy="2090357"/>
              </a:xfrm>
              <a:prstGeom prst="rect">
                <a:avLst/>
              </a:prstGeom>
            </p:spPr>
          </p:pic>
          <p:sp>
            <p:nvSpPr>
              <p:cNvPr id="18" name="Rectangle 17">
                <a:extLst>
                  <a:ext uri="{FF2B5EF4-FFF2-40B4-BE49-F238E27FC236}">
                    <a16:creationId xmlns:a16="http://schemas.microsoft.com/office/drawing/2014/main" id="{AADA04BB-7804-242A-5FAB-BE4C30CD0205}"/>
                  </a:ext>
                </a:extLst>
              </p:cNvPr>
              <p:cNvSpPr/>
              <p:nvPr/>
            </p:nvSpPr>
            <p:spPr>
              <a:xfrm>
                <a:off x="4723433" y="2754155"/>
                <a:ext cx="2775824" cy="164512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chorCtr="1">
                <a:no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Source Sans Pro"/>
                  <a:ea typeface="+mn-ea"/>
                  <a:cs typeface="+mn-cs"/>
                </a:endParaRPr>
              </a:p>
            </p:txBody>
          </p:sp>
        </p:grpSp>
        <p:pic>
          <p:nvPicPr>
            <p:cNvPr id="7" name="Picture 6">
              <a:extLst>
                <a:ext uri="{FF2B5EF4-FFF2-40B4-BE49-F238E27FC236}">
                  <a16:creationId xmlns:a16="http://schemas.microsoft.com/office/drawing/2014/main" id="{547FE9EF-8926-ADBF-7729-18D1585FEC57}"/>
                </a:ext>
              </a:extLst>
            </p:cNvPr>
            <p:cNvPicPr>
              <a:picLocks noChangeAspect="1"/>
            </p:cNvPicPr>
            <p:nvPr/>
          </p:nvPicPr>
          <p:blipFill>
            <a:blip r:embed="rId15"/>
            <a:stretch>
              <a:fillRect/>
            </a:stretch>
          </p:blipFill>
          <p:spPr>
            <a:xfrm>
              <a:off x="7245011" y="1247954"/>
              <a:ext cx="3335904" cy="1886328"/>
            </a:xfrm>
            <a:prstGeom prst="rect">
              <a:avLst/>
            </a:prstGeom>
          </p:spPr>
        </p:pic>
        <p:sp>
          <p:nvSpPr>
            <p:cNvPr id="16" name="Rectangle 15">
              <a:extLst>
                <a:ext uri="{FF2B5EF4-FFF2-40B4-BE49-F238E27FC236}">
                  <a16:creationId xmlns:a16="http://schemas.microsoft.com/office/drawing/2014/main" id="{20437E84-FF0E-88E6-E492-F97EB79E1DCA}"/>
                </a:ext>
              </a:extLst>
            </p:cNvPr>
            <p:cNvSpPr/>
            <p:nvPr/>
          </p:nvSpPr>
          <p:spPr>
            <a:xfrm>
              <a:off x="7609840" y="2575560"/>
              <a:ext cx="320122" cy="4571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chorCtr="1">
              <a:no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Source Sans Pro"/>
                <a:ea typeface="+mn-ea"/>
                <a:cs typeface="+mn-cs"/>
              </a:endParaRPr>
            </a:p>
          </p:txBody>
        </p:sp>
        <p:sp>
          <p:nvSpPr>
            <p:cNvPr id="22" name="Rectangle 21">
              <a:extLst>
                <a:ext uri="{FF2B5EF4-FFF2-40B4-BE49-F238E27FC236}">
                  <a16:creationId xmlns:a16="http://schemas.microsoft.com/office/drawing/2014/main" id="{AA177D12-B65F-C4D8-3D36-3ED333ACF514}"/>
                </a:ext>
              </a:extLst>
            </p:cNvPr>
            <p:cNvSpPr/>
            <p:nvPr/>
          </p:nvSpPr>
          <p:spPr>
            <a:xfrm>
              <a:off x="7609840" y="2788457"/>
              <a:ext cx="320122" cy="4571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chorCtr="1">
              <a:no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Source Sans Pro"/>
                <a:ea typeface="+mn-ea"/>
                <a:cs typeface="+mn-cs"/>
              </a:endParaRPr>
            </a:p>
          </p:txBody>
        </p:sp>
        <p:sp>
          <p:nvSpPr>
            <p:cNvPr id="23" name="Rectangle 22">
              <a:extLst>
                <a:ext uri="{FF2B5EF4-FFF2-40B4-BE49-F238E27FC236}">
                  <a16:creationId xmlns:a16="http://schemas.microsoft.com/office/drawing/2014/main" id="{A85EAE09-A8E5-499B-58D9-2B7DC6490D37}"/>
                </a:ext>
              </a:extLst>
            </p:cNvPr>
            <p:cNvSpPr/>
            <p:nvPr/>
          </p:nvSpPr>
          <p:spPr>
            <a:xfrm>
              <a:off x="7596709" y="3014498"/>
              <a:ext cx="320122" cy="4571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chorCtr="1">
              <a:no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Source Sans Pro"/>
                <a:ea typeface="+mn-ea"/>
                <a:cs typeface="+mn-cs"/>
              </a:endParaRPr>
            </a:p>
          </p:txBody>
        </p:sp>
        <p:sp>
          <p:nvSpPr>
            <p:cNvPr id="24" name="Rectangle 23">
              <a:extLst>
                <a:ext uri="{FF2B5EF4-FFF2-40B4-BE49-F238E27FC236}">
                  <a16:creationId xmlns:a16="http://schemas.microsoft.com/office/drawing/2014/main" id="{75AA191F-7C24-2F21-66EC-584234CE5E0D}"/>
                </a:ext>
              </a:extLst>
            </p:cNvPr>
            <p:cNvSpPr/>
            <p:nvPr/>
          </p:nvSpPr>
          <p:spPr>
            <a:xfrm>
              <a:off x="8717280" y="2532902"/>
              <a:ext cx="320122" cy="4571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chorCtr="1">
              <a:no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Source Sans Pro"/>
                <a:ea typeface="+mn-ea"/>
                <a:cs typeface="+mn-cs"/>
              </a:endParaRPr>
            </a:p>
          </p:txBody>
        </p:sp>
        <p:sp>
          <p:nvSpPr>
            <p:cNvPr id="26" name="Rectangle 25">
              <a:extLst>
                <a:ext uri="{FF2B5EF4-FFF2-40B4-BE49-F238E27FC236}">
                  <a16:creationId xmlns:a16="http://schemas.microsoft.com/office/drawing/2014/main" id="{27C0D1A3-BB64-5852-3FE8-C51E107D2974}"/>
                </a:ext>
              </a:extLst>
            </p:cNvPr>
            <p:cNvSpPr/>
            <p:nvPr/>
          </p:nvSpPr>
          <p:spPr>
            <a:xfrm>
              <a:off x="8717280" y="2757072"/>
              <a:ext cx="320122" cy="4571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chorCtr="1">
              <a:no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Source Sans Pro"/>
                <a:ea typeface="+mn-ea"/>
                <a:cs typeface="+mn-cs"/>
              </a:endParaRPr>
            </a:p>
          </p:txBody>
        </p:sp>
        <p:sp>
          <p:nvSpPr>
            <p:cNvPr id="28" name="Rectangle 27">
              <a:extLst>
                <a:ext uri="{FF2B5EF4-FFF2-40B4-BE49-F238E27FC236}">
                  <a16:creationId xmlns:a16="http://schemas.microsoft.com/office/drawing/2014/main" id="{896F0451-7604-D6EE-70F0-1509BDE4EE16}"/>
                </a:ext>
              </a:extLst>
            </p:cNvPr>
            <p:cNvSpPr/>
            <p:nvPr/>
          </p:nvSpPr>
          <p:spPr>
            <a:xfrm>
              <a:off x="8717280" y="2971205"/>
              <a:ext cx="320122" cy="4571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chorCtr="1">
              <a:no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Source Sans Pro"/>
                <a:ea typeface="+mn-ea"/>
                <a:cs typeface="+mn-cs"/>
              </a:endParaRPr>
            </a:p>
          </p:txBody>
        </p:sp>
      </p:grpSp>
      <p:sp>
        <p:nvSpPr>
          <p:cNvPr id="30" name="Title 1">
            <a:extLst>
              <a:ext uri="{FF2B5EF4-FFF2-40B4-BE49-F238E27FC236}">
                <a16:creationId xmlns:a16="http://schemas.microsoft.com/office/drawing/2014/main" id="{076EEA12-D5D7-F6D4-D7A0-CD1CEFED66B7}"/>
              </a:ext>
            </a:extLst>
          </p:cNvPr>
          <p:cNvSpPr txBox="1">
            <a:spLocks/>
          </p:cNvSpPr>
          <p:nvPr/>
        </p:nvSpPr>
        <p:spPr>
          <a:xfrm>
            <a:off x="467360" y="385200"/>
            <a:ext cx="11724640" cy="563133"/>
          </a:xfrm>
          <a:prstGeom prst="rect">
            <a:avLst/>
          </a:prstGeom>
        </p:spPr>
        <p:txBody>
          <a:bodyPr vert="horz" lIns="90000" tIns="45720" rIns="91440" bIns="45720" rtlCol="0" anchor="t">
            <a:normAutofit/>
          </a:bodyPr>
          <a:lstStyle>
            <a:lvl1pPr algn="l" defTabSz="914400" rtl="0" eaLnBrk="1" latinLnBrk="0" hangingPunct="1">
              <a:lnSpc>
                <a:spcPct val="90000"/>
              </a:lnSpc>
              <a:spcBef>
                <a:spcPct val="0"/>
              </a:spcBef>
              <a:buNone/>
              <a:defRPr sz="3600" kern="1200">
                <a:solidFill>
                  <a:schemeClr val="tx1"/>
                </a:solidFill>
                <a:latin typeface="Lato Black" panose="020F0A0202020403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Lato Black" panose="020F0A02020204030203" pitchFamily="34" charset="0"/>
                <a:ea typeface="+mj-ea"/>
                <a:cs typeface="+mj-cs"/>
              </a:rPr>
              <a:t>CAP Management with Digital Learning</a:t>
            </a:r>
            <a:endParaRPr kumimoji="0" lang="en-GB" sz="3200" b="0" i="0" u="none" strike="noStrike" kern="1200" cap="none" spc="0" normalizeH="0" baseline="0" noProof="0" dirty="0">
              <a:ln>
                <a:noFill/>
              </a:ln>
              <a:solidFill>
                <a:prstClr val="black"/>
              </a:solidFill>
              <a:effectLst/>
              <a:uLnTx/>
              <a:uFillTx/>
              <a:latin typeface="Lato"/>
              <a:ea typeface="+mj-ea"/>
              <a:cs typeface="+mj-cs"/>
            </a:endParaRPr>
          </a:p>
        </p:txBody>
      </p:sp>
      <p:sp>
        <p:nvSpPr>
          <p:cNvPr id="2" name="Footer Placeholder 4">
            <a:extLst>
              <a:ext uri="{FF2B5EF4-FFF2-40B4-BE49-F238E27FC236}">
                <a16:creationId xmlns:a16="http://schemas.microsoft.com/office/drawing/2014/main" id="{8C562C90-EA07-4018-0266-54880DAE6815}"/>
              </a:ext>
            </a:extLst>
          </p:cNvPr>
          <p:cNvSpPr txBox="1">
            <a:spLocks/>
          </p:cNvSpPr>
          <p:nvPr/>
        </p:nvSpPr>
        <p:spPr>
          <a:xfrm>
            <a:off x="6527730" y="6421341"/>
            <a:ext cx="4784232" cy="183054"/>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lumMod val="85000"/>
                  </a:srgbClr>
                </a:solidFill>
                <a:effectLst/>
                <a:uLnTx/>
                <a:uFillTx/>
                <a:latin typeface="Source Sans Pro"/>
                <a:ea typeface="+mn-ea"/>
                <a:cs typeface="+mn-cs"/>
              </a:rPr>
              <a:t>LRQA Responsible Sourcing:  SMETA</a:t>
            </a:r>
            <a:endParaRPr kumimoji="0" lang="en-GB" sz="1050" b="1" i="0" u="none" strike="noStrike" kern="1200" cap="none" spc="0" normalizeH="0" baseline="0" noProof="0" dirty="0">
              <a:ln>
                <a:noFill/>
              </a:ln>
              <a:solidFill>
                <a:srgbClr val="FFFFFF">
                  <a:lumMod val="85000"/>
                </a:srgbClr>
              </a:solidFill>
              <a:effectLst/>
              <a:uLnTx/>
              <a:uFillTx/>
              <a:latin typeface="Source Sans Pro"/>
              <a:ea typeface="+mn-ea"/>
              <a:cs typeface="+mn-cs"/>
            </a:endParaRPr>
          </a:p>
        </p:txBody>
      </p:sp>
    </p:spTree>
    <p:extLst>
      <p:ext uri="{BB962C8B-B14F-4D97-AF65-F5344CB8AC3E}">
        <p14:creationId xmlns:p14="http://schemas.microsoft.com/office/powerpoint/2010/main" val="1271996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CB1E818-134F-9AB8-056C-276935489E0C}"/>
              </a:ext>
            </a:extLst>
          </p:cNvPr>
          <p:cNvSpPr>
            <a:spLocks noGrp="1"/>
          </p:cNvSpPr>
          <p:nvPr>
            <p:ph type="body" sz="quarter" idx="13"/>
          </p:nvPr>
        </p:nvSpPr>
        <p:spPr>
          <a:xfrm>
            <a:off x="442913" y="1029568"/>
            <a:ext cx="10909299" cy="296598"/>
          </a:xfrm>
        </p:spPr>
        <p:txBody>
          <a:bodyPr/>
          <a:lstStyle/>
          <a:p>
            <a:r>
              <a:rPr lang="en-GB" dirty="0">
                <a:solidFill>
                  <a:schemeClr val="tx1"/>
                </a:solidFill>
              </a:rPr>
              <a:t>Our comprehensive course library covers a variety of responsible sourcing and business assurance topics</a:t>
            </a:r>
          </a:p>
          <a:p>
            <a:endParaRPr lang="en-GB" dirty="0"/>
          </a:p>
        </p:txBody>
      </p:sp>
      <p:sp>
        <p:nvSpPr>
          <p:cNvPr id="12" name="Title 11">
            <a:extLst>
              <a:ext uri="{FF2B5EF4-FFF2-40B4-BE49-F238E27FC236}">
                <a16:creationId xmlns:a16="http://schemas.microsoft.com/office/drawing/2014/main" id="{EE14014E-5810-E6F2-8360-829323B2DE0B}"/>
              </a:ext>
            </a:extLst>
          </p:cNvPr>
          <p:cNvSpPr>
            <a:spLocks noGrp="1"/>
          </p:cNvSpPr>
          <p:nvPr>
            <p:ph type="title"/>
          </p:nvPr>
        </p:nvSpPr>
        <p:spPr/>
        <p:txBody>
          <a:bodyPr/>
          <a:lstStyle/>
          <a:p>
            <a:r>
              <a:rPr lang="en-GB" sz="3200" dirty="0"/>
              <a:t>LRQA supports CAPs with Digital Learning </a:t>
            </a:r>
          </a:p>
        </p:txBody>
      </p:sp>
      <p:graphicFrame>
        <p:nvGraphicFramePr>
          <p:cNvPr id="15" name="Table 15">
            <a:extLst>
              <a:ext uri="{FF2B5EF4-FFF2-40B4-BE49-F238E27FC236}">
                <a16:creationId xmlns:a16="http://schemas.microsoft.com/office/drawing/2014/main" id="{FFA18EB0-BF7B-EBEB-6D12-072FF21CFEE5}"/>
              </a:ext>
            </a:extLst>
          </p:cNvPr>
          <p:cNvGraphicFramePr>
            <a:graphicFrameLocks noGrp="1"/>
          </p:cNvGraphicFramePr>
          <p:nvPr>
            <p:ph sz="quarter" idx="14"/>
            <p:extLst>
              <p:ext uri="{D42A27DB-BD31-4B8C-83A1-F6EECF244321}">
                <p14:modId xmlns:p14="http://schemas.microsoft.com/office/powerpoint/2010/main" val="1921814300"/>
              </p:ext>
            </p:extLst>
          </p:nvPr>
        </p:nvGraphicFramePr>
        <p:xfrm>
          <a:off x="442913" y="1446932"/>
          <a:ext cx="11291886" cy="4465320"/>
        </p:xfrm>
        <a:graphic>
          <a:graphicData uri="http://schemas.openxmlformats.org/drawingml/2006/table">
            <a:tbl>
              <a:tblPr bandRow="1">
                <a:tableStyleId>{5C22544A-7EE6-4342-B048-85BDC9FD1C3A}</a:tableStyleId>
              </a:tblPr>
              <a:tblGrid>
                <a:gridCol w="3753226">
                  <a:extLst>
                    <a:ext uri="{9D8B030D-6E8A-4147-A177-3AD203B41FA5}">
                      <a16:colId xmlns:a16="http://schemas.microsoft.com/office/drawing/2014/main" val="90208178"/>
                    </a:ext>
                  </a:extLst>
                </a:gridCol>
                <a:gridCol w="215616">
                  <a:extLst>
                    <a:ext uri="{9D8B030D-6E8A-4147-A177-3AD203B41FA5}">
                      <a16:colId xmlns:a16="http://schemas.microsoft.com/office/drawing/2014/main" val="928198961"/>
                    </a:ext>
                  </a:extLst>
                </a:gridCol>
                <a:gridCol w="3569493">
                  <a:extLst>
                    <a:ext uri="{9D8B030D-6E8A-4147-A177-3AD203B41FA5}">
                      <a16:colId xmlns:a16="http://schemas.microsoft.com/office/drawing/2014/main" val="1956421832"/>
                    </a:ext>
                  </a:extLst>
                </a:gridCol>
                <a:gridCol w="3753551">
                  <a:extLst>
                    <a:ext uri="{9D8B030D-6E8A-4147-A177-3AD203B41FA5}">
                      <a16:colId xmlns:a16="http://schemas.microsoft.com/office/drawing/2014/main" val="3046828493"/>
                    </a:ext>
                  </a:extLst>
                </a:gridCol>
              </a:tblGrid>
              <a:tr h="277390">
                <a:tc>
                  <a:txBody>
                    <a:bodyPr/>
                    <a:lstStyle/>
                    <a:p>
                      <a:r>
                        <a:rPr lang="en-US" sz="1400" b="1">
                          <a:solidFill>
                            <a:schemeClr val="bg1"/>
                          </a:solidFill>
                          <a:latin typeface="+mj-lt"/>
                        </a:rPr>
                        <a:t>          Target audience</a:t>
                      </a:r>
                      <a:endParaRPr lang="en-GB" sz="1400" b="1">
                        <a:solidFill>
                          <a:schemeClr val="bg1"/>
                        </a:solidFill>
                        <a:latin typeface="+mj-lt"/>
                      </a:endParaRPr>
                    </a:p>
                  </a:txBody>
                  <a:tcPr>
                    <a:solidFill>
                      <a:schemeClr val="tx2"/>
                    </a:solidFill>
                  </a:tcPr>
                </a:tc>
                <a:tc>
                  <a:txBody>
                    <a:bodyPr/>
                    <a:lstStyle/>
                    <a:p>
                      <a:endParaRPr lang="en-GB" sz="1400" b="1">
                        <a:latin typeface="+mj-lt"/>
                      </a:endParaRPr>
                    </a:p>
                  </a:txBody>
                  <a:tcPr>
                    <a:solidFill>
                      <a:schemeClr val="bg1"/>
                    </a:solidFill>
                  </a:tcPr>
                </a:tc>
                <a:tc gridSpan="2">
                  <a:txBody>
                    <a:bodyPr/>
                    <a:lstStyle/>
                    <a:p>
                      <a:r>
                        <a:rPr lang="en-US" sz="1400" b="1">
                          <a:latin typeface="+mj-lt"/>
                        </a:rPr>
                        <a:t>          Course topics (with Essentials)</a:t>
                      </a:r>
                      <a:endParaRPr lang="en-GB" sz="1400" b="1">
                        <a:latin typeface="+mj-lt"/>
                      </a:endParaRPr>
                    </a:p>
                  </a:txBody>
                  <a:tcPr>
                    <a:solidFill>
                      <a:schemeClr val="accent1"/>
                    </a:solidFill>
                  </a:tcPr>
                </a:tc>
                <a:tc hMerge="1">
                  <a:txBody>
                    <a:bodyPr/>
                    <a:lstStyle/>
                    <a:p>
                      <a:endParaRPr lang="en-GB"/>
                    </a:p>
                  </a:txBody>
                  <a:tcPr/>
                </a:tc>
                <a:extLst>
                  <a:ext uri="{0D108BD9-81ED-4DB2-BD59-A6C34878D82A}">
                    <a16:rowId xmlns:a16="http://schemas.microsoft.com/office/drawing/2014/main" val="3044796099"/>
                  </a:ext>
                </a:extLst>
              </a:tr>
              <a:tr h="2388701">
                <a:tc>
                  <a:txBody>
                    <a:bodyPr/>
                    <a:lstStyle/>
                    <a:p>
                      <a:pPr marL="0" indent="0">
                        <a:spcBef>
                          <a:spcPts val="0"/>
                        </a:spcBef>
                        <a:spcAft>
                          <a:spcPts val="600"/>
                        </a:spcAft>
                        <a:buFont typeface="Arial" panose="020B0604020202020204" pitchFamily="34" charset="0"/>
                        <a:buNone/>
                      </a:pPr>
                      <a:r>
                        <a:rPr lang="en-GB" sz="1200" b="1"/>
                        <a:t>Manufacturers and Producers </a:t>
                      </a:r>
                    </a:p>
                    <a:p>
                      <a:pPr marL="0" indent="0">
                        <a:spcBef>
                          <a:spcPts val="0"/>
                        </a:spcBef>
                        <a:spcAft>
                          <a:spcPts val="600"/>
                        </a:spcAft>
                        <a:buFont typeface="Arial" panose="020B0604020202020204" pitchFamily="34" charset="0"/>
                        <a:buNone/>
                      </a:pPr>
                      <a:r>
                        <a:rPr lang="en-GB" sz="1200"/>
                        <a:t>Site managers and supervisors</a:t>
                      </a:r>
                    </a:p>
                    <a:p>
                      <a:pPr marL="0" indent="0">
                        <a:spcBef>
                          <a:spcPts val="0"/>
                        </a:spcBef>
                        <a:spcAft>
                          <a:spcPts val="600"/>
                        </a:spcAft>
                        <a:buFont typeface="Arial" panose="020B0604020202020204" pitchFamily="34" charset="0"/>
                        <a:buNone/>
                      </a:pPr>
                      <a:r>
                        <a:rPr lang="en-GB" sz="1200" b="1"/>
                        <a:t>Vendors </a:t>
                      </a:r>
                    </a:p>
                    <a:p>
                      <a:pPr marL="0" indent="0">
                        <a:spcBef>
                          <a:spcPts val="0"/>
                        </a:spcBef>
                        <a:spcAft>
                          <a:spcPts val="600"/>
                        </a:spcAft>
                        <a:buFont typeface="Arial" panose="020B0604020202020204" pitchFamily="34" charset="0"/>
                        <a:buNone/>
                      </a:pPr>
                      <a:r>
                        <a:rPr lang="en-GB" sz="1200"/>
                        <a:t>Sourcing, procurement and supplier management teams</a:t>
                      </a:r>
                    </a:p>
                    <a:p>
                      <a:pPr marL="0" indent="0">
                        <a:spcBef>
                          <a:spcPts val="0"/>
                        </a:spcBef>
                        <a:spcAft>
                          <a:spcPts val="600"/>
                        </a:spcAft>
                        <a:buFont typeface="Arial" panose="020B0604020202020204" pitchFamily="34" charset="0"/>
                        <a:buNone/>
                      </a:pPr>
                      <a:r>
                        <a:rPr lang="en-GB" sz="1200" b="1"/>
                        <a:t>Service Providers </a:t>
                      </a:r>
                    </a:p>
                    <a:p>
                      <a:pPr marL="0" indent="0">
                        <a:spcBef>
                          <a:spcPts val="0"/>
                        </a:spcBef>
                        <a:spcAft>
                          <a:spcPts val="600"/>
                        </a:spcAft>
                        <a:buFont typeface="Arial" panose="020B0604020202020204" pitchFamily="34" charset="0"/>
                        <a:buNone/>
                      </a:pPr>
                      <a:r>
                        <a:rPr lang="en-GB" sz="1200"/>
                        <a:t>Management teams</a:t>
                      </a:r>
                    </a:p>
                    <a:p>
                      <a:pPr marL="0" indent="0">
                        <a:spcBef>
                          <a:spcPts val="0"/>
                        </a:spcBef>
                        <a:spcAft>
                          <a:spcPts val="600"/>
                        </a:spcAft>
                        <a:buFont typeface="Arial" panose="020B0604020202020204" pitchFamily="34" charset="0"/>
                        <a:buNone/>
                      </a:pPr>
                      <a:r>
                        <a:rPr lang="en-GB" sz="1200" b="1"/>
                        <a:t>Brands &amp; Retailers </a:t>
                      </a:r>
                    </a:p>
                    <a:p>
                      <a:pPr marL="0" indent="0">
                        <a:spcBef>
                          <a:spcPts val="0"/>
                        </a:spcBef>
                        <a:spcAft>
                          <a:spcPts val="600"/>
                        </a:spcAft>
                        <a:buFont typeface="Arial" panose="020B0604020202020204" pitchFamily="34" charset="0"/>
                        <a:buNone/>
                      </a:pPr>
                      <a:r>
                        <a:rPr lang="en-GB" sz="1200"/>
                        <a:t>Sourcing, procurement and supplier management teams</a:t>
                      </a:r>
                    </a:p>
                  </a:txBody>
                  <a:tcPr>
                    <a:solidFill>
                      <a:schemeClr val="bg1">
                        <a:lumMod val="95000"/>
                      </a:schemeClr>
                    </a:solidFill>
                  </a:tcPr>
                </a:tc>
                <a:tc rowSpan="4">
                  <a:txBody>
                    <a:bodyPr/>
                    <a:lstStyle/>
                    <a:p>
                      <a:endParaRPr lang="en-GB" sz="1200"/>
                    </a:p>
                  </a:txBody>
                  <a:tcPr>
                    <a:solidFill>
                      <a:schemeClr val="bg1"/>
                    </a:solidFill>
                  </a:tcPr>
                </a:tc>
                <a:tc rowSpan="4">
                  <a:txBody>
                    <a:bodyPr/>
                    <a:lstStyle/>
                    <a:p>
                      <a:pPr marL="0" indent="0" algn="l" defTabSz="914400" rtl="0" eaLnBrk="1" latinLnBrk="0" hangingPunct="1">
                        <a:spcBef>
                          <a:spcPts val="0"/>
                        </a:spcBef>
                        <a:spcAft>
                          <a:spcPts val="600"/>
                        </a:spcAft>
                        <a:buFont typeface="Arial" panose="020B0604020202020204" pitchFamily="34" charset="0"/>
                        <a:buNone/>
                      </a:pPr>
                      <a:r>
                        <a:rPr lang="en-GB" sz="1200" b="1" kern="1200">
                          <a:solidFill>
                            <a:schemeClr val="dk1"/>
                          </a:solidFill>
                          <a:latin typeface="+mn-lt"/>
                          <a:ea typeface="+mn-ea"/>
                          <a:cs typeface="+mn-cs"/>
                        </a:rPr>
                        <a:t>Responsible Sourcing</a:t>
                      </a:r>
                    </a:p>
                    <a:p>
                      <a:pPr marL="171450" indent="-171450" algn="l" defTabSz="914400" rtl="0" eaLnBrk="1" latinLnBrk="0" hangingPunct="1">
                        <a:spcBef>
                          <a:spcPts val="0"/>
                        </a:spcBef>
                        <a:spcAft>
                          <a:spcPts val="600"/>
                        </a:spcAft>
                        <a:buFont typeface="Arial" panose="020B0604020202020204" pitchFamily="34" charset="0"/>
                        <a:buChar char="•"/>
                      </a:pPr>
                      <a:r>
                        <a:rPr lang="en-GB" sz="1200" kern="1200">
                          <a:solidFill>
                            <a:schemeClr val="dk1"/>
                          </a:solidFill>
                          <a:latin typeface="+mn-lt"/>
                          <a:ea typeface="+mn-ea"/>
                          <a:cs typeface="+mn-cs"/>
                        </a:rPr>
                        <a:t>Transparency and Business Ethics</a:t>
                      </a:r>
                    </a:p>
                    <a:p>
                      <a:pPr marL="171450" indent="-171450" algn="l" defTabSz="914400" rtl="0" eaLnBrk="1" latinLnBrk="0" hangingPunct="1">
                        <a:spcBef>
                          <a:spcPts val="0"/>
                        </a:spcBef>
                        <a:spcAft>
                          <a:spcPts val="600"/>
                        </a:spcAft>
                        <a:buFont typeface="Arial" panose="020B0604020202020204" pitchFamily="34" charset="0"/>
                        <a:buChar char="•"/>
                      </a:pPr>
                      <a:r>
                        <a:rPr lang="en-GB" sz="1200" kern="1200">
                          <a:solidFill>
                            <a:schemeClr val="dk1"/>
                          </a:solidFill>
                          <a:latin typeface="+mn-lt"/>
                          <a:ea typeface="+mn-ea"/>
                          <a:cs typeface="+mn-cs"/>
                        </a:rPr>
                        <a:t>Management Systems</a:t>
                      </a:r>
                    </a:p>
                    <a:p>
                      <a:pPr marL="171450" indent="-171450" algn="l" defTabSz="914400" rtl="0" eaLnBrk="1" latinLnBrk="0" hangingPunct="1">
                        <a:spcBef>
                          <a:spcPts val="0"/>
                        </a:spcBef>
                        <a:spcAft>
                          <a:spcPts val="600"/>
                        </a:spcAft>
                        <a:buFont typeface="Arial" panose="020B0604020202020204" pitchFamily="34" charset="0"/>
                        <a:buChar char="•"/>
                      </a:pPr>
                      <a:r>
                        <a:rPr lang="en-GB" sz="1200" kern="1200">
                          <a:solidFill>
                            <a:schemeClr val="dk1"/>
                          </a:solidFill>
                          <a:latin typeface="+mn-lt"/>
                          <a:ea typeface="+mn-ea"/>
                          <a:cs typeface="+mn-cs"/>
                        </a:rPr>
                        <a:t>Hiring, Disciplinary Practices and Termination</a:t>
                      </a:r>
                    </a:p>
                    <a:p>
                      <a:pPr marL="171450" indent="-171450" algn="l" defTabSz="914400" rtl="0" eaLnBrk="1" latinLnBrk="0" hangingPunct="1">
                        <a:spcBef>
                          <a:spcPts val="0"/>
                        </a:spcBef>
                        <a:spcAft>
                          <a:spcPts val="600"/>
                        </a:spcAft>
                        <a:buFont typeface="Arial" panose="020B0604020202020204" pitchFamily="34" charset="0"/>
                        <a:buChar char="•"/>
                      </a:pPr>
                      <a:r>
                        <a:rPr lang="en-GB" sz="1200" kern="1200">
                          <a:solidFill>
                            <a:schemeClr val="dk1"/>
                          </a:solidFill>
                          <a:latin typeface="+mn-lt"/>
                          <a:ea typeface="+mn-ea"/>
                          <a:cs typeface="+mn-cs"/>
                        </a:rPr>
                        <a:t>Young Workers and Child Labour</a:t>
                      </a:r>
                    </a:p>
                    <a:p>
                      <a:pPr marL="171450" indent="-171450" algn="l" defTabSz="914400" rtl="0" eaLnBrk="1" latinLnBrk="0" hangingPunct="1">
                        <a:spcBef>
                          <a:spcPts val="0"/>
                        </a:spcBef>
                        <a:spcAft>
                          <a:spcPts val="600"/>
                        </a:spcAft>
                        <a:buFont typeface="Arial" panose="020B0604020202020204" pitchFamily="34" charset="0"/>
                        <a:buChar char="•"/>
                      </a:pPr>
                      <a:r>
                        <a:rPr lang="en-GB" sz="1200" kern="1200">
                          <a:solidFill>
                            <a:schemeClr val="dk1"/>
                          </a:solidFill>
                          <a:latin typeface="+mn-lt"/>
                          <a:ea typeface="+mn-ea"/>
                          <a:cs typeface="+mn-cs"/>
                        </a:rPr>
                        <a:t>Forced Labour and Migrant Workers</a:t>
                      </a:r>
                    </a:p>
                    <a:p>
                      <a:pPr marL="171450" indent="-171450" algn="l" defTabSz="914400" rtl="0" eaLnBrk="1" latinLnBrk="0" hangingPunct="1">
                        <a:spcBef>
                          <a:spcPts val="0"/>
                        </a:spcBef>
                        <a:spcAft>
                          <a:spcPts val="600"/>
                        </a:spcAft>
                        <a:buFont typeface="Arial" panose="020B0604020202020204" pitchFamily="34" charset="0"/>
                        <a:buChar char="•"/>
                      </a:pPr>
                      <a:r>
                        <a:rPr lang="en-GB" sz="1200" kern="1200">
                          <a:solidFill>
                            <a:schemeClr val="dk1"/>
                          </a:solidFill>
                          <a:latin typeface="+mn-lt"/>
                          <a:ea typeface="+mn-ea"/>
                          <a:cs typeface="+mn-cs"/>
                        </a:rPr>
                        <a:t>Harassment and Abuse</a:t>
                      </a:r>
                    </a:p>
                    <a:p>
                      <a:pPr marL="171450" indent="-171450" algn="l" defTabSz="914400" rtl="0" eaLnBrk="1" latinLnBrk="0" hangingPunct="1">
                        <a:spcBef>
                          <a:spcPts val="0"/>
                        </a:spcBef>
                        <a:spcAft>
                          <a:spcPts val="600"/>
                        </a:spcAft>
                        <a:buFont typeface="Arial" panose="020B0604020202020204" pitchFamily="34" charset="0"/>
                        <a:buChar char="•"/>
                      </a:pPr>
                      <a:r>
                        <a:rPr lang="en-GB" sz="1200" kern="1200">
                          <a:solidFill>
                            <a:schemeClr val="dk1"/>
                          </a:solidFill>
                          <a:latin typeface="+mn-lt"/>
                          <a:ea typeface="+mn-ea"/>
                          <a:cs typeface="+mn-cs"/>
                        </a:rPr>
                        <a:t>Non-discrimination</a:t>
                      </a:r>
                    </a:p>
                    <a:p>
                      <a:pPr marL="171450" indent="-171450" algn="l" defTabSz="914400" rtl="0" eaLnBrk="1" latinLnBrk="0" hangingPunct="1">
                        <a:spcBef>
                          <a:spcPts val="0"/>
                        </a:spcBef>
                        <a:spcAft>
                          <a:spcPts val="600"/>
                        </a:spcAft>
                        <a:buFont typeface="Arial" panose="020B0604020202020204" pitchFamily="34" charset="0"/>
                        <a:buChar char="•"/>
                      </a:pPr>
                      <a:r>
                        <a:rPr lang="en-GB" sz="1200" kern="1200">
                          <a:solidFill>
                            <a:schemeClr val="tx1"/>
                          </a:solidFill>
                          <a:latin typeface="+mn-lt"/>
                          <a:ea typeface="+mn-ea"/>
                          <a:cs typeface="+mn-cs"/>
                        </a:rPr>
                        <a:t>Freedom of Association &amp; Grievance Mechanisms</a:t>
                      </a:r>
                    </a:p>
                    <a:p>
                      <a:pPr marL="171450" indent="-171450" algn="l" defTabSz="914400" rtl="0" eaLnBrk="1" latinLnBrk="0" hangingPunct="1">
                        <a:spcBef>
                          <a:spcPts val="0"/>
                        </a:spcBef>
                        <a:spcAft>
                          <a:spcPts val="600"/>
                        </a:spcAft>
                        <a:buFont typeface="Arial" panose="020B0604020202020204" pitchFamily="34" charset="0"/>
                        <a:buChar char="•"/>
                      </a:pPr>
                      <a:r>
                        <a:rPr lang="en-GB" sz="1200" kern="1200">
                          <a:solidFill>
                            <a:schemeClr val="dk1"/>
                          </a:solidFill>
                          <a:latin typeface="+mn-lt"/>
                          <a:ea typeface="+mn-ea"/>
                          <a:cs typeface="+mn-cs"/>
                        </a:rPr>
                        <a:t>Wages and Benefits</a:t>
                      </a:r>
                    </a:p>
                    <a:p>
                      <a:pPr marL="171450" indent="-171450" algn="l" defTabSz="914400" rtl="0" eaLnBrk="1" latinLnBrk="0" hangingPunct="1">
                        <a:spcBef>
                          <a:spcPts val="0"/>
                        </a:spcBef>
                        <a:spcAft>
                          <a:spcPts val="600"/>
                        </a:spcAft>
                        <a:buFont typeface="Arial" panose="020B0604020202020204" pitchFamily="34" charset="0"/>
                        <a:buChar char="•"/>
                      </a:pPr>
                      <a:r>
                        <a:rPr lang="en-GB" sz="1200" kern="1200">
                          <a:solidFill>
                            <a:schemeClr val="dk1"/>
                          </a:solidFill>
                          <a:latin typeface="+mn-lt"/>
                          <a:ea typeface="+mn-ea"/>
                          <a:cs typeface="+mn-cs"/>
                        </a:rPr>
                        <a:t>Hours of Work</a:t>
                      </a:r>
                    </a:p>
                    <a:p>
                      <a:pPr marL="171450" indent="-171450" algn="l" defTabSz="914400" rtl="0" eaLnBrk="1" latinLnBrk="0" hangingPunct="1">
                        <a:spcBef>
                          <a:spcPts val="0"/>
                        </a:spcBef>
                        <a:spcAft>
                          <a:spcPts val="600"/>
                        </a:spcAft>
                        <a:buFont typeface="Arial" panose="020B0604020202020204" pitchFamily="34" charset="0"/>
                        <a:buChar char="•"/>
                      </a:pPr>
                      <a:endParaRPr lang="en-GB" sz="1200" kern="1200">
                        <a:solidFill>
                          <a:schemeClr val="dk1"/>
                        </a:solidFill>
                        <a:latin typeface="+mn-lt"/>
                        <a:ea typeface="+mn-ea"/>
                        <a:cs typeface="+mn-cs"/>
                      </a:endParaRPr>
                    </a:p>
                  </a:txBody>
                  <a:tcPr>
                    <a:solidFill>
                      <a:schemeClr val="bg1">
                        <a:lumMod val="95000"/>
                      </a:schemeClr>
                    </a:solidFill>
                  </a:tcPr>
                </a:tc>
                <a:tc rowSpan="4">
                  <a:txBody>
                    <a:bodyPr/>
                    <a:lstStyle/>
                    <a:p>
                      <a:pPr marL="171450" indent="-171450" algn="l" defTabSz="914400" rtl="0" eaLnBrk="1" latinLnBrk="0" hangingPunct="1">
                        <a:spcBef>
                          <a:spcPts val="0"/>
                        </a:spcBef>
                        <a:spcAft>
                          <a:spcPts val="600"/>
                        </a:spcAft>
                        <a:buFont typeface="Arial" panose="020B0604020202020204" pitchFamily="34" charset="0"/>
                        <a:buChar char="•"/>
                      </a:pPr>
                      <a:r>
                        <a:rPr lang="en-GB" sz="1200" kern="1200">
                          <a:solidFill>
                            <a:schemeClr val="dk1"/>
                          </a:solidFill>
                          <a:latin typeface="+mn-lt"/>
                          <a:ea typeface="+mn-ea"/>
                          <a:cs typeface="+mn-cs"/>
                        </a:rPr>
                        <a:t>Health and Safety</a:t>
                      </a:r>
                    </a:p>
                    <a:p>
                      <a:pPr marL="171450" indent="-171450" algn="l" defTabSz="914400" rtl="0" eaLnBrk="1" latinLnBrk="0" hangingPunct="1">
                        <a:spcBef>
                          <a:spcPts val="0"/>
                        </a:spcBef>
                        <a:spcAft>
                          <a:spcPts val="600"/>
                        </a:spcAft>
                        <a:buFont typeface="Arial" panose="020B0604020202020204" pitchFamily="34" charset="0"/>
                        <a:buChar char="•"/>
                      </a:pPr>
                      <a:r>
                        <a:rPr lang="en-GB" sz="1200" kern="1200">
                          <a:solidFill>
                            <a:schemeClr val="dk1"/>
                          </a:solidFill>
                          <a:latin typeface="+mn-lt"/>
                          <a:ea typeface="+mn-ea"/>
                          <a:cs typeface="+mn-cs"/>
                        </a:rPr>
                        <a:t>Environment</a:t>
                      </a:r>
                    </a:p>
                    <a:p>
                      <a:pPr marL="171450" indent="-171450" algn="l" defTabSz="914400" rtl="0" eaLnBrk="1" latinLnBrk="0" hangingPunct="1">
                        <a:spcBef>
                          <a:spcPts val="0"/>
                        </a:spcBef>
                        <a:spcAft>
                          <a:spcPts val="600"/>
                        </a:spcAft>
                        <a:buFont typeface="Arial" panose="020B0604020202020204" pitchFamily="34" charset="0"/>
                        <a:buChar char="•"/>
                      </a:pPr>
                      <a:r>
                        <a:rPr lang="en-GB" sz="1200" kern="1200">
                          <a:solidFill>
                            <a:schemeClr val="dk1"/>
                          </a:solidFill>
                          <a:latin typeface="+mn-lt"/>
                          <a:ea typeface="+mn-ea"/>
                          <a:cs typeface="+mn-cs"/>
                        </a:rPr>
                        <a:t>Subcontracting and Homework</a:t>
                      </a:r>
                    </a:p>
                    <a:p>
                      <a:pPr marL="171450" indent="-171450" algn="l" defTabSz="914400" rtl="0" eaLnBrk="1" latinLnBrk="0" hangingPunct="1">
                        <a:spcBef>
                          <a:spcPts val="0"/>
                        </a:spcBef>
                        <a:spcAft>
                          <a:spcPts val="600"/>
                        </a:spcAft>
                        <a:buFont typeface="Arial" panose="020B0604020202020204" pitchFamily="34" charset="0"/>
                        <a:buChar char="•"/>
                      </a:pPr>
                      <a:r>
                        <a:rPr lang="en-GB" sz="1200" kern="1200">
                          <a:solidFill>
                            <a:schemeClr val="dk1"/>
                          </a:solidFill>
                          <a:latin typeface="+mn-lt"/>
                          <a:ea typeface="+mn-ea"/>
                          <a:cs typeface="+mn-cs"/>
                        </a:rPr>
                        <a:t>Supplier Management</a:t>
                      </a:r>
                    </a:p>
                    <a:p>
                      <a:pPr marL="171450" indent="-171450" algn="l" defTabSz="914400" rtl="0" eaLnBrk="1" latinLnBrk="0" hangingPunct="1">
                        <a:spcBef>
                          <a:spcPts val="0"/>
                        </a:spcBef>
                        <a:spcAft>
                          <a:spcPts val="600"/>
                        </a:spcAft>
                        <a:buFont typeface="Arial" panose="020B0604020202020204" pitchFamily="34" charset="0"/>
                        <a:buChar char="•"/>
                      </a:pPr>
                      <a:r>
                        <a:rPr lang="en-GB" sz="1200" kern="1200">
                          <a:solidFill>
                            <a:schemeClr val="dk1"/>
                          </a:solidFill>
                          <a:latin typeface="+mn-lt"/>
                          <a:ea typeface="+mn-ea"/>
                          <a:cs typeface="+mn-cs"/>
                        </a:rPr>
                        <a:t>Legislation and Initiatives</a:t>
                      </a:r>
                    </a:p>
                    <a:p>
                      <a:pPr marL="171450" indent="-171450" algn="l" defTabSz="914400" rtl="0" eaLnBrk="1" latinLnBrk="0" hangingPunct="1">
                        <a:spcBef>
                          <a:spcPts val="0"/>
                        </a:spcBef>
                        <a:spcAft>
                          <a:spcPts val="600"/>
                        </a:spcAft>
                        <a:buFont typeface="Arial" panose="020B0604020202020204" pitchFamily="34" charset="0"/>
                        <a:buChar char="•"/>
                      </a:pPr>
                      <a:r>
                        <a:rPr lang="en-GB" sz="1200" kern="1200">
                          <a:solidFill>
                            <a:schemeClr val="dk1"/>
                          </a:solidFill>
                          <a:latin typeface="+mn-lt"/>
                          <a:ea typeface="+mn-ea"/>
                          <a:cs typeface="+mn-cs"/>
                        </a:rPr>
                        <a:t>Quality Management</a:t>
                      </a:r>
                    </a:p>
                    <a:p>
                      <a:pPr marL="0" indent="0" algn="l" defTabSz="914400" rtl="0" eaLnBrk="1" latinLnBrk="0" hangingPunct="1">
                        <a:spcBef>
                          <a:spcPts val="0"/>
                        </a:spcBef>
                        <a:spcAft>
                          <a:spcPts val="600"/>
                        </a:spcAft>
                        <a:buFont typeface="Arial" panose="020B0604020202020204" pitchFamily="34" charset="0"/>
                        <a:buNone/>
                      </a:pPr>
                      <a:endParaRPr lang="en-GB" sz="1200" kern="1200">
                        <a:solidFill>
                          <a:schemeClr val="dk1"/>
                        </a:solidFill>
                        <a:latin typeface="+mn-lt"/>
                        <a:ea typeface="+mn-ea"/>
                        <a:cs typeface="+mn-cs"/>
                      </a:endParaRPr>
                    </a:p>
                    <a:p>
                      <a:pPr marL="0" indent="0" algn="l" defTabSz="914400" rtl="0" eaLnBrk="1" latinLnBrk="0" hangingPunct="1">
                        <a:spcBef>
                          <a:spcPts val="0"/>
                        </a:spcBef>
                        <a:spcAft>
                          <a:spcPts val="600"/>
                        </a:spcAft>
                        <a:buFont typeface="Arial" panose="020B0604020202020204" pitchFamily="34" charset="0"/>
                        <a:buNone/>
                      </a:pPr>
                      <a:r>
                        <a:rPr lang="en-GB" sz="1200" b="1" kern="1200">
                          <a:solidFill>
                            <a:schemeClr val="dk1"/>
                          </a:solidFill>
                          <a:latin typeface="+mn-lt"/>
                          <a:ea typeface="+mn-ea"/>
                          <a:cs typeface="+mn-cs"/>
                        </a:rPr>
                        <a:t>Business Assurance (coming soon)</a:t>
                      </a:r>
                    </a:p>
                    <a:p>
                      <a:pPr marL="171450" indent="-171450" algn="l" defTabSz="914400" rtl="0" eaLnBrk="1" latinLnBrk="0" hangingPunct="1">
                        <a:spcBef>
                          <a:spcPts val="0"/>
                        </a:spcBef>
                        <a:spcAft>
                          <a:spcPts val="600"/>
                        </a:spcAft>
                        <a:buFont typeface="Arial" panose="020B0604020202020204" pitchFamily="34" charset="0"/>
                        <a:buChar char="•"/>
                      </a:pPr>
                      <a:r>
                        <a:rPr lang="en-GB" sz="1200" kern="1200">
                          <a:solidFill>
                            <a:schemeClr val="dk1"/>
                          </a:solidFill>
                          <a:latin typeface="+mn-lt"/>
                          <a:ea typeface="+mn-ea"/>
                          <a:cs typeface="+mn-cs"/>
                        </a:rPr>
                        <a:t>Management Systems</a:t>
                      </a:r>
                    </a:p>
                    <a:p>
                      <a:pPr marL="171450" indent="-171450" algn="l" defTabSz="914400" rtl="0" eaLnBrk="1" latinLnBrk="0" hangingPunct="1">
                        <a:spcBef>
                          <a:spcPts val="0"/>
                        </a:spcBef>
                        <a:spcAft>
                          <a:spcPts val="600"/>
                        </a:spcAft>
                        <a:buFont typeface="Arial" panose="020B0604020202020204" pitchFamily="34" charset="0"/>
                        <a:buChar char="•"/>
                      </a:pPr>
                      <a:r>
                        <a:rPr lang="en-GB" sz="1200" kern="1200">
                          <a:solidFill>
                            <a:schemeClr val="dk1"/>
                          </a:solidFill>
                          <a:latin typeface="+mn-lt"/>
                          <a:ea typeface="+mn-ea"/>
                          <a:cs typeface="+mn-cs"/>
                        </a:rPr>
                        <a:t>Product Integrity</a:t>
                      </a:r>
                    </a:p>
                    <a:p>
                      <a:pPr marL="171450" indent="-171450" algn="l" defTabSz="914400" rtl="0" eaLnBrk="1" latinLnBrk="0" hangingPunct="1">
                        <a:spcBef>
                          <a:spcPts val="0"/>
                        </a:spcBef>
                        <a:spcAft>
                          <a:spcPts val="600"/>
                        </a:spcAft>
                        <a:buFont typeface="Arial" panose="020B0604020202020204" pitchFamily="34" charset="0"/>
                        <a:buChar char="•"/>
                      </a:pPr>
                      <a:r>
                        <a:rPr lang="en-GB" sz="1200" kern="1200">
                          <a:solidFill>
                            <a:schemeClr val="dk1"/>
                          </a:solidFill>
                          <a:latin typeface="+mn-lt"/>
                          <a:ea typeface="+mn-ea"/>
                          <a:cs typeface="+mn-cs"/>
                        </a:rPr>
                        <a:t>Cyber Resilience</a:t>
                      </a:r>
                    </a:p>
                    <a:p>
                      <a:pPr marL="171450" indent="-171450" algn="l" defTabSz="914400" rtl="0" eaLnBrk="1" latinLnBrk="0" hangingPunct="1">
                        <a:spcBef>
                          <a:spcPts val="0"/>
                        </a:spcBef>
                        <a:spcAft>
                          <a:spcPts val="600"/>
                        </a:spcAft>
                        <a:buFont typeface="Arial" panose="020B0604020202020204" pitchFamily="34" charset="0"/>
                        <a:buChar char="•"/>
                      </a:pPr>
                      <a:r>
                        <a:rPr lang="en-GB" sz="1200" kern="1200">
                          <a:solidFill>
                            <a:schemeClr val="dk1"/>
                          </a:solidFill>
                          <a:latin typeface="+mn-lt"/>
                          <a:ea typeface="+mn-ea"/>
                          <a:cs typeface="+mn-cs"/>
                        </a:rPr>
                        <a:t>Energy Transition</a:t>
                      </a:r>
                    </a:p>
                    <a:p>
                      <a:pPr marL="171450" indent="-171450" algn="l" defTabSz="914400" rtl="0" eaLnBrk="1" latinLnBrk="0" hangingPunct="1">
                        <a:spcBef>
                          <a:spcPts val="0"/>
                        </a:spcBef>
                        <a:spcAft>
                          <a:spcPts val="600"/>
                        </a:spcAft>
                        <a:buFont typeface="Arial" panose="020B0604020202020204" pitchFamily="34" charset="0"/>
                        <a:buChar char="•"/>
                      </a:pPr>
                      <a:endParaRPr lang="en-GB" sz="1200" kern="1200">
                        <a:solidFill>
                          <a:schemeClr val="dk1"/>
                        </a:solidFill>
                        <a:latin typeface="+mn-lt"/>
                        <a:ea typeface="+mn-ea"/>
                        <a:cs typeface="+mn-cs"/>
                      </a:endParaRPr>
                    </a:p>
                    <a:p>
                      <a:pPr marL="171450" indent="-171450" algn="l" defTabSz="914400" rtl="0" eaLnBrk="1" latinLnBrk="0" hangingPunct="1">
                        <a:spcBef>
                          <a:spcPts val="0"/>
                        </a:spcBef>
                        <a:spcAft>
                          <a:spcPts val="600"/>
                        </a:spcAft>
                        <a:buFont typeface="Arial" panose="020B0604020202020204" pitchFamily="34" charset="0"/>
                        <a:buChar char="•"/>
                      </a:pPr>
                      <a:endParaRPr lang="en-GB" sz="1200" kern="1200">
                        <a:solidFill>
                          <a:schemeClr val="dk1"/>
                        </a:solidFill>
                        <a:latin typeface="+mn-lt"/>
                        <a:ea typeface="+mn-ea"/>
                        <a:cs typeface="+mn-cs"/>
                      </a:endParaRPr>
                    </a:p>
                    <a:p>
                      <a:pPr marL="171450" indent="-171450" algn="l" defTabSz="914400" rtl="0" eaLnBrk="1" latinLnBrk="0" hangingPunct="1">
                        <a:spcBef>
                          <a:spcPts val="0"/>
                        </a:spcBef>
                        <a:spcAft>
                          <a:spcPts val="600"/>
                        </a:spcAft>
                        <a:buFont typeface="Arial" panose="020B0604020202020204" pitchFamily="34" charset="0"/>
                        <a:buChar char="•"/>
                      </a:pPr>
                      <a:endParaRPr lang="en-GB" sz="1200" kern="120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1200">
                        <a:solidFill>
                          <a:schemeClr val="tx2"/>
                        </a:solidFill>
                      </a:endParaRPr>
                    </a:p>
                  </a:txBody>
                  <a:tcPr>
                    <a:solidFill>
                      <a:schemeClr val="bg1">
                        <a:lumMod val="95000"/>
                      </a:schemeClr>
                    </a:solidFill>
                  </a:tcPr>
                </a:tc>
                <a:extLst>
                  <a:ext uri="{0D108BD9-81ED-4DB2-BD59-A6C34878D82A}">
                    <a16:rowId xmlns:a16="http://schemas.microsoft.com/office/drawing/2014/main" val="4036872449"/>
                  </a:ext>
                </a:extLst>
              </a:tr>
              <a:tr h="145817">
                <a:tc>
                  <a:txBody>
                    <a:bodyPr/>
                    <a:lstStyle/>
                    <a:p>
                      <a:endParaRPr lang="en-GB" sz="400"/>
                    </a:p>
                  </a:txBody>
                  <a:tcPr>
                    <a:solidFill>
                      <a:schemeClr val="bg1"/>
                    </a:solidFill>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182680794"/>
                  </a:ext>
                </a:extLst>
              </a:tr>
              <a:tr h="277390">
                <a:tc>
                  <a:txBody>
                    <a:bodyPr/>
                    <a:lstStyle/>
                    <a:p>
                      <a:r>
                        <a:rPr lang="en-US" sz="1400" b="1">
                          <a:solidFill>
                            <a:schemeClr val="bg1"/>
                          </a:solidFill>
                          <a:latin typeface="+mj-lt"/>
                        </a:rPr>
                        <a:t>          Course languages</a:t>
                      </a:r>
                      <a:endParaRPr lang="en-GB" sz="1400" b="1">
                        <a:solidFill>
                          <a:schemeClr val="bg1"/>
                        </a:solidFill>
                        <a:latin typeface="+mj-lt"/>
                      </a:endParaRPr>
                    </a:p>
                  </a:txBody>
                  <a:tcPr>
                    <a:solidFill>
                      <a:schemeClr val="accent5"/>
                    </a:solidFill>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991996249"/>
                  </a:ext>
                </a:extLst>
              </a:tr>
              <a:tr h="984733">
                <a:tc>
                  <a:txBody>
                    <a:bodyPr/>
                    <a:lstStyle/>
                    <a:p>
                      <a:pPr>
                        <a:spcBef>
                          <a:spcPts val="0"/>
                        </a:spcBef>
                        <a:spcAft>
                          <a:spcPts val="600"/>
                        </a:spcAft>
                      </a:pPr>
                      <a:r>
                        <a:rPr lang="en-GB" sz="1200"/>
                        <a:t>All courses are available in </a:t>
                      </a:r>
                      <a:r>
                        <a:rPr lang="en-GB" sz="1200" b="1"/>
                        <a:t>English</a:t>
                      </a:r>
                      <a:r>
                        <a:rPr lang="en-GB" sz="1200"/>
                        <a:t> and </a:t>
                      </a:r>
                      <a:r>
                        <a:rPr lang="en-GB" sz="1200" b="1"/>
                        <a:t>Mandarin</a:t>
                      </a:r>
                      <a:r>
                        <a:rPr lang="en-GB" sz="1200"/>
                        <a:t> Chinese.</a:t>
                      </a:r>
                    </a:p>
                    <a:p>
                      <a:pPr>
                        <a:spcBef>
                          <a:spcPts val="0"/>
                        </a:spcBef>
                        <a:spcAft>
                          <a:spcPts val="600"/>
                        </a:spcAft>
                      </a:pPr>
                      <a:r>
                        <a:rPr lang="en-GB" sz="1200"/>
                        <a:t>Select courses also available in </a:t>
                      </a:r>
                      <a:r>
                        <a:rPr lang="en-GB" sz="1200" b="1"/>
                        <a:t>Spanish, Vietnamese, Japanese, Bengali, French, Hindi, Italian, Portuguese </a:t>
                      </a:r>
                      <a:r>
                        <a:rPr lang="en-GB" sz="1200"/>
                        <a:t>and more.</a:t>
                      </a:r>
                    </a:p>
                  </a:txBody>
                  <a:tcPr>
                    <a:solidFill>
                      <a:schemeClr val="bg1">
                        <a:lumMod val="95000"/>
                      </a:schemeClr>
                    </a:solidFill>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479905887"/>
                  </a:ext>
                </a:extLst>
              </a:tr>
            </a:tbl>
          </a:graphicData>
        </a:graphic>
      </p:graphicFrame>
      <p:pic>
        <p:nvPicPr>
          <p:cNvPr id="3" name="Graphic 2">
            <a:extLst>
              <a:ext uri="{FF2B5EF4-FFF2-40B4-BE49-F238E27FC236}">
                <a16:creationId xmlns:a16="http://schemas.microsoft.com/office/drawing/2014/main" id="{D51B782D-E8F6-A2CD-E5AB-754D21FEE4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88295" y="1470717"/>
            <a:ext cx="264409" cy="264409"/>
          </a:xfrm>
          <a:prstGeom prst="rect">
            <a:avLst/>
          </a:prstGeom>
        </p:spPr>
      </p:pic>
      <p:sp>
        <p:nvSpPr>
          <p:cNvPr id="7" name="Right Triangle 6">
            <a:extLst>
              <a:ext uri="{FF2B5EF4-FFF2-40B4-BE49-F238E27FC236}">
                <a16:creationId xmlns:a16="http://schemas.microsoft.com/office/drawing/2014/main" id="{B483B020-ADA5-1AC0-00A2-DFE0CD764BEC}"/>
              </a:ext>
            </a:extLst>
          </p:cNvPr>
          <p:cNvSpPr/>
          <p:nvPr/>
        </p:nvSpPr>
        <p:spPr>
          <a:xfrm rot="10800000" flipV="1">
            <a:off x="11481972" y="1393647"/>
            <a:ext cx="253263" cy="35496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DA5DB372-5EA9-1E2E-EBCB-DD01E63F25F4}"/>
              </a:ext>
            </a:extLst>
          </p:cNvPr>
          <p:cNvSpPr/>
          <p:nvPr/>
        </p:nvSpPr>
        <p:spPr>
          <a:xfrm rot="10800000" flipV="1">
            <a:off x="3938172" y="1393647"/>
            <a:ext cx="253263" cy="35496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AAB83D94-1C8D-D1AB-9424-B3C5C4CE11B3}"/>
              </a:ext>
            </a:extLst>
          </p:cNvPr>
          <p:cNvSpPr/>
          <p:nvPr/>
        </p:nvSpPr>
        <p:spPr>
          <a:xfrm rot="10800000" flipV="1">
            <a:off x="3938172" y="4307431"/>
            <a:ext cx="253263" cy="35496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World with solid fill">
            <a:extLst>
              <a:ext uri="{FF2B5EF4-FFF2-40B4-BE49-F238E27FC236}">
                <a16:creationId xmlns:a16="http://schemas.microsoft.com/office/drawing/2014/main" id="{5D3F5EA2-A189-BA2F-5FDE-3EF1A87F78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0747" y="4385971"/>
            <a:ext cx="263198" cy="263198"/>
          </a:xfrm>
          <a:prstGeom prst="rect">
            <a:avLst/>
          </a:prstGeom>
        </p:spPr>
      </p:pic>
      <p:pic>
        <p:nvPicPr>
          <p:cNvPr id="11" name="Graphic 10" descr="Bullseye with solid fill">
            <a:extLst>
              <a:ext uri="{FF2B5EF4-FFF2-40B4-BE49-F238E27FC236}">
                <a16:creationId xmlns:a16="http://schemas.microsoft.com/office/drawing/2014/main" id="{96E4F873-EA4E-C5E6-F321-B7BF6AEFB09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6909" y="1469273"/>
            <a:ext cx="263198" cy="263198"/>
          </a:xfrm>
          <a:prstGeom prst="rect">
            <a:avLst/>
          </a:prstGeom>
        </p:spPr>
      </p:pic>
      <p:sp>
        <p:nvSpPr>
          <p:cNvPr id="14" name="Rectangle 13">
            <a:extLst>
              <a:ext uri="{FF2B5EF4-FFF2-40B4-BE49-F238E27FC236}">
                <a16:creationId xmlns:a16="http://schemas.microsoft.com/office/drawing/2014/main" id="{9A54B2A1-5528-37A6-348C-ECC33AC1C150}"/>
              </a:ext>
            </a:extLst>
          </p:cNvPr>
          <p:cNvSpPr/>
          <p:nvPr/>
        </p:nvSpPr>
        <p:spPr>
          <a:xfrm>
            <a:off x="4385050" y="5150487"/>
            <a:ext cx="7364040" cy="88253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b" anchorCtr="1">
            <a:noAutofit/>
          </a:bodyPr>
          <a:lstStyle/>
          <a:p>
            <a:pPr marL="0" marR="0" lvl="0" indent="0" algn="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200">
                <a:solidFill>
                  <a:schemeClr val="tx2"/>
                </a:solidFill>
              </a:rPr>
              <a:t>					           See the full course list </a:t>
            </a:r>
            <a:r>
              <a:rPr lang="en-US" sz="1200">
                <a:solidFill>
                  <a:schemeClr val="tx2"/>
                </a:solidFill>
                <a:hlinkClick r:id="rId8"/>
              </a:rPr>
              <a:t>here</a:t>
            </a:r>
            <a:r>
              <a:rPr lang="en-US" sz="1200">
                <a:solidFill>
                  <a:schemeClr val="tx2"/>
                </a:solidFill>
              </a:rPr>
              <a:t>.</a:t>
            </a:r>
            <a:endParaRPr lang="en-GB" sz="1200" kern="1200">
              <a:solidFill>
                <a:schemeClr val="dk1"/>
              </a:solidFill>
              <a:latin typeface="+mn-lt"/>
              <a:ea typeface="+mn-ea"/>
              <a:cs typeface="+mn-cs"/>
            </a:endParaRPr>
          </a:p>
        </p:txBody>
      </p:sp>
      <p:sp>
        <p:nvSpPr>
          <p:cNvPr id="4" name="Footer Placeholder 4">
            <a:extLst>
              <a:ext uri="{FF2B5EF4-FFF2-40B4-BE49-F238E27FC236}">
                <a16:creationId xmlns:a16="http://schemas.microsoft.com/office/drawing/2014/main" id="{737AB447-8CBB-3AF6-5199-0752925F740F}"/>
              </a:ext>
            </a:extLst>
          </p:cNvPr>
          <p:cNvSpPr txBox="1">
            <a:spLocks/>
          </p:cNvSpPr>
          <p:nvPr/>
        </p:nvSpPr>
        <p:spPr>
          <a:xfrm>
            <a:off x="6527730" y="6421341"/>
            <a:ext cx="4784232" cy="183054"/>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lumMod val="85000"/>
                  </a:srgbClr>
                </a:solidFill>
                <a:effectLst/>
                <a:uLnTx/>
                <a:uFillTx/>
                <a:latin typeface="Source Sans Pro"/>
                <a:ea typeface="+mn-ea"/>
                <a:cs typeface="+mn-cs"/>
              </a:rPr>
              <a:t>LRQA Responsible Sourcing:  SMETA</a:t>
            </a:r>
            <a:endParaRPr kumimoji="0" lang="en-GB" sz="1050" b="1" i="0" u="none" strike="noStrike" kern="1200" cap="none" spc="0" normalizeH="0" baseline="0" noProof="0" dirty="0">
              <a:ln>
                <a:noFill/>
              </a:ln>
              <a:solidFill>
                <a:srgbClr val="FFFFFF">
                  <a:lumMod val="85000"/>
                </a:srgbClr>
              </a:solidFill>
              <a:effectLst/>
              <a:uLnTx/>
              <a:uFillTx/>
              <a:latin typeface="Source Sans Pro"/>
              <a:ea typeface="+mn-ea"/>
              <a:cs typeface="+mn-cs"/>
            </a:endParaRPr>
          </a:p>
        </p:txBody>
      </p:sp>
    </p:spTree>
    <p:extLst>
      <p:ext uri="{BB962C8B-B14F-4D97-AF65-F5344CB8AC3E}">
        <p14:creationId xmlns:p14="http://schemas.microsoft.com/office/powerpoint/2010/main" val="11860135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B02FA-D514-4DC9-BE35-6104B539D18B}"/>
              </a:ext>
            </a:extLst>
          </p:cNvPr>
          <p:cNvSpPr>
            <a:spLocks noGrp="1"/>
          </p:cNvSpPr>
          <p:nvPr>
            <p:ph type="title"/>
          </p:nvPr>
        </p:nvSpPr>
        <p:spPr/>
        <p:txBody>
          <a:bodyPr/>
          <a:lstStyle/>
          <a:p>
            <a:r>
              <a:rPr lang="en-US" sz="3200" dirty="0"/>
              <a:t>LRQA’s unique CAP + Digital Learning</a:t>
            </a:r>
          </a:p>
        </p:txBody>
      </p:sp>
      <p:pic>
        <p:nvPicPr>
          <p:cNvPr id="7" name="Picture 6">
            <a:extLst>
              <a:ext uri="{FF2B5EF4-FFF2-40B4-BE49-F238E27FC236}">
                <a16:creationId xmlns:a16="http://schemas.microsoft.com/office/drawing/2014/main" id="{B69DD4D0-B5D8-4B9D-BDFE-7AFDCABF183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4464"/>
          <a:stretch/>
        </p:blipFill>
        <p:spPr>
          <a:xfrm>
            <a:off x="1291659" y="1532985"/>
            <a:ext cx="9608681" cy="4562899"/>
          </a:xfrm>
          <a:prstGeom prst="rect">
            <a:avLst/>
          </a:prstGeom>
        </p:spPr>
      </p:pic>
      <p:sp>
        <p:nvSpPr>
          <p:cNvPr id="3" name="Footer Placeholder 4">
            <a:extLst>
              <a:ext uri="{FF2B5EF4-FFF2-40B4-BE49-F238E27FC236}">
                <a16:creationId xmlns:a16="http://schemas.microsoft.com/office/drawing/2014/main" id="{35FCA861-2A66-487B-BFF2-D7B860D58D0F}"/>
              </a:ext>
            </a:extLst>
          </p:cNvPr>
          <p:cNvSpPr txBox="1">
            <a:spLocks/>
          </p:cNvSpPr>
          <p:nvPr/>
        </p:nvSpPr>
        <p:spPr>
          <a:xfrm>
            <a:off x="6527730" y="6421341"/>
            <a:ext cx="4784232" cy="183054"/>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lumMod val="85000"/>
                  </a:srgbClr>
                </a:solidFill>
                <a:effectLst/>
                <a:uLnTx/>
                <a:uFillTx/>
                <a:latin typeface="Source Sans Pro"/>
                <a:ea typeface="+mn-ea"/>
                <a:cs typeface="+mn-cs"/>
              </a:rPr>
              <a:t>LRQA Responsible Sourcing:  SMETA</a:t>
            </a:r>
            <a:endParaRPr kumimoji="0" lang="en-GB" sz="1050" b="1" i="0" u="none" strike="noStrike" kern="1200" cap="none" spc="0" normalizeH="0" baseline="0" noProof="0" dirty="0">
              <a:ln>
                <a:noFill/>
              </a:ln>
              <a:solidFill>
                <a:srgbClr val="FFFFFF">
                  <a:lumMod val="85000"/>
                </a:srgbClr>
              </a:solidFill>
              <a:effectLst/>
              <a:uLnTx/>
              <a:uFillTx/>
              <a:latin typeface="Source Sans Pro"/>
              <a:ea typeface="+mn-ea"/>
              <a:cs typeface="+mn-cs"/>
            </a:endParaRPr>
          </a:p>
        </p:txBody>
      </p:sp>
      <p:sp>
        <p:nvSpPr>
          <p:cNvPr id="4" name="Text Placeholder 12">
            <a:extLst>
              <a:ext uri="{FF2B5EF4-FFF2-40B4-BE49-F238E27FC236}">
                <a16:creationId xmlns:a16="http://schemas.microsoft.com/office/drawing/2014/main" id="{ADA4DB96-36FD-592A-BC3B-41B5A4AC10A8}"/>
              </a:ext>
            </a:extLst>
          </p:cNvPr>
          <p:cNvSpPr txBox="1">
            <a:spLocks/>
          </p:cNvSpPr>
          <p:nvPr/>
        </p:nvSpPr>
        <p:spPr>
          <a:xfrm>
            <a:off x="-795337" y="3173546"/>
            <a:ext cx="10909299" cy="296598"/>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1000"/>
              </a:spcBef>
              <a:buClr>
                <a:schemeClr val="bg2"/>
              </a:buClr>
              <a:buFont typeface="Arial" panose="020B0604020202020204" pitchFamily="34" charset="0"/>
              <a:buChar char="•"/>
              <a:defRPr sz="1600" b="0" kern="1200">
                <a:solidFill>
                  <a:schemeClr val="tx1"/>
                </a:solidFill>
                <a:latin typeface="+mn-lt"/>
                <a:ea typeface="+mn-ea"/>
                <a:cs typeface="+mn-cs"/>
              </a:defRPr>
            </a:lvl1pPr>
            <a:lvl2pPr marL="360000" indent="-180000" algn="l" defTabSz="914400" rtl="0" eaLnBrk="1" latinLnBrk="0" hangingPunct="1">
              <a:lnSpc>
                <a:spcPct val="100000"/>
              </a:lnSpc>
              <a:spcBef>
                <a:spcPts val="500"/>
              </a:spcBef>
              <a:buClr>
                <a:schemeClr val="bg2"/>
              </a:buClr>
              <a:buFont typeface="Arial" panose="020B0604020202020204" pitchFamily="34" charset="0"/>
              <a:buChar char="•"/>
              <a:defRPr sz="1400" b="0" kern="1200">
                <a:solidFill>
                  <a:schemeClr val="tx1"/>
                </a:solidFill>
                <a:latin typeface="+mn-lt"/>
                <a:ea typeface="Source Sans Pro Black" panose="020B0803030403020204" pitchFamily="34" charset="0"/>
                <a:cs typeface="+mn-cs"/>
              </a:defRPr>
            </a:lvl2pPr>
            <a:lvl3pPr marL="541338" indent="-185738" algn="l" defTabSz="914400" rtl="0" eaLnBrk="1" latinLnBrk="0" hangingPunct="1">
              <a:lnSpc>
                <a:spcPct val="100000"/>
              </a:lnSpc>
              <a:spcBef>
                <a:spcPts val="500"/>
              </a:spcBef>
              <a:buClr>
                <a:schemeClr val="bg2"/>
              </a:buClr>
              <a:buFont typeface="Arial" panose="020B0604020202020204" pitchFamily="34" charset="0"/>
              <a:buChar char="•"/>
              <a:defRPr sz="1200" kern="1200">
                <a:solidFill>
                  <a:schemeClr val="tx1"/>
                </a:solidFill>
                <a:latin typeface="+mn-lt"/>
                <a:ea typeface="+mn-ea"/>
                <a:cs typeface="+mn-cs"/>
              </a:defRPr>
            </a:lvl3pPr>
            <a:lvl4pPr marL="719138" indent="-177800" algn="l" defTabSz="914400" rtl="0" eaLnBrk="1" latinLnBrk="0" hangingPunct="1">
              <a:lnSpc>
                <a:spcPct val="100000"/>
              </a:lnSpc>
              <a:spcBef>
                <a:spcPts val="500"/>
              </a:spcBef>
              <a:buClr>
                <a:schemeClr val="bg2"/>
              </a:buClr>
              <a:buFont typeface="Arial" panose="020B0604020202020204" pitchFamily="34" charset="0"/>
              <a:buChar char="•"/>
              <a:defRPr sz="1100" kern="1200">
                <a:solidFill>
                  <a:schemeClr val="tx1"/>
                </a:solidFill>
                <a:latin typeface="+mn-lt"/>
                <a:ea typeface="+mn-ea"/>
                <a:cs typeface="+mn-cs"/>
              </a:defRPr>
            </a:lvl4pPr>
            <a:lvl5pPr marL="896938" indent="-177800" algn="l" defTabSz="914400" rtl="0" eaLnBrk="1" latinLnBrk="0" hangingPunct="1">
              <a:lnSpc>
                <a:spcPct val="100000"/>
              </a:lnSpc>
              <a:spcBef>
                <a:spcPts val="500"/>
              </a:spcBef>
              <a:buClr>
                <a:schemeClr val="bg2"/>
              </a:buClr>
              <a:buFont typeface="Arial" panose="020B0604020202020204" pitchFamily="34" charset="0"/>
              <a:buChar char="•"/>
              <a:defRPr sz="1100" kern="1200">
                <a:solidFill>
                  <a:schemeClr val="tx1"/>
                </a:solidFill>
                <a:latin typeface="+mn-lt"/>
                <a:ea typeface="+mn-ea"/>
                <a:cs typeface="+mn-cs"/>
              </a:defRPr>
            </a:lvl5pPr>
            <a:lvl6pPr marL="900000" indent="-180000" algn="l" defTabSz="914400" rtl="0" eaLnBrk="1" latinLnBrk="0" hangingPunct="1">
              <a:lnSpc>
                <a:spcPct val="90000"/>
              </a:lnSpc>
              <a:spcBef>
                <a:spcPts val="500"/>
              </a:spcBef>
              <a:buClr>
                <a:schemeClr val="bg2"/>
              </a:buClr>
              <a:buFont typeface="Arial" panose="020B0604020202020204" pitchFamily="34" charset="0"/>
              <a:buChar char="•"/>
              <a:defRPr sz="1600" b="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800" dirty="0"/>
          </a:p>
        </p:txBody>
      </p:sp>
      <p:sp>
        <p:nvSpPr>
          <p:cNvPr id="5" name="TextBox 4">
            <a:extLst>
              <a:ext uri="{FF2B5EF4-FFF2-40B4-BE49-F238E27FC236}">
                <a16:creationId xmlns:a16="http://schemas.microsoft.com/office/drawing/2014/main" id="{8EFB1297-1C59-356D-6A8E-4F8990A0347E}"/>
              </a:ext>
            </a:extLst>
          </p:cNvPr>
          <p:cNvSpPr txBox="1"/>
          <p:nvPr/>
        </p:nvSpPr>
        <p:spPr>
          <a:xfrm>
            <a:off x="375692" y="942054"/>
            <a:ext cx="11306175" cy="590931"/>
          </a:xfrm>
          <a:prstGeom prst="rect">
            <a:avLst/>
          </a:prstGeom>
          <a:noFill/>
          <a:ln w="25400">
            <a:noFill/>
            <a:miter lim="800000"/>
          </a:ln>
        </p:spPr>
        <p:txBody>
          <a:bodyPr wrap="square">
            <a:spAutoFit/>
          </a:bodyPr>
          <a:lstStyle/>
          <a:p>
            <a:pPr marR="0" lvl="0" defTabSz="914400" rtl="0" eaLnBrk="0" fontAlgn="auto" latinLnBrk="0" hangingPunct="0">
              <a:lnSpc>
                <a:spcPct val="90000"/>
              </a:lnSpc>
              <a:spcBef>
                <a:spcPts val="0"/>
              </a:spcBef>
              <a:spcAft>
                <a:spcPts val="0"/>
              </a:spcAft>
              <a:buClr>
                <a:schemeClr val="accent1"/>
              </a:buClr>
              <a:buSzTx/>
              <a:tabLst/>
              <a:defRPr/>
            </a:pPr>
            <a:r>
              <a:rPr lang="en-US" dirty="0">
                <a:solidFill>
                  <a:schemeClr val="accent2"/>
                </a:solidFill>
                <a:ea typeface="Franklin Gothic Book" charset="0"/>
                <a:cs typeface="Franklin Gothic Book" charset="0"/>
              </a:rPr>
              <a:t>Our research shows a strong correlation between “first time right” / completeness of CAPs with suppliers that take targeted digital learning lessons </a:t>
            </a:r>
          </a:p>
        </p:txBody>
      </p:sp>
    </p:spTree>
    <p:extLst>
      <p:ext uri="{BB962C8B-B14F-4D97-AF65-F5344CB8AC3E}">
        <p14:creationId xmlns:p14="http://schemas.microsoft.com/office/powerpoint/2010/main" val="1833853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C779DE-A92A-1FE2-81C2-4720D57F5061}"/>
              </a:ext>
            </a:extLst>
          </p:cNvPr>
          <p:cNvSpPr>
            <a:spLocks noGrp="1"/>
          </p:cNvSpPr>
          <p:nvPr>
            <p:ph type="title"/>
          </p:nvPr>
        </p:nvSpPr>
        <p:spPr>
          <a:xfrm>
            <a:off x="396314" y="318475"/>
            <a:ext cx="10908000" cy="383059"/>
          </a:xfrm>
        </p:spPr>
        <p:txBody>
          <a:bodyPr>
            <a:noAutofit/>
          </a:bodyPr>
          <a:lstStyle/>
          <a:p>
            <a:r>
              <a:rPr lang="en-US" sz="3200"/>
              <a:t>Other Training and Improvement Services for Suppliers </a:t>
            </a:r>
            <a:endParaRPr lang="en-GB"/>
          </a:p>
        </p:txBody>
      </p:sp>
      <p:sp>
        <p:nvSpPr>
          <p:cNvPr id="9" name="Text Placeholder 10">
            <a:extLst>
              <a:ext uri="{FF2B5EF4-FFF2-40B4-BE49-F238E27FC236}">
                <a16:creationId xmlns:a16="http://schemas.microsoft.com/office/drawing/2014/main" id="{618D0F85-4E84-77A8-F7D8-1E735C1FBE7D}"/>
              </a:ext>
            </a:extLst>
          </p:cNvPr>
          <p:cNvSpPr txBox="1">
            <a:spLocks/>
          </p:cNvSpPr>
          <p:nvPr/>
        </p:nvSpPr>
        <p:spPr>
          <a:xfrm>
            <a:off x="377081" y="2404074"/>
            <a:ext cx="11003795" cy="274320"/>
          </a:xfrm>
          <a:prstGeom prst="rect">
            <a:avLst/>
          </a:prstGeom>
          <a:noFill/>
          <a:ln w="9525">
            <a:solidFill>
              <a:schemeClr val="bg2"/>
            </a:solidFill>
          </a:ln>
        </p:spPr>
        <p:txBody>
          <a:bodyPr anchor="ctr"/>
          <a:lstStyle>
            <a:lvl1pPr marL="180000" indent="-180000" algn="l" defTabSz="914400" rtl="0" eaLnBrk="1" latinLnBrk="0" hangingPunct="1">
              <a:lnSpc>
                <a:spcPct val="100000"/>
              </a:lnSpc>
              <a:spcBef>
                <a:spcPts val="1000"/>
              </a:spcBef>
              <a:buClr>
                <a:schemeClr val="bg2"/>
              </a:buClr>
              <a:buFont typeface="Arial" panose="020B0604020202020204" pitchFamily="34" charset="0"/>
              <a:buChar char="•"/>
              <a:defRPr sz="2000" b="0" kern="1200">
                <a:solidFill>
                  <a:schemeClr val="tx2"/>
                </a:solidFill>
                <a:latin typeface="+mn-lt"/>
                <a:ea typeface="+mn-ea"/>
                <a:cs typeface="+mn-cs"/>
              </a:defRPr>
            </a:lvl1pPr>
            <a:lvl2pPr marL="360000" indent="-180000" algn="l" defTabSz="914400" rtl="0" eaLnBrk="1" latinLnBrk="0" hangingPunct="1">
              <a:lnSpc>
                <a:spcPct val="100000"/>
              </a:lnSpc>
              <a:spcBef>
                <a:spcPts val="500"/>
              </a:spcBef>
              <a:buClr>
                <a:schemeClr val="bg2"/>
              </a:buClr>
              <a:buFont typeface="Arial" panose="020B0604020202020204" pitchFamily="34" charset="0"/>
              <a:buChar char="•"/>
              <a:defRPr sz="1800" b="0" kern="1200">
                <a:solidFill>
                  <a:schemeClr val="tx2"/>
                </a:solidFill>
                <a:latin typeface="+mn-lt"/>
                <a:ea typeface="Source Sans Pro Black" panose="020B0803030403020204" pitchFamily="34" charset="0"/>
                <a:cs typeface="+mn-cs"/>
              </a:defRPr>
            </a:lvl2pPr>
            <a:lvl3pPr marL="541338" indent="-185738"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2"/>
                </a:solidFill>
                <a:latin typeface="+mn-lt"/>
                <a:ea typeface="+mn-ea"/>
                <a:cs typeface="+mn-cs"/>
              </a:defRPr>
            </a:lvl3pPr>
            <a:lvl4pPr marL="719138" indent="-1778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2"/>
                </a:solidFill>
                <a:latin typeface="+mn-lt"/>
                <a:ea typeface="+mn-ea"/>
                <a:cs typeface="+mn-cs"/>
              </a:defRPr>
            </a:lvl4pPr>
            <a:lvl5pPr marL="896938" indent="-1778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2"/>
                </a:solidFill>
                <a:latin typeface="+mn-lt"/>
                <a:ea typeface="+mn-ea"/>
                <a:cs typeface="+mn-cs"/>
              </a:defRPr>
            </a:lvl5pPr>
            <a:lvl6pPr marL="900000" indent="-180000" algn="l" defTabSz="914400" rtl="0" eaLnBrk="1" latinLnBrk="0" hangingPunct="1">
              <a:lnSpc>
                <a:spcPct val="90000"/>
              </a:lnSpc>
              <a:spcBef>
                <a:spcPts val="500"/>
              </a:spcBef>
              <a:buClr>
                <a:schemeClr val="bg2"/>
              </a:buClr>
              <a:buFont typeface="Arial" panose="020B0604020202020204" pitchFamily="34" charset="0"/>
              <a:buChar char="•"/>
              <a:defRPr sz="1600" b="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FF2B2"/>
              </a:buClr>
              <a:buSzTx/>
              <a:buFont typeface="Arial" panose="020B0604020202020204" pitchFamily="34" charset="0"/>
              <a:buNone/>
              <a:tabLst/>
              <a:defRPr/>
            </a:pPr>
            <a:r>
              <a:rPr kumimoji="0" lang="en-US" sz="1200" b="1" i="0" u="none" strike="noStrike" kern="1200" cap="none" spc="0" normalizeH="0" baseline="0" noProof="0">
                <a:ln>
                  <a:noFill/>
                </a:ln>
                <a:solidFill>
                  <a:srgbClr val="000000"/>
                </a:solidFill>
                <a:effectLst/>
                <a:uLnTx/>
                <a:uFillTx/>
                <a:latin typeface="Source Sans Pro"/>
                <a:ea typeface="+mn-ea"/>
                <a:cs typeface="+mn-cs"/>
              </a:rPr>
              <a:t>On-site engagement</a:t>
            </a:r>
          </a:p>
        </p:txBody>
      </p:sp>
      <p:sp>
        <p:nvSpPr>
          <p:cNvPr id="10" name="Text Placeholder 10">
            <a:extLst>
              <a:ext uri="{FF2B5EF4-FFF2-40B4-BE49-F238E27FC236}">
                <a16:creationId xmlns:a16="http://schemas.microsoft.com/office/drawing/2014/main" id="{50272AD0-7ED2-A8C2-6F40-A3BD2E722439}"/>
              </a:ext>
            </a:extLst>
          </p:cNvPr>
          <p:cNvSpPr txBox="1">
            <a:spLocks/>
          </p:cNvSpPr>
          <p:nvPr/>
        </p:nvSpPr>
        <p:spPr>
          <a:xfrm>
            <a:off x="377081" y="3547727"/>
            <a:ext cx="11003795" cy="274320"/>
          </a:xfrm>
          <a:prstGeom prst="rect">
            <a:avLst/>
          </a:prstGeom>
          <a:noFill/>
          <a:ln w="9525">
            <a:solidFill>
              <a:schemeClr val="bg2"/>
            </a:solidFill>
          </a:ln>
        </p:spPr>
        <p:txBody>
          <a:bodyPr anchor="ctr"/>
          <a:lstStyle>
            <a:lvl1pPr marL="180000" indent="-180000" algn="l" defTabSz="914400" rtl="0" eaLnBrk="1" latinLnBrk="0" hangingPunct="1">
              <a:lnSpc>
                <a:spcPct val="100000"/>
              </a:lnSpc>
              <a:spcBef>
                <a:spcPts val="1000"/>
              </a:spcBef>
              <a:buClr>
                <a:schemeClr val="bg2"/>
              </a:buClr>
              <a:buFont typeface="Arial" panose="020B0604020202020204" pitchFamily="34" charset="0"/>
              <a:buChar char="•"/>
              <a:defRPr sz="2000" b="0" kern="1200">
                <a:solidFill>
                  <a:schemeClr val="tx2"/>
                </a:solidFill>
                <a:latin typeface="+mn-lt"/>
                <a:ea typeface="+mn-ea"/>
                <a:cs typeface="+mn-cs"/>
              </a:defRPr>
            </a:lvl1pPr>
            <a:lvl2pPr marL="360000" indent="-180000" algn="l" defTabSz="914400" rtl="0" eaLnBrk="1" latinLnBrk="0" hangingPunct="1">
              <a:lnSpc>
                <a:spcPct val="100000"/>
              </a:lnSpc>
              <a:spcBef>
                <a:spcPts val="500"/>
              </a:spcBef>
              <a:buClr>
                <a:schemeClr val="bg2"/>
              </a:buClr>
              <a:buFont typeface="Arial" panose="020B0604020202020204" pitchFamily="34" charset="0"/>
              <a:buChar char="•"/>
              <a:defRPr sz="1800" b="0" kern="1200">
                <a:solidFill>
                  <a:schemeClr val="tx2"/>
                </a:solidFill>
                <a:latin typeface="+mn-lt"/>
                <a:ea typeface="Source Sans Pro Black" panose="020B0803030403020204" pitchFamily="34" charset="0"/>
                <a:cs typeface="+mn-cs"/>
              </a:defRPr>
            </a:lvl2pPr>
            <a:lvl3pPr marL="541338" indent="-185738"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2"/>
                </a:solidFill>
                <a:latin typeface="+mn-lt"/>
                <a:ea typeface="+mn-ea"/>
                <a:cs typeface="+mn-cs"/>
              </a:defRPr>
            </a:lvl3pPr>
            <a:lvl4pPr marL="719138" indent="-1778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2"/>
                </a:solidFill>
                <a:latin typeface="+mn-lt"/>
                <a:ea typeface="+mn-ea"/>
                <a:cs typeface="+mn-cs"/>
              </a:defRPr>
            </a:lvl4pPr>
            <a:lvl5pPr marL="896938" indent="-1778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2"/>
                </a:solidFill>
                <a:latin typeface="+mn-lt"/>
                <a:ea typeface="+mn-ea"/>
                <a:cs typeface="+mn-cs"/>
              </a:defRPr>
            </a:lvl5pPr>
            <a:lvl6pPr marL="900000" indent="-180000" algn="l" defTabSz="914400" rtl="0" eaLnBrk="1" latinLnBrk="0" hangingPunct="1">
              <a:lnSpc>
                <a:spcPct val="90000"/>
              </a:lnSpc>
              <a:spcBef>
                <a:spcPts val="500"/>
              </a:spcBef>
              <a:buClr>
                <a:schemeClr val="bg2"/>
              </a:buClr>
              <a:buFont typeface="Arial" panose="020B0604020202020204" pitchFamily="34" charset="0"/>
              <a:buChar char="•"/>
              <a:defRPr sz="1600" b="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FF2B2"/>
              </a:buClr>
              <a:buSzTx/>
              <a:buFont typeface="Arial" panose="020B0604020202020204" pitchFamily="34" charset="0"/>
              <a:buNone/>
              <a:tabLst/>
              <a:defRPr/>
            </a:pPr>
            <a:r>
              <a:rPr kumimoji="0" lang="en-US" sz="1200" b="1" i="0" u="none" strike="noStrike" kern="1200" cap="none" spc="0" normalizeH="0" baseline="0" noProof="0">
                <a:ln>
                  <a:noFill/>
                </a:ln>
                <a:solidFill>
                  <a:srgbClr val="000000"/>
                </a:solidFill>
                <a:effectLst/>
                <a:uLnTx/>
                <a:uFillTx/>
                <a:latin typeface="Source Sans Pro"/>
                <a:ea typeface="+mn-ea"/>
                <a:cs typeface="+mn-cs"/>
              </a:rPr>
              <a:t>Root cause analysis</a:t>
            </a:r>
          </a:p>
        </p:txBody>
      </p:sp>
      <p:sp>
        <p:nvSpPr>
          <p:cNvPr id="11" name="Text Placeholder 10">
            <a:extLst>
              <a:ext uri="{FF2B5EF4-FFF2-40B4-BE49-F238E27FC236}">
                <a16:creationId xmlns:a16="http://schemas.microsoft.com/office/drawing/2014/main" id="{B8B813EF-33B5-3239-26C3-831E1FFE4377}"/>
              </a:ext>
            </a:extLst>
          </p:cNvPr>
          <p:cNvSpPr txBox="1">
            <a:spLocks/>
          </p:cNvSpPr>
          <p:nvPr/>
        </p:nvSpPr>
        <p:spPr>
          <a:xfrm>
            <a:off x="377081" y="4417060"/>
            <a:ext cx="11003795" cy="274320"/>
          </a:xfrm>
          <a:prstGeom prst="rect">
            <a:avLst/>
          </a:prstGeom>
          <a:noFill/>
          <a:ln w="9525">
            <a:solidFill>
              <a:schemeClr val="bg2"/>
            </a:solidFill>
          </a:ln>
        </p:spPr>
        <p:txBody>
          <a:bodyPr anchor="ctr"/>
          <a:lstStyle>
            <a:lvl1pPr marL="180000" indent="-180000" algn="l" defTabSz="914400" rtl="0" eaLnBrk="1" latinLnBrk="0" hangingPunct="1">
              <a:lnSpc>
                <a:spcPct val="100000"/>
              </a:lnSpc>
              <a:spcBef>
                <a:spcPts val="1000"/>
              </a:spcBef>
              <a:buClr>
                <a:schemeClr val="bg2"/>
              </a:buClr>
              <a:buFont typeface="Arial" panose="020B0604020202020204" pitchFamily="34" charset="0"/>
              <a:buChar char="•"/>
              <a:defRPr sz="2000" b="0" kern="1200">
                <a:solidFill>
                  <a:schemeClr val="tx2"/>
                </a:solidFill>
                <a:latin typeface="+mn-lt"/>
                <a:ea typeface="+mn-ea"/>
                <a:cs typeface="+mn-cs"/>
              </a:defRPr>
            </a:lvl1pPr>
            <a:lvl2pPr marL="360000" indent="-180000" algn="l" defTabSz="914400" rtl="0" eaLnBrk="1" latinLnBrk="0" hangingPunct="1">
              <a:lnSpc>
                <a:spcPct val="100000"/>
              </a:lnSpc>
              <a:spcBef>
                <a:spcPts val="500"/>
              </a:spcBef>
              <a:buClr>
                <a:schemeClr val="bg2"/>
              </a:buClr>
              <a:buFont typeface="Arial" panose="020B0604020202020204" pitchFamily="34" charset="0"/>
              <a:buChar char="•"/>
              <a:defRPr sz="1800" b="0" kern="1200">
                <a:solidFill>
                  <a:schemeClr val="tx2"/>
                </a:solidFill>
                <a:latin typeface="+mn-lt"/>
                <a:ea typeface="Source Sans Pro Black" panose="020B0803030403020204" pitchFamily="34" charset="0"/>
                <a:cs typeface="+mn-cs"/>
              </a:defRPr>
            </a:lvl2pPr>
            <a:lvl3pPr marL="541338" indent="-185738"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2"/>
                </a:solidFill>
                <a:latin typeface="+mn-lt"/>
                <a:ea typeface="+mn-ea"/>
                <a:cs typeface="+mn-cs"/>
              </a:defRPr>
            </a:lvl3pPr>
            <a:lvl4pPr marL="719138" indent="-1778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2"/>
                </a:solidFill>
                <a:latin typeface="+mn-lt"/>
                <a:ea typeface="+mn-ea"/>
                <a:cs typeface="+mn-cs"/>
              </a:defRPr>
            </a:lvl4pPr>
            <a:lvl5pPr marL="896938" indent="-1778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2"/>
                </a:solidFill>
                <a:latin typeface="+mn-lt"/>
                <a:ea typeface="+mn-ea"/>
                <a:cs typeface="+mn-cs"/>
              </a:defRPr>
            </a:lvl5pPr>
            <a:lvl6pPr marL="900000" indent="-180000" algn="l" defTabSz="914400" rtl="0" eaLnBrk="1" latinLnBrk="0" hangingPunct="1">
              <a:lnSpc>
                <a:spcPct val="90000"/>
              </a:lnSpc>
              <a:spcBef>
                <a:spcPts val="500"/>
              </a:spcBef>
              <a:buClr>
                <a:schemeClr val="bg2"/>
              </a:buClr>
              <a:buFont typeface="Arial" panose="020B0604020202020204" pitchFamily="34" charset="0"/>
              <a:buChar char="•"/>
              <a:defRPr sz="1600" b="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FF2B2"/>
              </a:buClr>
              <a:buSzTx/>
              <a:buFont typeface="Arial" panose="020B0604020202020204" pitchFamily="34" charset="0"/>
              <a:buNone/>
              <a:tabLst/>
              <a:defRPr/>
            </a:pPr>
            <a:r>
              <a:rPr lang="en-US" sz="1200" b="1">
                <a:solidFill>
                  <a:schemeClr val="tx1"/>
                </a:solidFill>
                <a:latin typeface="Source Sans Pro"/>
              </a:rPr>
              <a:t>Responsible Recruitment Programs and Recruitment Fee Investigations</a:t>
            </a:r>
          </a:p>
        </p:txBody>
      </p:sp>
      <p:sp>
        <p:nvSpPr>
          <p:cNvPr id="14" name="Freeform: Shape 13">
            <a:extLst>
              <a:ext uri="{FF2B5EF4-FFF2-40B4-BE49-F238E27FC236}">
                <a16:creationId xmlns:a16="http://schemas.microsoft.com/office/drawing/2014/main" id="{4F56E580-DC5D-4D13-DA0E-019ADE1633C6}"/>
              </a:ext>
            </a:extLst>
          </p:cNvPr>
          <p:cNvSpPr/>
          <p:nvPr/>
        </p:nvSpPr>
        <p:spPr>
          <a:xfrm>
            <a:off x="377081" y="2740621"/>
            <a:ext cx="11003795" cy="640080"/>
          </a:xfrm>
          <a:custGeom>
            <a:avLst/>
            <a:gdLst>
              <a:gd name="connsiteX0" fmla="*/ 0 w 10927398"/>
              <a:gd name="connsiteY0" fmla="*/ 0 h 554242"/>
              <a:gd name="connsiteX1" fmla="*/ 10927398 w 10927398"/>
              <a:gd name="connsiteY1" fmla="*/ 0 h 554242"/>
              <a:gd name="connsiteX2" fmla="*/ 10927398 w 10927398"/>
              <a:gd name="connsiteY2" fmla="*/ 554242 h 554242"/>
              <a:gd name="connsiteX3" fmla="*/ 0 w 10927398"/>
              <a:gd name="connsiteY3" fmla="*/ 554242 h 554242"/>
              <a:gd name="connsiteX4" fmla="*/ 0 w 10927398"/>
              <a:gd name="connsiteY4" fmla="*/ 0 h 55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27398" h="554242">
                <a:moveTo>
                  <a:pt x="0" y="0"/>
                </a:moveTo>
                <a:lnTo>
                  <a:pt x="10927398" y="0"/>
                </a:lnTo>
                <a:lnTo>
                  <a:pt x="10927398" y="554242"/>
                </a:lnTo>
                <a:lnTo>
                  <a:pt x="0" y="5542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2880" tIns="20320" rIns="113792" bIns="20320" numCol="1" spcCol="1270" anchor="t" anchorCtr="0">
            <a:noAutofit/>
          </a:bodyPr>
          <a:lstStyle/>
          <a:p>
            <a:pPr marL="171450" marR="0" lvl="1" indent="-171450" algn="l" defTabSz="711200" rtl="0" eaLnBrk="1" fontAlgn="auto" latinLnBrk="0" hangingPunct="1">
              <a:lnSpc>
                <a:spcPct val="90000"/>
              </a:lnSpc>
              <a:spcBef>
                <a:spcPct val="0"/>
              </a:spcBef>
              <a:spcAft>
                <a:spcPct val="20000"/>
              </a:spcAft>
              <a:buClr>
                <a:srgbClr val="0FF2B2"/>
              </a:buClr>
              <a:buSzTx/>
              <a:buFontTx/>
              <a:buChar char="•"/>
              <a:tabLst/>
              <a:defRPr/>
            </a:pPr>
            <a:r>
              <a:rPr lang="en-US" sz="1200">
                <a:solidFill>
                  <a:srgbClr val="000000">
                    <a:hueOff val="0"/>
                    <a:satOff val="0"/>
                    <a:lumOff val="0"/>
                    <a:alphaOff val="0"/>
                  </a:srgbClr>
                </a:solidFill>
                <a:latin typeface="Source Sans Pro"/>
              </a:rPr>
              <a:t>This effective, educational approach helps identify key gaps in performance and management systems, and provides sites with toolkits and expertise to implement sustainable changes</a:t>
            </a:r>
          </a:p>
          <a:p>
            <a:pPr marL="171450" marR="0" lvl="1" indent="-171450" algn="l" defTabSz="711200" rtl="0" eaLnBrk="1" fontAlgn="auto" latinLnBrk="0" hangingPunct="1">
              <a:lnSpc>
                <a:spcPct val="90000"/>
              </a:lnSpc>
              <a:spcBef>
                <a:spcPct val="0"/>
              </a:spcBef>
              <a:spcAft>
                <a:spcPct val="20000"/>
              </a:spcAft>
              <a:buClr>
                <a:srgbClr val="0FF2B2"/>
              </a:buClr>
              <a:buSzTx/>
              <a:buFontTx/>
              <a:buChar char="•"/>
              <a:tabLst/>
              <a:defRPr/>
            </a:pPr>
            <a:r>
              <a:rPr lang="en-US" sz="1200">
                <a:solidFill>
                  <a:srgbClr val="000000">
                    <a:hueOff val="0"/>
                    <a:satOff val="0"/>
                    <a:lumOff val="0"/>
                    <a:alphaOff val="0"/>
                  </a:srgbClr>
                </a:solidFill>
                <a:latin typeface="Source Sans Pro"/>
              </a:rPr>
              <a:t>On-the-ground consultants can facilitate improved workforce management, production, quality, cost, compliance and management training</a:t>
            </a:r>
          </a:p>
          <a:p>
            <a:pPr marL="171450" marR="0" lvl="1" indent="-171450" algn="l" defTabSz="711200" rtl="0" eaLnBrk="1" fontAlgn="auto" latinLnBrk="0" hangingPunct="1">
              <a:lnSpc>
                <a:spcPct val="90000"/>
              </a:lnSpc>
              <a:spcBef>
                <a:spcPct val="0"/>
              </a:spcBef>
              <a:spcAft>
                <a:spcPct val="20000"/>
              </a:spcAft>
              <a:buClr>
                <a:srgbClr val="0FF2B2"/>
              </a:buClr>
              <a:buSzTx/>
              <a:buFontTx/>
              <a:buChar char="•"/>
              <a:tabLst/>
              <a:defRPr/>
            </a:pPr>
            <a:r>
              <a:rPr lang="en-US" sz="1200">
                <a:solidFill>
                  <a:srgbClr val="000000">
                    <a:hueOff val="0"/>
                    <a:satOff val="0"/>
                    <a:lumOff val="0"/>
                    <a:alphaOff val="0"/>
                  </a:srgbClr>
                </a:solidFill>
                <a:latin typeface="Source Sans Pro"/>
              </a:rPr>
              <a:t>This engagement should include a comprehensive report provided to your company that highlights the human rights impact this poses to your supply chain</a:t>
            </a:r>
          </a:p>
        </p:txBody>
      </p:sp>
      <p:sp>
        <p:nvSpPr>
          <p:cNvPr id="16" name="Freeform: Shape 15">
            <a:extLst>
              <a:ext uri="{FF2B5EF4-FFF2-40B4-BE49-F238E27FC236}">
                <a16:creationId xmlns:a16="http://schemas.microsoft.com/office/drawing/2014/main" id="{189B4D20-065D-80F1-F2C5-C5EDA7888F4C}"/>
              </a:ext>
            </a:extLst>
          </p:cNvPr>
          <p:cNvSpPr/>
          <p:nvPr/>
        </p:nvSpPr>
        <p:spPr>
          <a:xfrm>
            <a:off x="377081" y="3929560"/>
            <a:ext cx="11003795" cy="640080"/>
          </a:xfrm>
          <a:custGeom>
            <a:avLst/>
            <a:gdLst>
              <a:gd name="connsiteX0" fmla="*/ 0 w 10927398"/>
              <a:gd name="connsiteY0" fmla="*/ 0 h 554242"/>
              <a:gd name="connsiteX1" fmla="*/ 10927398 w 10927398"/>
              <a:gd name="connsiteY1" fmla="*/ 0 h 554242"/>
              <a:gd name="connsiteX2" fmla="*/ 10927398 w 10927398"/>
              <a:gd name="connsiteY2" fmla="*/ 554242 h 554242"/>
              <a:gd name="connsiteX3" fmla="*/ 0 w 10927398"/>
              <a:gd name="connsiteY3" fmla="*/ 554242 h 554242"/>
              <a:gd name="connsiteX4" fmla="*/ 0 w 10927398"/>
              <a:gd name="connsiteY4" fmla="*/ 0 h 55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27398" h="554242">
                <a:moveTo>
                  <a:pt x="0" y="0"/>
                </a:moveTo>
                <a:lnTo>
                  <a:pt x="10927398" y="0"/>
                </a:lnTo>
                <a:lnTo>
                  <a:pt x="10927398" y="554242"/>
                </a:lnTo>
                <a:lnTo>
                  <a:pt x="0" y="5542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2880" tIns="20320" rIns="113792" bIns="20320" numCol="1" spcCol="1270" anchor="t" anchorCtr="0">
            <a:noAutofit/>
          </a:bodyPr>
          <a:lstStyle/>
          <a:p>
            <a:pPr marL="171450" marR="0" lvl="1" indent="-171450" algn="l" defTabSz="711200" rtl="0" eaLnBrk="1" fontAlgn="auto" latinLnBrk="0" hangingPunct="1">
              <a:lnSpc>
                <a:spcPct val="90000"/>
              </a:lnSpc>
              <a:spcBef>
                <a:spcPct val="0"/>
              </a:spcBef>
              <a:spcAft>
                <a:spcPct val="20000"/>
              </a:spcAft>
              <a:buClr>
                <a:srgbClr val="0FF2B2"/>
              </a:buClr>
              <a:buSzTx/>
              <a:buFontTx/>
              <a:buChar char="•"/>
              <a:tabLst/>
              <a:defRPr/>
            </a:pPr>
            <a:r>
              <a:rPr kumimoji="0" lang="en-US" sz="1200" b="0" i="0" u="none" strike="noStrike" kern="1200" cap="none" spc="0" normalizeH="0" baseline="0" noProof="0">
                <a:ln>
                  <a:noFill/>
                </a:ln>
                <a:solidFill>
                  <a:srgbClr val="000000">
                    <a:hueOff val="0"/>
                    <a:satOff val="0"/>
                    <a:lumOff val="0"/>
                    <a:alphaOff val="0"/>
                  </a:srgbClr>
                </a:solidFill>
                <a:effectLst/>
                <a:uLnTx/>
                <a:uFillTx/>
                <a:latin typeface="Source Sans Pro"/>
                <a:ea typeface="+mn-ea"/>
                <a:cs typeface="+mn-cs"/>
              </a:rPr>
              <a:t>Structured problem-solving method </a:t>
            </a:r>
            <a:r>
              <a:rPr lang="en-US" sz="1200">
                <a:solidFill>
                  <a:srgbClr val="000000">
                    <a:hueOff val="0"/>
                    <a:satOff val="0"/>
                    <a:lumOff val="0"/>
                    <a:alphaOff val="0"/>
                  </a:srgbClr>
                </a:solidFill>
                <a:latin typeface="Source Sans Pro"/>
              </a:rPr>
              <a:t>that is aimed</a:t>
            </a:r>
            <a:r>
              <a:rPr kumimoji="0" lang="en-US" sz="1200" b="0" i="0" u="none" strike="noStrike" kern="1200" cap="none" spc="0" normalizeH="0" baseline="0" noProof="0">
                <a:ln>
                  <a:noFill/>
                </a:ln>
                <a:solidFill>
                  <a:srgbClr val="000000">
                    <a:hueOff val="0"/>
                    <a:satOff val="0"/>
                    <a:lumOff val="0"/>
                    <a:alphaOff val="0"/>
                  </a:srgbClr>
                </a:solidFill>
                <a:effectLst/>
                <a:uLnTx/>
                <a:uFillTx/>
                <a:latin typeface="Source Sans Pro"/>
                <a:ea typeface="+mn-ea"/>
                <a:cs typeface="+mn-cs"/>
              </a:rPr>
              <a:t> at uncovering the fundamental root causes of an issue or problem, rather than just addressing its symptoms.</a:t>
            </a:r>
          </a:p>
          <a:p>
            <a:pPr marL="171450" marR="0" lvl="1" indent="-171450" algn="l" defTabSz="711200" rtl="0" eaLnBrk="1" fontAlgn="auto" latinLnBrk="0" hangingPunct="1">
              <a:lnSpc>
                <a:spcPct val="90000"/>
              </a:lnSpc>
              <a:spcBef>
                <a:spcPct val="0"/>
              </a:spcBef>
              <a:spcAft>
                <a:spcPct val="20000"/>
              </a:spcAft>
              <a:buClr>
                <a:srgbClr val="0FF2B2"/>
              </a:buClr>
              <a:buSzTx/>
              <a:buFontTx/>
              <a:buChar char="•"/>
              <a:tabLst/>
              <a:defRPr/>
            </a:pPr>
            <a:r>
              <a:rPr kumimoji="0" lang="en-US" sz="1200" b="0" i="0" u="none" strike="noStrike" kern="1200" cap="none" spc="0" normalizeH="0" baseline="0" noProof="0">
                <a:ln>
                  <a:noFill/>
                </a:ln>
                <a:solidFill>
                  <a:srgbClr val="000000">
                    <a:hueOff val="0"/>
                    <a:satOff val="0"/>
                    <a:lumOff val="0"/>
                    <a:alphaOff val="0"/>
                  </a:srgbClr>
                </a:solidFill>
                <a:effectLst/>
                <a:uLnTx/>
                <a:uFillTx/>
                <a:latin typeface="Source Sans Pro"/>
                <a:ea typeface="+mn-ea"/>
                <a:cs typeface="+mn-cs"/>
              </a:rPr>
              <a:t>Helps organizations and individuals prevent the recurrence of problems by addressing their core causes, leading to more effective and sustainable solutions.</a:t>
            </a:r>
          </a:p>
        </p:txBody>
      </p:sp>
      <p:sp>
        <p:nvSpPr>
          <p:cNvPr id="17" name="Freeform: Shape 16">
            <a:extLst>
              <a:ext uri="{FF2B5EF4-FFF2-40B4-BE49-F238E27FC236}">
                <a16:creationId xmlns:a16="http://schemas.microsoft.com/office/drawing/2014/main" id="{DB145A70-8B92-A020-A188-A4FD97FF283A}"/>
              </a:ext>
            </a:extLst>
          </p:cNvPr>
          <p:cNvSpPr/>
          <p:nvPr/>
        </p:nvSpPr>
        <p:spPr>
          <a:xfrm>
            <a:off x="400894" y="4745498"/>
            <a:ext cx="11003795" cy="640080"/>
          </a:xfrm>
          <a:custGeom>
            <a:avLst/>
            <a:gdLst>
              <a:gd name="connsiteX0" fmla="*/ 0 w 10927398"/>
              <a:gd name="connsiteY0" fmla="*/ 0 h 554242"/>
              <a:gd name="connsiteX1" fmla="*/ 10927398 w 10927398"/>
              <a:gd name="connsiteY1" fmla="*/ 0 h 554242"/>
              <a:gd name="connsiteX2" fmla="*/ 10927398 w 10927398"/>
              <a:gd name="connsiteY2" fmla="*/ 554242 h 554242"/>
              <a:gd name="connsiteX3" fmla="*/ 0 w 10927398"/>
              <a:gd name="connsiteY3" fmla="*/ 554242 h 554242"/>
              <a:gd name="connsiteX4" fmla="*/ 0 w 10927398"/>
              <a:gd name="connsiteY4" fmla="*/ 0 h 55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27398" h="554242">
                <a:moveTo>
                  <a:pt x="0" y="0"/>
                </a:moveTo>
                <a:lnTo>
                  <a:pt x="10927398" y="0"/>
                </a:lnTo>
                <a:lnTo>
                  <a:pt x="10927398" y="554242"/>
                </a:lnTo>
                <a:lnTo>
                  <a:pt x="0" y="5542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2880" tIns="20320" rIns="113792" bIns="20320" numCol="1" spcCol="1270" anchor="t" anchorCtr="0">
            <a:noAutofit/>
          </a:bodyPr>
          <a:lstStyle/>
          <a:p>
            <a:pPr marL="171450" lvl="1" indent="-171450" defTabSz="711200">
              <a:lnSpc>
                <a:spcPct val="90000"/>
              </a:lnSpc>
              <a:spcBef>
                <a:spcPct val="0"/>
              </a:spcBef>
              <a:spcAft>
                <a:spcPct val="20000"/>
              </a:spcAft>
              <a:buClr>
                <a:schemeClr val="accent1"/>
              </a:buClr>
              <a:buFontTx/>
              <a:buChar char="•"/>
            </a:pPr>
            <a:r>
              <a:rPr lang="en-US" sz="1200">
                <a:solidFill>
                  <a:srgbClr val="000000">
                    <a:hueOff val="0"/>
                    <a:satOff val="0"/>
                    <a:lumOff val="0"/>
                    <a:alphaOff val="0"/>
                  </a:srgbClr>
                </a:solidFill>
                <a:latin typeface="Source Sans Pro"/>
              </a:rPr>
              <a:t>Labor/employment agencies are often overlooked in supply chains, posing unforeseen human rights risks specifically with some of the highest-risk workers in the supply chain</a:t>
            </a:r>
          </a:p>
          <a:p>
            <a:pPr marL="171450" lvl="1" indent="-171450" defTabSz="711200">
              <a:lnSpc>
                <a:spcPct val="90000"/>
              </a:lnSpc>
              <a:spcBef>
                <a:spcPct val="0"/>
              </a:spcBef>
              <a:spcAft>
                <a:spcPct val="20000"/>
              </a:spcAft>
              <a:buClr>
                <a:schemeClr val="accent1"/>
              </a:buClr>
              <a:buFontTx/>
              <a:buChar char="•"/>
            </a:pPr>
            <a:r>
              <a:rPr lang="en-US" sz="1200">
                <a:solidFill>
                  <a:srgbClr val="000000">
                    <a:hueOff val="0"/>
                    <a:satOff val="0"/>
                    <a:lumOff val="0"/>
                    <a:alphaOff val="0"/>
                  </a:srgbClr>
                </a:solidFill>
                <a:latin typeface="Source Sans Pro"/>
              </a:rPr>
              <a:t>This approach provides g</a:t>
            </a:r>
            <a:r>
              <a:rPr kumimoji="0" lang="en-US" sz="1200" b="0" i="0" u="none" strike="noStrike" kern="1200" cap="none" spc="0" normalizeH="0" baseline="0" noProof="0" err="1">
                <a:ln>
                  <a:noFill/>
                </a:ln>
                <a:solidFill>
                  <a:srgbClr val="000000">
                    <a:hueOff val="0"/>
                    <a:satOff val="0"/>
                    <a:lumOff val="0"/>
                    <a:alphaOff val="0"/>
                  </a:srgbClr>
                </a:solidFill>
                <a:effectLst/>
                <a:uLnTx/>
                <a:uFillTx/>
                <a:latin typeface="Source Sans Pro"/>
                <a:ea typeface="+mn-ea"/>
                <a:cs typeface="+mn-cs"/>
              </a:rPr>
              <a:t>uidance</a:t>
            </a:r>
            <a:r>
              <a:rPr kumimoji="0" lang="en-US" sz="1200" b="0" i="0" u="none" strike="noStrike" kern="1200" cap="none" spc="0" normalizeH="0" baseline="0" noProof="0">
                <a:ln>
                  <a:noFill/>
                </a:ln>
                <a:solidFill>
                  <a:srgbClr val="000000">
                    <a:hueOff val="0"/>
                    <a:satOff val="0"/>
                    <a:lumOff val="0"/>
                    <a:alphaOff val="0"/>
                  </a:srgbClr>
                </a:solidFill>
                <a:effectLst/>
                <a:uLnTx/>
                <a:uFillTx/>
                <a:latin typeface="Source Sans Pro"/>
                <a:ea typeface="+mn-ea"/>
                <a:cs typeface="+mn-cs"/>
              </a:rPr>
              <a:t> on how plants can recruit workers in ways that do not place their human rights at risk</a:t>
            </a:r>
            <a:endParaRPr lang="en-US" sz="1200" kern="1200">
              <a:latin typeface="Source Sans Pro (Body)"/>
            </a:endParaRPr>
          </a:p>
          <a:p>
            <a:pPr marL="171450" lvl="1" indent="-171450" defTabSz="711200">
              <a:lnSpc>
                <a:spcPct val="90000"/>
              </a:lnSpc>
              <a:spcBef>
                <a:spcPct val="0"/>
              </a:spcBef>
              <a:spcAft>
                <a:spcPct val="20000"/>
              </a:spcAft>
              <a:buClr>
                <a:schemeClr val="accent1"/>
              </a:buClr>
              <a:buChar char="•"/>
            </a:pPr>
            <a:r>
              <a:rPr lang="en-US" sz="1200" kern="1200">
                <a:latin typeface="Source Sans Pro (Body)"/>
              </a:rPr>
              <a:t>Identifies high-risk labor recruiters and brokers, and screens responsible recruitment partners </a:t>
            </a:r>
          </a:p>
          <a:p>
            <a:pPr marL="171450" lvl="1" indent="-171450" defTabSz="711200">
              <a:lnSpc>
                <a:spcPct val="90000"/>
              </a:lnSpc>
              <a:spcBef>
                <a:spcPct val="0"/>
              </a:spcBef>
              <a:spcAft>
                <a:spcPct val="20000"/>
              </a:spcAft>
              <a:buClr>
                <a:schemeClr val="accent1"/>
              </a:buClr>
              <a:buChar char="•"/>
            </a:pPr>
            <a:r>
              <a:rPr lang="en-US" sz="1200">
                <a:latin typeface="Source Sans Pro (Body)"/>
              </a:rPr>
              <a:t>Interviews workers to ensure no recruitment fees or deceptive practices have been used </a:t>
            </a:r>
            <a:endParaRPr lang="en-US" sz="1200" kern="1200">
              <a:latin typeface="Source Sans Pro (Body)"/>
            </a:endParaRPr>
          </a:p>
          <a:p>
            <a:pPr marL="171450" lvl="1" indent="-171450" defTabSz="711200">
              <a:lnSpc>
                <a:spcPct val="90000"/>
              </a:lnSpc>
              <a:spcBef>
                <a:spcPct val="0"/>
              </a:spcBef>
              <a:spcAft>
                <a:spcPct val="20000"/>
              </a:spcAft>
              <a:buClr>
                <a:schemeClr val="accent1"/>
              </a:buClr>
              <a:buChar char="•"/>
            </a:pPr>
            <a:r>
              <a:rPr lang="en-US" sz="1200">
                <a:latin typeface="Source Sans Pro (Body)"/>
              </a:rPr>
              <a:t>Work to mitigate risk by helping your supplier develop</a:t>
            </a:r>
            <a:r>
              <a:rPr lang="en-US" sz="1200" kern="1200">
                <a:latin typeface="Source Sans Pro (Body)"/>
              </a:rPr>
              <a:t> responsible recruitment policies and procedures </a:t>
            </a:r>
          </a:p>
        </p:txBody>
      </p:sp>
      <p:sp>
        <p:nvSpPr>
          <p:cNvPr id="6" name="Text Placeholder 10">
            <a:extLst>
              <a:ext uri="{FF2B5EF4-FFF2-40B4-BE49-F238E27FC236}">
                <a16:creationId xmlns:a16="http://schemas.microsoft.com/office/drawing/2014/main" id="{9C0ECC46-DA94-8709-7A54-FD3E354400AA}"/>
              </a:ext>
            </a:extLst>
          </p:cNvPr>
          <p:cNvSpPr txBox="1">
            <a:spLocks/>
          </p:cNvSpPr>
          <p:nvPr/>
        </p:nvSpPr>
        <p:spPr>
          <a:xfrm>
            <a:off x="377081" y="1415644"/>
            <a:ext cx="11003795" cy="274320"/>
          </a:xfrm>
          <a:prstGeom prst="rect">
            <a:avLst/>
          </a:prstGeom>
          <a:noFill/>
          <a:ln w="9525">
            <a:solidFill>
              <a:schemeClr val="bg2"/>
            </a:solidFill>
          </a:ln>
        </p:spPr>
        <p:txBody>
          <a:bodyPr anchor="ctr"/>
          <a:lstStyle>
            <a:lvl1pPr marL="180000" indent="-180000" algn="l" defTabSz="914400" rtl="0" eaLnBrk="1" latinLnBrk="0" hangingPunct="1">
              <a:lnSpc>
                <a:spcPct val="100000"/>
              </a:lnSpc>
              <a:spcBef>
                <a:spcPts val="1000"/>
              </a:spcBef>
              <a:buClr>
                <a:schemeClr val="bg2"/>
              </a:buClr>
              <a:buFont typeface="Arial" panose="020B0604020202020204" pitchFamily="34" charset="0"/>
              <a:buChar char="•"/>
              <a:defRPr sz="2000" b="0" kern="1200">
                <a:solidFill>
                  <a:schemeClr val="tx2"/>
                </a:solidFill>
                <a:latin typeface="+mn-lt"/>
                <a:ea typeface="+mn-ea"/>
                <a:cs typeface="+mn-cs"/>
              </a:defRPr>
            </a:lvl1pPr>
            <a:lvl2pPr marL="360000" indent="-180000" algn="l" defTabSz="914400" rtl="0" eaLnBrk="1" latinLnBrk="0" hangingPunct="1">
              <a:lnSpc>
                <a:spcPct val="100000"/>
              </a:lnSpc>
              <a:spcBef>
                <a:spcPts val="500"/>
              </a:spcBef>
              <a:buClr>
                <a:schemeClr val="bg2"/>
              </a:buClr>
              <a:buFont typeface="Arial" panose="020B0604020202020204" pitchFamily="34" charset="0"/>
              <a:buChar char="•"/>
              <a:defRPr sz="1800" b="0" kern="1200">
                <a:solidFill>
                  <a:schemeClr val="tx2"/>
                </a:solidFill>
                <a:latin typeface="+mn-lt"/>
                <a:ea typeface="Source Sans Pro Black" panose="020B0803030403020204" pitchFamily="34" charset="0"/>
                <a:cs typeface="+mn-cs"/>
              </a:defRPr>
            </a:lvl2pPr>
            <a:lvl3pPr marL="541338" indent="-185738"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2"/>
                </a:solidFill>
                <a:latin typeface="+mn-lt"/>
                <a:ea typeface="+mn-ea"/>
                <a:cs typeface="+mn-cs"/>
              </a:defRPr>
            </a:lvl3pPr>
            <a:lvl4pPr marL="719138" indent="-1778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2"/>
                </a:solidFill>
                <a:latin typeface="+mn-lt"/>
                <a:ea typeface="+mn-ea"/>
                <a:cs typeface="+mn-cs"/>
              </a:defRPr>
            </a:lvl4pPr>
            <a:lvl5pPr marL="896938" indent="-1778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2"/>
                </a:solidFill>
                <a:latin typeface="+mn-lt"/>
                <a:ea typeface="+mn-ea"/>
                <a:cs typeface="+mn-cs"/>
              </a:defRPr>
            </a:lvl5pPr>
            <a:lvl6pPr marL="900000" indent="-180000" algn="l" defTabSz="914400" rtl="0" eaLnBrk="1" latinLnBrk="0" hangingPunct="1">
              <a:lnSpc>
                <a:spcPct val="90000"/>
              </a:lnSpc>
              <a:spcBef>
                <a:spcPts val="500"/>
              </a:spcBef>
              <a:buClr>
                <a:schemeClr val="bg2"/>
              </a:buClr>
              <a:buFont typeface="Arial" panose="020B0604020202020204" pitchFamily="34" charset="0"/>
              <a:buChar char="•"/>
              <a:defRPr sz="1600" b="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FF2B2"/>
              </a:buClr>
              <a:buSzTx/>
              <a:buFont typeface="Arial" panose="020B0604020202020204" pitchFamily="34" charset="0"/>
              <a:buNone/>
              <a:tabLst/>
              <a:defRPr/>
            </a:pPr>
            <a:r>
              <a:rPr lang="en-US" sz="1200" b="1">
                <a:solidFill>
                  <a:srgbClr val="000000"/>
                </a:solidFill>
                <a:latin typeface="Source Sans Pro"/>
              </a:rPr>
              <a:t>Digital Learning</a:t>
            </a:r>
            <a:endParaRPr kumimoji="0" lang="en-US" sz="1200" b="1" i="0" u="none" strike="noStrike" kern="1200" cap="none" spc="0" normalizeH="0" baseline="0" noProof="0">
              <a:ln>
                <a:noFill/>
              </a:ln>
              <a:solidFill>
                <a:srgbClr val="000000"/>
              </a:solidFill>
              <a:effectLst/>
              <a:uLnTx/>
              <a:uFillTx/>
              <a:latin typeface="Source Sans Pro"/>
              <a:ea typeface="+mn-ea"/>
              <a:cs typeface="+mn-cs"/>
            </a:endParaRPr>
          </a:p>
        </p:txBody>
      </p:sp>
      <p:sp>
        <p:nvSpPr>
          <p:cNvPr id="7" name="Freeform: Shape 6">
            <a:extLst>
              <a:ext uri="{FF2B5EF4-FFF2-40B4-BE49-F238E27FC236}">
                <a16:creationId xmlns:a16="http://schemas.microsoft.com/office/drawing/2014/main" id="{2A41859D-CD7D-6F76-A3D7-50C436483AAB}"/>
              </a:ext>
            </a:extLst>
          </p:cNvPr>
          <p:cNvSpPr/>
          <p:nvPr/>
        </p:nvSpPr>
        <p:spPr>
          <a:xfrm>
            <a:off x="348417" y="1721202"/>
            <a:ext cx="11003795" cy="482597"/>
          </a:xfrm>
          <a:custGeom>
            <a:avLst/>
            <a:gdLst>
              <a:gd name="connsiteX0" fmla="*/ 0 w 10927398"/>
              <a:gd name="connsiteY0" fmla="*/ 0 h 554242"/>
              <a:gd name="connsiteX1" fmla="*/ 10927398 w 10927398"/>
              <a:gd name="connsiteY1" fmla="*/ 0 h 554242"/>
              <a:gd name="connsiteX2" fmla="*/ 10927398 w 10927398"/>
              <a:gd name="connsiteY2" fmla="*/ 554242 h 554242"/>
              <a:gd name="connsiteX3" fmla="*/ 0 w 10927398"/>
              <a:gd name="connsiteY3" fmla="*/ 554242 h 554242"/>
              <a:gd name="connsiteX4" fmla="*/ 0 w 10927398"/>
              <a:gd name="connsiteY4" fmla="*/ 0 h 55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27398" h="554242">
                <a:moveTo>
                  <a:pt x="0" y="0"/>
                </a:moveTo>
                <a:lnTo>
                  <a:pt x="10927398" y="0"/>
                </a:lnTo>
                <a:lnTo>
                  <a:pt x="10927398" y="554242"/>
                </a:lnTo>
                <a:lnTo>
                  <a:pt x="0" y="5542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2880" tIns="20320" rIns="113792" bIns="20320" numCol="1" spcCol="1270" anchor="t" anchorCtr="0">
            <a:noAutofit/>
          </a:bodyPr>
          <a:lstStyle/>
          <a:p>
            <a:pPr marL="171450" marR="0" lvl="1" indent="-171450" algn="l" defTabSz="711200" rtl="0" eaLnBrk="1" fontAlgn="auto" latinLnBrk="0" hangingPunct="1">
              <a:lnSpc>
                <a:spcPct val="90000"/>
              </a:lnSpc>
              <a:spcBef>
                <a:spcPct val="0"/>
              </a:spcBef>
              <a:spcAft>
                <a:spcPct val="20000"/>
              </a:spcAft>
              <a:buClr>
                <a:srgbClr val="0FF2B2"/>
              </a:buClr>
              <a:buSzTx/>
              <a:buFontTx/>
              <a:buChar char="•"/>
              <a:tabLst/>
              <a:defRPr/>
            </a:pPr>
            <a:r>
              <a:rPr lang="en-US" sz="1200">
                <a:solidFill>
                  <a:srgbClr val="000000"/>
                </a:solidFill>
                <a:latin typeface="Source Sans Pro"/>
              </a:rPr>
              <a:t>Leverage a learning management system and/or eLearning course library designed to meet your ESG objectives</a:t>
            </a:r>
          </a:p>
          <a:p>
            <a:pPr marL="171450" marR="0" lvl="1" indent="-171450" algn="l" defTabSz="711200" rtl="0" eaLnBrk="1" fontAlgn="auto" latinLnBrk="0" hangingPunct="1">
              <a:lnSpc>
                <a:spcPct val="90000"/>
              </a:lnSpc>
              <a:spcBef>
                <a:spcPct val="0"/>
              </a:spcBef>
              <a:spcAft>
                <a:spcPct val="20000"/>
              </a:spcAft>
              <a:buClr>
                <a:srgbClr val="0FF2B2"/>
              </a:buClr>
              <a:buSzTx/>
              <a:buFontTx/>
              <a:buChar char="•"/>
              <a:tabLst/>
              <a:defRPr/>
            </a:pPr>
            <a:r>
              <a:rPr lang="en-US" sz="1200">
                <a:solidFill>
                  <a:srgbClr val="000000"/>
                </a:solidFill>
                <a:latin typeface="Source Sans Pro"/>
              </a:rPr>
              <a:t>On-demand training helps suppliers understand why and how to address key ESG concerns that your company monitors</a:t>
            </a:r>
          </a:p>
          <a:p>
            <a:pPr marL="171450" marR="0" lvl="1" indent="-171450" algn="l" defTabSz="711200" rtl="0" eaLnBrk="1" fontAlgn="auto" latinLnBrk="0" hangingPunct="1">
              <a:lnSpc>
                <a:spcPct val="90000"/>
              </a:lnSpc>
              <a:spcBef>
                <a:spcPct val="0"/>
              </a:spcBef>
              <a:spcAft>
                <a:spcPct val="20000"/>
              </a:spcAft>
              <a:buClr>
                <a:srgbClr val="0FF2B2"/>
              </a:buClr>
              <a:buSzTx/>
              <a:buFontTx/>
              <a:buChar char="•"/>
              <a:tabLst/>
              <a:defRPr/>
            </a:pPr>
            <a:r>
              <a:rPr lang="en-US" sz="1200">
                <a:solidFill>
                  <a:srgbClr val="000000"/>
                </a:solidFill>
                <a:latin typeface="Source Sans Pro"/>
              </a:rPr>
              <a:t>Digital learning can be used to remediate common compliance violations and respond to key risks uncovered by surveys and/or grievances raised</a:t>
            </a:r>
          </a:p>
          <a:p>
            <a:pPr marL="171450" marR="0" lvl="1" indent="-171450" algn="l" defTabSz="711200" rtl="0" eaLnBrk="1" fontAlgn="auto" latinLnBrk="0" hangingPunct="1">
              <a:lnSpc>
                <a:spcPct val="90000"/>
              </a:lnSpc>
              <a:spcBef>
                <a:spcPct val="0"/>
              </a:spcBef>
              <a:spcAft>
                <a:spcPct val="20000"/>
              </a:spcAft>
              <a:buClr>
                <a:srgbClr val="0FF2B2"/>
              </a:buClr>
              <a:buSzTx/>
              <a:buFontTx/>
              <a:buChar char="•"/>
              <a:tabLst/>
              <a:defRPr/>
            </a:pPr>
            <a:endParaRPr lang="en-US" sz="1200">
              <a:solidFill>
                <a:srgbClr val="000000"/>
              </a:solidFill>
              <a:latin typeface="Source Sans Pro"/>
            </a:endParaRPr>
          </a:p>
          <a:p>
            <a:pPr marL="171450" marR="0" lvl="1" indent="-171450" algn="l" defTabSz="711200" rtl="0" eaLnBrk="1" fontAlgn="auto" latinLnBrk="0" hangingPunct="1">
              <a:lnSpc>
                <a:spcPct val="90000"/>
              </a:lnSpc>
              <a:spcBef>
                <a:spcPct val="0"/>
              </a:spcBef>
              <a:spcAft>
                <a:spcPct val="20000"/>
              </a:spcAft>
              <a:buClr>
                <a:srgbClr val="0FF2B2"/>
              </a:buClr>
              <a:buSzTx/>
              <a:buFontTx/>
              <a:buChar char="•"/>
              <a:tabLst/>
              <a:defRPr/>
            </a:pPr>
            <a:endParaRPr kumimoji="0" lang="en-US" sz="1200" b="0" i="0" u="none" strike="noStrike" kern="1200" cap="none" spc="0" normalizeH="0" baseline="0" noProof="0">
              <a:ln>
                <a:noFill/>
              </a:ln>
              <a:solidFill>
                <a:srgbClr val="000000"/>
              </a:solidFill>
              <a:effectLst/>
              <a:uLnTx/>
              <a:uFillTx/>
              <a:latin typeface="Source Sans Pro"/>
              <a:ea typeface="+mn-ea"/>
              <a:cs typeface="+mn-cs"/>
            </a:endParaRPr>
          </a:p>
        </p:txBody>
      </p:sp>
      <p:sp>
        <p:nvSpPr>
          <p:cNvPr id="25" name="TextBox 24">
            <a:extLst>
              <a:ext uri="{FF2B5EF4-FFF2-40B4-BE49-F238E27FC236}">
                <a16:creationId xmlns:a16="http://schemas.microsoft.com/office/drawing/2014/main" id="{A17A5F9E-73E0-C86F-7406-A0A3D45AADA9}"/>
              </a:ext>
            </a:extLst>
          </p:cNvPr>
          <p:cNvSpPr txBox="1"/>
          <p:nvPr/>
        </p:nvSpPr>
        <p:spPr>
          <a:xfrm>
            <a:off x="347117" y="721330"/>
            <a:ext cx="11306175" cy="590931"/>
          </a:xfrm>
          <a:prstGeom prst="rect">
            <a:avLst/>
          </a:prstGeom>
          <a:noFill/>
          <a:ln w="25400">
            <a:noFill/>
            <a:miter lim="800000"/>
          </a:ln>
        </p:spPr>
        <p:txBody>
          <a:bodyPr wrap="square">
            <a:spAutoFit/>
          </a:bodyPr>
          <a:lstStyle/>
          <a:p>
            <a:pPr marR="0" lvl="0" defTabSz="914400" rtl="0" eaLnBrk="0" fontAlgn="auto" latinLnBrk="0" hangingPunct="0">
              <a:lnSpc>
                <a:spcPct val="90000"/>
              </a:lnSpc>
              <a:spcBef>
                <a:spcPts val="0"/>
              </a:spcBef>
              <a:spcAft>
                <a:spcPts val="0"/>
              </a:spcAft>
              <a:buClr>
                <a:schemeClr val="accent1"/>
              </a:buClr>
              <a:buSzTx/>
              <a:tabLst/>
              <a:defRPr/>
            </a:pPr>
            <a:r>
              <a:rPr lang="en-GB" dirty="0">
                <a:solidFill>
                  <a:schemeClr val="accent2"/>
                </a:solidFill>
                <a:ea typeface="Franklin Gothic Book" charset="0"/>
                <a:cs typeface="Franklin Gothic Book" charset="0"/>
              </a:rPr>
              <a:t>It is critical to ensure your suppliers</a:t>
            </a:r>
            <a:r>
              <a:rPr kumimoji="0" lang="en-GB" sz="1800" i="0" u="none" strike="noStrike" kern="1200" cap="none" spc="0" normalizeH="0" baseline="0" noProof="0" dirty="0">
                <a:ln>
                  <a:noFill/>
                </a:ln>
                <a:solidFill>
                  <a:schemeClr val="accent2"/>
                </a:solidFill>
                <a:effectLst/>
                <a:uLnTx/>
                <a:uFillTx/>
                <a:ea typeface="Franklin Gothic Book" charset="0"/>
                <a:cs typeface="Franklin Gothic Book" charset="0"/>
              </a:rPr>
              <a:t> have the knowledge and resources to address key risks </a:t>
            </a:r>
            <a:r>
              <a:rPr lang="en-GB" dirty="0">
                <a:solidFill>
                  <a:schemeClr val="accent2"/>
                </a:solidFill>
                <a:ea typeface="Franklin Gothic Book" charset="0"/>
                <a:cs typeface="Franklin Gothic Book" charset="0"/>
              </a:rPr>
              <a:t>highlighted in your due diligence </a:t>
            </a:r>
            <a:r>
              <a:rPr kumimoji="0" lang="en-GB" sz="1800" i="0" u="none" strike="noStrike" kern="1200" cap="none" spc="0" normalizeH="0" baseline="0" noProof="0" dirty="0">
                <a:ln>
                  <a:noFill/>
                </a:ln>
                <a:solidFill>
                  <a:schemeClr val="accent2"/>
                </a:solidFill>
                <a:effectLst/>
                <a:uLnTx/>
                <a:uFillTx/>
                <a:ea typeface="Franklin Gothic Book" charset="0"/>
                <a:cs typeface="Franklin Gothic Book" charset="0"/>
              </a:rPr>
              <a:t>and work toward continual improvement.</a:t>
            </a:r>
            <a:r>
              <a:rPr lang="en-GB" dirty="0">
                <a:solidFill>
                  <a:schemeClr val="accent2"/>
                </a:solidFill>
                <a:ea typeface="Franklin Gothic Book" charset="0"/>
                <a:cs typeface="Franklin Gothic Book" charset="0"/>
              </a:rPr>
              <a:t> </a:t>
            </a:r>
            <a:endParaRPr kumimoji="0" lang="en-GB" sz="1800" i="0" u="none" strike="noStrike" kern="1200" cap="none" spc="0" normalizeH="0" baseline="0" noProof="0" dirty="0">
              <a:ln>
                <a:noFill/>
              </a:ln>
              <a:solidFill>
                <a:schemeClr val="accent2"/>
              </a:solidFill>
              <a:effectLst/>
              <a:uLnTx/>
              <a:uFillTx/>
              <a:ea typeface="Franklin Gothic Book" charset="0"/>
              <a:cs typeface="Franklin Gothic Book" charset="0"/>
            </a:endParaRPr>
          </a:p>
        </p:txBody>
      </p:sp>
      <p:sp>
        <p:nvSpPr>
          <p:cNvPr id="3" name="Slide Number Placeholder 2">
            <a:extLst>
              <a:ext uri="{FF2B5EF4-FFF2-40B4-BE49-F238E27FC236}">
                <a16:creationId xmlns:a16="http://schemas.microsoft.com/office/drawing/2014/main" id="{4F267041-C085-04E9-0123-0F0BED767CB6}"/>
              </a:ext>
            </a:extLst>
          </p:cNvPr>
          <p:cNvSpPr>
            <a:spLocks noGrp="1"/>
          </p:cNvSpPr>
          <p:nvPr>
            <p:ph type="sldNum" sz="quarter" idx="11"/>
          </p:nvPr>
        </p:nvSpPr>
        <p:spPr/>
        <p:txBody>
          <a:bodyPr/>
          <a:lstStyle/>
          <a:p>
            <a:fld id="{4483779D-C340-494C-9B53-38C528D6A960}" type="slidenum">
              <a:rPr lang="en-GB" smtClean="0"/>
              <a:pPr/>
              <a:t>28</a:t>
            </a:fld>
            <a:endParaRPr lang="en-GB"/>
          </a:p>
        </p:txBody>
      </p:sp>
      <p:sp>
        <p:nvSpPr>
          <p:cNvPr id="4" name="Footer Placeholder 4">
            <a:extLst>
              <a:ext uri="{FF2B5EF4-FFF2-40B4-BE49-F238E27FC236}">
                <a16:creationId xmlns:a16="http://schemas.microsoft.com/office/drawing/2014/main" id="{78C25D0B-0655-B6A9-EBA2-AA80A05800BE}"/>
              </a:ext>
            </a:extLst>
          </p:cNvPr>
          <p:cNvSpPr txBox="1">
            <a:spLocks/>
          </p:cNvSpPr>
          <p:nvPr/>
        </p:nvSpPr>
        <p:spPr>
          <a:xfrm>
            <a:off x="6527730" y="6421341"/>
            <a:ext cx="4784232" cy="183054"/>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lumMod val="85000"/>
                  </a:srgbClr>
                </a:solidFill>
                <a:effectLst/>
                <a:uLnTx/>
                <a:uFillTx/>
                <a:latin typeface="Source Sans Pro"/>
                <a:ea typeface="+mn-ea"/>
                <a:cs typeface="+mn-cs"/>
              </a:rPr>
              <a:t>LRQA Responsible Sourcing:  SMETA</a:t>
            </a:r>
            <a:endParaRPr kumimoji="0" lang="en-GB" sz="1050" b="1" i="0" u="none" strike="noStrike" kern="1200" cap="none" spc="0" normalizeH="0" baseline="0" noProof="0" dirty="0">
              <a:ln>
                <a:noFill/>
              </a:ln>
              <a:solidFill>
                <a:srgbClr val="FFFFFF">
                  <a:lumMod val="85000"/>
                </a:srgbClr>
              </a:solidFill>
              <a:effectLst/>
              <a:uLnTx/>
              <a:uFillTx/>
              <a:latin typeface="Source Sans Pro"/>
              <a:ea typeface="+mn-ea"/>
              <a:cs typeface="+mn-cs"/>
            </a:endParaRPr>
          </a:p>
        </p:txBody>
      </p:sp>
    </p:spTree>
    <p:extLst>
      <p:ext uri="{BB962C8B-B14F-4D97-AF65-F5344CB8AC3E}">
        <p14:creationId xmlns:p14="http://schemas.microsoft.com/office/powerpoint/2010/main" val="29893148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8CAC6E-13CD-637D-FF0B-44E50B73C98E}"/>
              </a:ext>
            </a:extLst>
          </p:cNvPr>
          <p:cNvSpPr>
            <a:spLocks noGrp="1"/>
          </p:cNvSpPr>
          <p:nvPr>
            <p:ph type="ctrTitle"/>
          </p:nvPr>
        </p:nvSpPr>
        <p:spPr>
          <a:xfrm>
            <a:off x="8262822" y="2681045"/>
            <a:ext cx="3717037" cy="1325880"/>
          </a:xfrm>
        </p:spPr>
        <p:txBody>
          <a:bodyPr>
            <a:normAutofit fontScale="90000"/>
          </a:bodyPr>
          <a:lstStyle/>
          <a:p>
            <a:r>
              <a:rPr lang="en-US"/>
              <a:t>Managing the Program:  Platforms and Analytics</a:t>
            </a:r>
          </a:p>
        </p:txBody>
      </p:sp>
      <p:sp>
        <p:nvSpPr>
          <p:cNvPr id="8" name="Text Placeholder 7">
            <a:extLst>
              <a:ext uri="{FF2B5EF4-FFF2-40B4-BE49-F238E27FC236}">
                <a16:creationId xmlns:a16="http://schemas.microsoft.com/office/drawing/2014/main" id="{60E305DC-7108-5BD9-5E28-F0DC5D0FA524}"/>
              </a:ext>
            </a:extLst>
          </p:cNvPr>
          <p:cNvSpPr>
            <a:spLocks noGrp="1"/>
          </p:cNvSpPr>
          <p:nvPr>
            <p:ph type="body" sz="quarter" idx="17"/>
          </p:nvPr>
        </p:nvSpPr>
        <p:spPr/>
        <p:txBody>
          <a:bodyPr/>
          <a:lstStyle/>
          <a:p>
            <a:r>
              <a:rPr lang="en-US"/>
              <a:t>Section 05</a:t>
            </a:r>
          </a:p>
        </p:txBody>
      </p:sp>
      <p:sp>
        <p:nvSpPr>
          <p:cNvPr id="4" name="Slide Number Placeholder 3">
            <a:extLst>
              <a:ext uri="{FF2B5EF4-FFF2-40B4-BE49-F238E27FC236}">
                <a16:creationId xmlns:a16="http://schemas.microsoft.com/office/drawing/2014/main" id="{2C808A03-7804-345F-01D2-5192BBDC615C}"/>
              </a:ext>
            </a:extLst>
          </p:cNvPr>
          <p:cNvSpPr>
            <a:spLocks noGrp="1"/>
          </p:cNvSpPr>
          <p:nvPr>
            <p:ph type="sldNum" sz="quarter" idx="4294967295"/>
          </p:nvPr>
        </p:nvSpPr>
        <p:spPr>
          <a:xfrm>
            <a:off x="11607800" y="6356350"/>
            <a:ext cx="584200" cy="365125"/>
          </a:xfrm>
        </p:spPr>
        <p:txBody>
          <a:bodyPr/>
          <a:lstStyle/>
          <a:p>
            <a:fld id="{D606C9BE-BD28-4B59-B0C8-442E93857988}" type="slidenum">
              <a:rPr lang="en-GB" smtClean="0"/>
              <a:pPr/>
              <a:t>29</a:t>
            </a:fld>
            <a:endParaRPr lang="en-GB"/>
          </a:p>
        </p:txBody>
      </p:sp>
      <p:sp>
        <p:nvSpPr>
          <p:cNvPr id="2" name="Footer Placeholder 4">
            <a:extLst>
              <a:ext uri="{FF2B5EF4-FFF2-40B4-BE49-F238E27FC236}">
                <a16:creationId xmlns:a16="http://schemas.microsoft.com/office/drawing/2014/main" id="{C9F87836-FA55-B8FF-F0D3-B32592811D1F}"/>
              </a:ext>
            </a:extLst>
          </p:cNvPr>
          <p:cNvSpPr txBox="1">
            <a:spLocks/>
          </p:cNvSpPr>
          <p:nvPr/>
        </p:nvSpPr>
        <p:spPr>
          <a:xfrm>
            <a:off x="6527730" y="6421341"/>
            <a:ext cx="4784232" cy="183054"/>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lumMod val="85000"/>
                  </a:srgbClr>
                </a:solidFill>
                <a:effectLst/>
                <a:uLnTx/>
                <a:uFillTx/>
                <a:latin typeface="Source Sans Pro"/>
                <a:ea typeface="+mn-ea"/>
                <a:cs typeface="+mn-cs"/>
              </a:rPr>
              <a:t>LRQA Responsible Sourcing:  SMETA</a:t>
            </a:r>
            <a:endParaRPr kumimoji="0" lang="en-GB" sz="1050" b="1" i="0" u="none" strike="noStrike" kern="1200" cap="none" spc="0" normalizeH="0" baseline="0" noProof="0" dirty="0">
              <a:ln>
                <a:noFill/>
              </a:ln>
              <a:solidFill>
                <a:srgbClr val="FFFFFF">
                  <a:lumMod val="85000"/>
                </a:srgbClr>
              </a:solidFill>
              <a:effectLst/>
              <a:uLnTx/>
              <a:uFillTx/>
              <a:latin typeface="Source Sans Pro"/>
              <a:ea typeface="+mn-ea"/>
              <a:cs typeface="+mn-cs"/>
            </a:endParaRPr>
          </a:p>
        </p:txBody>
      </p:sp>
    </p:spTree>
    <p:extLst>
      <p:ext uri="{BB962C8B-B14F-4D97-AF65-F5344CB8AC3E}">
        <p14:creationId xmlns:p14="http://schemas.microsoft.com/office/powerpoint/2010/main" val="1530782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8CAC6E-13CD-637D-FF0B-44E50B73C98E}"/>
              </a:ext>
            </a:extLst>
          </p:cNvPr>
          <p:cNvSpPr>
            <a:spLocks noGrp="1"/>
          </p:cNvSpPr>
          <p:nvPr>
            <p:ph type="ctrTitle"/>
          </p:nvPr>
        </p:nvSpPr>
        <p:spPr>
          <a:xfrm>
            <a:off x="8262822" y="2681045"/>
            <a:ext cx="3717037" cy="1325880"/>
          </a:xfrm>
        </p:spPr>
        <p:txBody>
          <a:bodyPr>
            <a:normAutofit/>
          </a:bodyPr>
          <a:lstStyle/>
          <a:p>
            <a:r>
              <a:rPr lang="en-US" dirty="0"/>
              <a:t>Introducing LRQA</a:t>
            </a:r>
          </a:p>
        </p:txBody>
      </p:sp>
      <p:sp>
        <p:nvSpPr>
          <p:cNvPr id="8" name="Text Placeholder 7">
            <a:extLst>
              <a:ext uri="{FF2B5EF4-FFF2-40B4-BE49-F238E27FC236}">
                <a16:creationId xmlns:a16="http://schemas.microsoft.com/office/drawing/2014/main" id="{60E305DC-7108-5BD9-5E28-F0DC5D0FA524}"/>
              </a:ext>
            </a:extLst>
          </p:cNvPr>
          <p:cNvSpPr>
            <a:spLocks noGrp="1"/>
          </p:cNvSpPr>
          <p:nvPr>
            <p:ph type="body" sz="quarter" idx="17"/>
          </p:nvPr>
        </p:nvSpPr>
        <p:spPr/>
        <p:txBody>
          <a:bodyPr/>
          <a:lstStyle/>
          <a:p>
            <a:r>
              <a:rPr lang="en-US"/>
              <a:t>Section 01</a:t>
            </a:r>
          </a:p>
        </p:txBody>
      </p:sp>
      <p:sp>
        <p:nvSpPr>
          <p:cNvPr id="4" name="Slide Number Placeholder 3">
            <a:extLst>
              <a:ext uri="{FF2B5EF4-FFF2-40B4-BE49-F238E27FC236}">
                <a16:creationId xmlns:a16="http://schemas.microsoft.com/office/drawing/2014/main" id="{2C808A03-7804-345F-01D2-5192BBDC615C}"/>
              </a:ext>
            </a:extLst>
          </p:cNvPr>
          <p:cNvSpPr>
            <a:spLocks noGrp="1"/>
          </p:cNvSpPr>
          <p:nvPr>
            <p:ph type="sldNum" sz="quarter" idx="4294967295"/>
          </p:nvPr>
        </p:nvSpPr>
        <p:spPr>
          <a:xfrm>
            <a:off x="11607800" y="6356350"/>
            <a:ext cx="584200" cy="365125"/>
          </a:xfrm>
        </p:spPr>
        <p:txBody>
          <a:bodyPr/>
          <a:lstStyle/>
          <a:p>
            <a:fld id="{D606C9BE-BD28-4B59-B0C8-442E93857988}" type="slidenum">
              <a:rPr lang="en-GB" smtClean="0"/>
              <a:pPr/>
              <a:t>3</a:t>
            </a:fld>
            <a:endParaRPr lang="en-GB"/>
          </a:p>
        </p:txBody>
      </p:sp>
      <p:sp>
        <p:nvSpPr>
          <p:cNvPr id="3" name="Footer Placeholder 4">
            <a:extLst>
              <a:ext uri="{FF2B5EF4-FFF2-40B4-BE49-F238E27FC236}">
                <a16:creationId xmlns:a16="http://schemas.microsoft.com/office/drawing/2014/main" id="{8A1A8E29-DC6A-5F19-594D-0A6CD374C33A}"/>
              </a:ext>
            </a:extLst>
          </p:cNvPr>
          <p:cNvSpPr txBox="1">
            <a:spLocks/>
          </p:cNvSpPr>
          <p:nvPr/>
        </p:nvSpPr>
        <p:spPr>
          <a:xfrm>
            <a:off x="6527730" y="6421341"/>
            <a:ext cx="4784232" cy="183054"/>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lumMod val="85000"/>
                  </a:srgbClr>
                </a:solidFill>
                <a:effectLst/>
                <a:uLnTx/>
                <a:uFillTx/>
                <a:latin typeface="Source Sans Pro"/>
                <a:ea typeface="+mn-ea"/>
                <a:cs typeface="+mn-cs"/>
              </a:rPr>
              <a:t>LRQA Responsible Sourcing:  SMETA</a:t>
            </a:r>
            <a:endParaRPr kumimoji="0" lang="en-GB" sz="1050" b="1" i="0" u="none" strike="noStrike" kern="1200" cap="none" spc="0" normalizeH="0" baseline="0" noProof="0" dirty="0">
              <a:ln>
                <a:noFill/>
              </a:ln>
              <a:solidFill>
                <a:srgbClr val="FFFFFF">
                  <a:lumMod val="85000"/>
                </a:srgbClr>
              </a:solidFill>
              <a:effectLst/>
              <a:uLnTx/>
              <a:uFillTx/>
              <a:latin typeface="Source Sans Pro"/>
              <a:ea typeface="+mn-ea"/>
              <a:cs typeface="+mn-cs"/>
            </a:endParaRPr>
          </a:p>
        </p:txBody>
      </p:sp>
    </p:spTree>
    <p:extLst>
      <p:ext uri="{BB962C8B-B14F-4D97-AF65-F5344CB8AC3E}">
        <p14:creationId xmlns:p14="http://schemas.microsoft.com/office/powerpoint/2010/main" val="3842113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DFA890F-0590-47AF-B7B2-7F6BE4FA303F}"/>
              </a:ext>
            </a:extLst>
          </p:cNvPr>
          <p:cNvPicPr>
            <a:picLocks noChangeAspect="1"/>
          </p:cNvPicPr>
          <p:nvPr/>
        </p:nvPicPr>
        <p:blipFill rotWithShape="1">
          <a:blip r:embed="rId3"/>
          <a:srcRect l="21840" t="18004" r="28910" b="34532"/>
          <a:stretch/>
        </p:blipFill>
        <p:spPr>
          <a:xfrm>
            <a:off x="4010640" y="3811481"/>
            <a:ext cx="385447" cy="392594"/>
          </a:xfrm>
          <a:prstGeom prst="rect">
            <a:avLst/>
          </a:prstGeom>
        </p:spPr>
      </p:pic>
      <p:sp>
        <p:nvSpPr>
          <p:cNvPr id="11" name="Content Placeholder 10">
            <a:extLst>
              <a:ext uri="{FF2B5EF4-FFF2-40B4-BE49-F238E27FC236}">
                <a16:creationId xmlns:a16="http://schemas.microsoft.com/office/drawing/2014/main" id="{0ED29432-98BC-40F0-9473-1BD463750AAB}"/>
              </a:ext>
            </a:extLst>
          </p:cNvPr>
          <p:cNvSpPr>
            <a:spLocks noGrp="1"/>
          </p:cNvSpPr>
          <p:nvPr>
            <p:ph idx="1"/>
          </p:nvPr>
        </p:nvSpPr>
        <p:spPr>
          <a:xfrm>
            <a:off x="947819" y="3010981"/>
            <a:ext cx="3052101" cy="2949432"/>
          </a:xfrm>
        </p:spPr>
        <p:txBody>
          <a:bodyPr vert="horz" lIns="0" tIns="0" rIns="0" bIns="0" rtlCol="0" anchor="t">
            <a:noAutofit/>
          </a:bodyPr>
          <a:lstStyle/>
          <a:p>
            <a:pPr marL="0" indent="0">
              <a:spcBef>
                <a:spcPts val="1715"/>
              </a:spcBef>
              <a:buNone/>
            </a:pPr>
            <a:r>
              <a:rPr lang="en-US" sz="1524" b="1">
                <a:solidFill>
                  <a:schemeClr val="accent1"/>
                </a:solidFill>
              </a:rPr>
              <a:t>Client Portal</a:t>
            </a:r>
            <a:br>
              <a:rPr lang="en-US" sz="1524" b="1"/>
            </a:br>
            <a:r>
              <a:rPr lang="en-US" sz="1524"/>
              <a:t>Simple to use, 24/7 application – easy access for sites and corporate teams</a:t>
            </a:r>
          </a:p>
          <a:p>
            <a:pPr marL="0" indent="0">
              <a:spcBef>
                <a:spcPts val="1715"/>
              </a:spcBef>
              <a:buNone/>
            </a:pPr>
            <a:r>
              <a:rPr lang="en-US" sz="1524" b="1">
                <a:solidFill>
                  <a:schemeClr val="accent1"/>
                </a:solidFill>
              </a:rPr>
              <a:t>Accessibility of data</a:t>
            </a:r>
            <a:br>
              <a:rPr lang="en-US" sz="1524" b="1"/>
            </a:br>
            <a:r>
              <a:rPr lang="en-US" sz="1524"/>
              <a:t>Enabling the speed of response</a:t>
            </a:r>
            <a:br>
              <a:rPr lang="en-US" sz="1524"/>
            </a:br>
            <a:r>
              <a:rPr lang="en-US" sz="1524"/>
              <a:t>our clients expect</a:t>
            </a:r>
            <a:endParaRPr lang="en-US" sz="1524">
              <a:ea typeface="Source Sans Pro"/>
            </a:endParaRPr>
          </a:p>
          <a:p>
            <a:pPr marL="0" indent="0">
              <a:spcBef>
                <a:spcPts val="1715"/>
              </a:spcBef>
              <a:buNone/>
            </a:pPr>
            <a:r>
              <a:rPr lang="en-US" sz="1524" b="1">
                <a:solidFill>
                  <a:schemeClr val="accent1"/>
                </a:solidFill>
              </a:rPr>
              <a:t>Dedicated resource</a:t>
            </a:r>
            <a:br>
              <a:rPr lang="en-US" sz="1524" b="1"/>
            </a:br>
            <a:r>
              <a:rPr lang="en-US" sz="1524"/>
              <a:t>A direct point of contact to provide the information you need</a:t>
            </a:r>
            <a:endParaRPr lang="en-US" sz="1524">
              <a:ea typeface="Source Sans Pro"/>
            </a:endParaRPr>
          </a:p>
        </p:txBody>
      </p:sp>
      <p:sp>
        <p:nvSpPr>
          <p:cNvPr id="2" name="Title 1">
            <a:extLst>
              <a:ext uri="{FF2B5EF4-FFF2-40B4-BE49-F238E27FC236}">
                <a16:creationId xmlns:a16="http://schemas.microsoft.com/office/drawing/2014/main" id="{9366623D-CB73-4336-A01F-6DEAECB5D1D8}"/>
              </a:ext>
            </a:extLst>
          </p:cNvPr>
          <p:cNvSpPr>
            <a:spLocks noGrp="1"/>
          </p:cNvSpPr>
          <p:nvPr>
            <p:ph type="title"/>
          </p:nvPr>
        </p:nvSpPr>
        <p:spPr>
          <a:xfrm>
            <a:off x="605496" y="381150"/>
            <a:ext cx="8008382" cy="773941"/>
          </a:xfrm>
        </p:spPr>
        <p:txBody>
          <a:bodyPr/>
          <a:lstStyle/>
          <a:p>
            <a:r>
              <a:rPr lang="en-US" sz="3048" dirty="0">
                <a:solidFill>
                  <a:schemeClr val="tx1"/>
                </a:solidFill>
              </a:rPr>
              <a:t>Measuring up to client expectations through LRQA technologies &amp; innovation</a:t>
            </a:r>
          </a:p>
        </p:txBody>
      </p:sp>
      <p:sp>
        <p:nvSpPr>
          <p:cNvPr id="18" name="Content Placeholder 17">
            <a:extLst>
              <a:ext uri="{FF2B5EF4-FFF2-40B4-BE49-F238E27FC236}">
                <a16:creationId xmlns:a16="http://schemas.microsoft.com/office/drawing/2014/main" id="{BE90F6D3-EC09-4A28-8CA3-A1B6A4CCF6A7}"/>
              </a:ext>
            </a:extLst>
          </p:cNvPr>
          <p:cNvSpPr>
            <a:spLocks noGrp="1"/>
          </p:cNvSpPr>
          <p:nvPr>
            <p:ph sz="quarter" idx="13"/>
          </p:nvPr>
        </p:nvSpPr>
        <p:spPr>
          <a:xfrm>
            <a:off x="608088" y="1259116"/>
            <a:ext cx="6859512" cy="1332791"/>
          </a:xfrm>
        </p:spPr>
        <p:txBody>
          <a:bodyPr vert="horz" wrap="none" lIns="0" tIns="0" rIns="0" bIns="0" rtlCol="0" anchor="t">
            <a:noAutofit/>
          </a:bodyPr>
          <a:lstStyle/>
          <a:p>
            <a:r>
              <a:rPr lang="en-US">
                <a:solidFill>
                  <a:schemeClr val="tx2"/>
                </a:solidFill>
              </a:rPr>
              <a:t>By tracking our own performance, we provide our customers</a:t>
            </a:r>
            <a:br>
              <a:rPr lang="en-US">
                <a:solidFill>
                  <a:schemeClr val="tx2"/>
                </a:solidFill>
              </a:rPr>
            </a:br>
            <a:r>
              <a:rPr lang="en-US">
                <a:solidFill>
                  <a:schemeClr val="tx2"/>
                </a:solidFill>
              </a:rPr>
              <a:t>with the very best service. </a:t>
            </a:r>
            <a:r>
              <a:rPr lang="en-GB">
                <a:solidFill>
                  <a:schemeClr val="tx2"/>
                </a:solidFill>
              </a:rPr>
              <a:t>Using advanced reporting through</a:t>
            </a:r>
            <a:br>
              <a:rPr lang="en-GB">
                <a:solidFill>
                  <a:schemeClr val="tx2"/>
                </a:solidFill>
              </a:rPr>
            </a:br>
            <a:r>
              <a:rPr lang="en-GB">
                <a:solidFill>
                  <a:schemeClr val="tx2"/>
                </a:solidFill>
              </a:rPr>
              <a:t>Power BI, we monitor performance against agreed KPIs, giving</a:t>
            </a:r>
            <a:br>
              <a:rPr lang="en-GB">
                <a:solidFill>
                  <a:schemeClr val="tx2"/>
                </a:solidFill>
              </a:rPr>
            </a:br>
            <a:r>
              <a:rPr lang="en-GB">
                <a:solidFill>
                  <a:schemeClr val="tx2"/>
                </a:solidFill>
              </a:rPr>
              <a:t>our customers complete transparency and focus.</a:t>
            </a:r>
            <a:endParaRPr lang="en-GB">
              <a:solidFill>
                <a:schemeClr val="tx2"/>
              </a:solidFill>
              <a:ea typeface="Source Sans Pro"/>
            </a:endParaRPr>
          </a:p>
        </p:txBody>
      </p:sp>
      <p:grpSp>
        <p:nvGrpSpPr>
          <p:cNvPr id="38" name="Group 37">
            <a:extLst>
              <a:ext uri="{FF2B5EF4-FFF2-40B4-BE49-F238E27FC236}">
                <a16:creationId xmlns:a16="http://schemas.microsoft.com/office/drawing/2014/main" id="{3556558C-4CC1-4C31-A938-648139BB712F}"/>
              </a:ext>
            </a:extLst>
          </p:cNvPr>
          <p:cNvGrpSpPr/>
          <p:nvPr/>
        </p:nvGrpSpPr>
        <p:grpSpPr>
          <a:xfrm>
            <a:off x="7605072" y="1149895"/>
            <a:ext cx="3996761" cy="2557808"/>
            <a:chOff x="7814189" y="972494"/>
            <a:chExt cx="4195674" cy="2685106"/>
          </a:xfrm>
        </p:grpSpPr>
        <p:sp>
          <p:nvSpPr>
            <p:cNvPr id="34" name="Freeform: Shape 33">
              <a:extLst>
                <a:ext uri="{FF2B5EF4-FFF2-40B4-BE49-F238E27FC236}">
                  <a16:creationId xmlns:a16="http://schemas.microsoft.com/office/drawing/2014/main" id="{7568F55C-0A97-4479-95DC-AF52D9CFD628}"/>
                </a:ext>
              </a:extLst>
            </p:cNvPr>
            <p:cNvSpPr/>
            <p:nvPr/>
          </p:nvSpPr>
          <p:spPr>
            <a:xfrm>
              <a:off x="7861609" y="1272806"/>
              <a:ext cx="4148254" cy="2384794"/>
            </a:xfrm>
            <a:custGeom>
              <a:avLst/>
              <a:gdLst>
                <a:gd name="connsiteX0" fmla="*/ 0 w 5553308"/>
                <a:gd name="connsiteY0" fmla="*/ 2062976 h 2062976"/>
                <a:gd name="connsiteX1" fmla="*/ 3735659 w 5553308"/>
                <a:gd name="connsiteY1" fmla="*/ 2062976 h 2062976"/>
                <a:gd name="connsiteX2" fmla="*/ 5553308 w 5553308"/>
                <a:gd name="connsiteY2" fmla="*/ 0 h 2062976"/>
                <a:gd name="connsiteX3" fmla="*/ 2497874 w 5553308"/>
                <a:gd name="connsiteY3" fmla="*/ 0 h 2062976"/>
                <a:gd name="connsiteX4" fmla="*/ 0 w 5553308"/>
                <a:gd name="connsiteY4" fmla="*/ 2062976 h 2062976"/>
                <a:gd name="connsiteX0" fmla="*/ 0 w 5553308"/>
                <a:gd name="connsiteY0" fmla="*/ 2062976 h 2308303"/>
                <a:gd name="connsiteX1" fmla="*/ 4505093 w 5553308"/>
                <a:gd name="connsiteY1" fmla="*/ 2308303 h 2308303"/>
                <a:gd name="connsiteX2" fmla="*/ 5553308 w 5553308"/>
                <a:gd name="connsiteY2" fmla="*/ 0 h 2308303"/>
                <a:gd name="connsiteX3" fmla="*/ 2497874 w 5553308"/>
                <a:gd name="connsiteY3" fmla="*/ 0 h 2308303"/>
                <a:gd name="connsiteX4" fmla="*/ 0 w 5553308"/>
                <a:gd name="connsiteY4" fmla="*/ 2062976 h 2308303"/>
                <a:gd name="connsiteX0" fmla="*/ 0 w 5486401"/>
                <a:gd name="connsiteY0" fmla="*/ 2364059 h 2364059"/>
                <a:gd name="connsiteX1" fmla="*/ 4438186 w 5486401"/>
                <a:gd name="connsiteY1" fmla="*/ 2308303 h 2364059"/>
                <a:gd name="connsiteX2" fmla="*/ 5486401 w 5486401"/>
                <a:gd name="connsiteY2" fmla="*/ 0 h 2364059"/>
                <a:gd name="connsiteX3" fmla="*/ 2430967 w 5486401"/>
                <a:gd name="connsiteY3" fmla="*/ 0 h 2364059"/>
                <a:gd name="connsiteX4" fmla="*/ 0 w 5486401"/>
                <a:gd name="connsiteY4" fmla="*/ 2364059 h 2364059"/>
                <a:gd name="connsiteX0" fmla="*/ 0 w 4828479"/>
                <a:gd name="connsiteY0" fmla="*/ 2330605 h 2330605"/>
                <a:gd name="connsiteX1" fmla="*/ 3780264 w 4828479"/>
                <a:gd name="connsiteY1" fmla="*/ 2308303 h 2330605"/>
                <a:gd name="connsiteX2" fmla="*/ 4828479 w 4828479"/>
                <a:gd name="connsiteY2" fmla="*/ 0 h 2330605"/>
                <a:gd name="connsiteX3" fmla="*/ 1773045 w 4828479"/>
                <a:gd name="connsiteY3" fmla="*/ 0 h 2330605"/>
                <a:gd name="connsiteX4" fmla="*/ 0 w 4828479"/>
                <a:gd name="connsiteY4" fmla="*/ 2330605 h 2330605"/>
                <a:gd name="connsiteX0" fmla="*/ 0 w 4828479"/>
                <a:gd name="connsiteY0" fmla="*/ 2754352 h 2754352"/>
                <a:gd name="connsiteX1" fmla="*/ 3780264 w 4828479"/>
                <a:gd name="connsiteY1" fmla="*/ 2732050 h 2754352"/>
                <a:gd name="connsiteX2" fmla="*/ 4828479 w 4828479"/>
                <a:gd name="connsiteY2" fmla="*/ 423747 h 2754352"/>
                <a:gd name="connsiteX3" fmla="*/ 981308 w 4828479"/>
                <a:gd name="connsiteY3" fmla="*/ 0 h 2754352"/>
                <a:gd name="connsiteX4" fmla="*/ 0 w 4828479"/>
                <a:gd name="connsiteY4" fmla="*/ 2754352 h 2754352"/>
                <a:gd name="connsiteX0" fmla="*/ 0 w 4828479"/>
                <a:gd name="connsiteY0" fmla="*/ 2330605 h 2330605"/>
                <a:gd name="connsiteX1" fmla="*/ 3780264 w 4828479"/>
                <a:gd name="connsiteY1" fmla="*/ 2308303 h 2330605"/>
                <a:gd name="connsiteX2" fmla="*/ 4828479 w 4828479"/>
                <a:gd name="connsiteY2" fmla="*/ 0 h 2330605"/>
                <a:gd name="connsiteX3" fmla="*/ 1427357 w 4828479"/>
                <a:gd name="connsiteY3" fmla="*/ 345687 h 2330605"/>
                <a:gd name="connsiteX4" fmla="*/ 0 w 4828479"/>
                <a:gd name="connsiteY4" fmla="*/ 2330605 h 2330605"/>
                <a:gd name="connsiteX0" fmla="*/ 0 w 4293221"/>
                <a:gd name="connsiteY0" fmla="*/ 2564781 h 2564781"/>
                <a:gd name="connsiteX1" fmla="*/ 3780264 w 4293221"/>
                <a:gd name="connsiteY1" fmla="*/ 2542479 h 2564781"/>
                <a:gd name="connsiteX2" fmla="*/ 4293221 w 4293221"/>
                <a:gd name="connsiteY2" fmla="*/ 0 h 2564781"/>
                <a:gd name="connsiteX3" fmla="*/ 1427357 w 4293221"/>
                <a:gd name="connsiteY3" fmla="*/ 579863 h 2564781"/>
                <a:gd name="connsiteX4" fmla="*/ 0 w 4293221"/>
                <a:gd name="connsiteY4" fmla="*/ 2564781 h 2564781"/>
                <a:gd name="connsiteX0" fmla="*/ 0 w 4293221"/>
                <a:gd name="connsiteY0" fmla="*/ 2564781 h 3055435"/>
                <a:gd name="connsiteX1" fmla="*/ 3668752 w 4293221"/>
                <a:gd name="connsiteY1" fmla="*/ 3055435 h 3055435"/>
                <a:gd name="connsiteX2" fmla="*/ 4293221 w 4293221"/>
                <a:gd name="connsiteY2" fmla="*/ 0 h 3055435"/>
                <a:gd name="connsiteX3" fmla="*/ 1427357 w 4293221"/>
                <a:gd name="connsiteY3" fmla="*/ 579863 h 3055435"/>
                <a:gd name="connsiteX4" fmla="*/ 0 w 4293221"/>
                <a:gd name="connsiteY4" fmla="*/ 2564781 h 3055435"/>
                <a:gd name="connsiteX0" fmla="*/ 0 w 4293221"/>
                <a:gd name="connsiteY0" fmla="*/ 2564781 h 3055435"/>
                <a:gd name="connsiteX1" fmla="*/ 3668752 w 4293221"/>
                <a:gd name="connsiteY1" fmla="*/ 3055435 h 3055435"/>
                <a:gd name="connsiteX2" fmla="*/ 4293221 w 4293221"/>
                <a:gd name="connsiteY2" fmla="*/ 0 h 3055435"/>
                <a:gd name="connsiteX3" fmla="*/ 1427357 w 4293221"/>
                <a:gd name="connsiteY3" fmla="*/ 211873 h 3055435"/>
                <a:gd name="connsiteX4" fmla="*/ 0 w 4293221"/>
                <a:gd name="connsiteY4" fmla="*/ 2564781 h 3055435"/>
                <a:gd name="connsiteX0" fmla="*/ 0 w 3958684"/>
                <a:gd name="connsiteY0" fmla="*/ 2442118 h 2932772"/>
                <a:gd name="connsiteX1" fmla="*/ 3668752 w 3958684"/>
                <a:gd name="connsiteY1" fmla="*/ 2932772 h 2932772"/>
                <a:gd name="connsiteX2" fmla="*/ 3958684 w 3958684"/>
                <a:gd name="connsiteY2" fmla="*/ 0 h 2932772"/>
                <a:gd name="connsiteX3" fmla="*/ 1427357 w 3958684"/>
                <a:gd name="connsiteY3" fmla="*/ 89210 h 2932772"/>
                <a:gd name="connsiteX4" fmla="*/ 0 w 3958684"/>
                <a:gd name="connsiteY4" fmla="*/ 2442118 h 2932772"/>
                <a:gd name="connsiteX0" fmla="*/ 0 w 4148254"/>
                <a:gd name="connsiteY0" fmla="*/ 2653991 h 3144645"/>
                <a:gd name="connsiteX1" fmla="*/ 3668752 w 4148254"/>
                <a:gd name="connsiteY1" fmla="*/ 3144645 h 3144645"/>
                <a:gd name="connsiteX2" fmla="*/ 4148254 w 4148254"/>
                <a:gd name="connsiteY2" fmla="*/ 0 h 3144645"/>
                <a:gd name="connsiteX3" fmla="*/ 1427357 w 4148254"/>
                <a:gd name="connsiteY3" fmla="*/ 301083 h 3144645"/>
                <a:gd name="connsiteX4" fmla="*/ 0 w 4148254"/>
                <a:gd name="connsiteY4" fmla="*/ 2653991 h 3144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8254" h="3144645">
                  <a:moveTo>
                    <a:pt x="0" y="2653991"/>
                  </a:moveTo>
                  <a:lnTo>
                    <a:pt x="3668752" y="3144645"/>
                  </a:lnTo>
                  <a:lnTo>
                    <a:pt x="4148254" y="0"/>
                  </a:lnTo>
                  <a:lnTo>
                    <a:pt x="1427357" y="301083"/>
                  </a:lnTo>
                  <a:lnTo>
                    <a:pt x="0" y="2653991"/>
                  </a:lnTo>
                  <a:close/>
                </a:path>
              </a:pathLst>
            </a:custGeom>
            <a:solidFill>
              <a:schemeClr val="accent1">
                <a:lumMod val="50000"/>
                <a:alpha val="30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15"/>
            </a:p>
          </p:txBody>
        </p:sp>
        <p:grpSp>
          <p:nvGrpSpPr>
            <p:cNvPr id="32" name="Group 31">
              <a:extLst>
                <a:ext uri="{FF2B5EF4-FFF2-40B4-BE49-F238E27FC236}">
                  <a16:creationId xmlns:a16="http://schemas.microsoft.com/office/drawing/2014/main" id="{842B3E27-72A7-41A4-A9E5-3B2307505775}"/>
                </a:ext>
              </a:extLst>
            </p:cNvPr>
            <p:cNvGrpSpPr/>
            <p:nvPr/>
          </p:nvGrpSpPr>
          <p:grpSpPr>
            <a:xfrm>
              <a:off x="7814189" y="972494"/>
              <a:ext cx="3922247" cy="2279682"/>
              <a:chOff x="7814189" y="972494"/>
              <a:chExt cx="3922247" cy="2279682"/>
            </a:xfrm>
          </p:grpSpPr>
          <p:sp>
            <p:nvSpPr>
              <p:cNvPr id="31" name="Rectangle 30">
                <a:extLst>
                  <a:ext uri="{FF2B5EF4-FFF2-40B4-BE49-F238E27FC236}">
                    <a16:creationId xmlns:a16="http://schemas.microsoft.com/office/drawing/2014/main" id="{880467F3-BD4B-49B3-BC51-54F9895F9BB2}"/>
                  </a:ext>
                </a:extLst>
              </p:cNvPr>
              <p:cNvSpPr/>
              <p:nvPr/>
            </p:nvSpPr>
            <p:spPr>
              <a:xfrm>
                <a:off x="8308188" y="1116216"/>
                <a:ext cx="2914135" cy="1907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15"/>
              </a:p>
            </p:txBody>
          </p:sp>
          <p:pic>
            <p:nvPicPr>
              <p:cNvPr id="10" name="Picture 10" descr="Graphical user interface, application&#10;&#10;Description automatically generated">
                <a:extLst>
                  <a:ext uri="{FF2B5EF4-FFF2-40B4-BE49-F238E27FC236}">
                    <a16:creationId xmlns:a16="http://schemas.microsoft.com/office/drawing/2014/main" id="{D90826FE-B91C-4244-A399-EA7A0DD2F91F}"/>
                  </a:ext>
                </a:extLst>
              </p:cNvPr>
              <p:cNvPicPr>
                <a:picLocks noChangeAspect="1"/>
              </p:cNvPicPr>
              <p:nvPr/>
            </p:nvPicPr>
            <p:blipFill>
              <a:blip r:embed="rId4"/>
              <a:stretch>
                <a:fillRect/>
              </a:stretch>
            </p:blipFill>
            <p:spPr>
              <a:xfrm>
                <a:off x="8347053" y="1272806"/>
                <a:ext cx="2834421" cy="1584000"/>
              </a:xfrm>
              <a:prstGeom prst="rect">
                <a:avLst/>
              </a:prstGeom>
            </p:spPr>
          </p:pic>
          <p:pic>
            <p:nvPicPr>
              <p:cNvPr id="27" name="Picture 26" descr="A picture containing text, electronics, display, screenshot&#10;&#10;Description automatically generated">
                <a:extLst>
                  <a:ext uri="{FF2B5EF4-FFF2-40B4-BE49-F238E27FC236}">
                    <a16:creationId xmlns:a16="http://schemas.microsoft.com/office/drawing/2014/main" id="{81B9B6D2-1E3B-41A7-9D4A-0AF46DF19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4189" y="972494"/>
                <a:ext cx="3922247" cy="2279682"/>
              </a:xfrm>
              <a:prstGeom prst="rect">
                <a:avLst/>
              </a:prstGeom>
            </p:spPr>
          </p:pic>
        </p:grpSp>
      </p:grpSp>
      <p:grpSp>
        <p:nvGrpSpPr>
          <p:cNvPr id="39" name="Group 38">
            <a:extLst>
              <a:ext uri="{FF2B5EF4-FFF2-40B4-BE49-F238E27FC236}">
                <a16:creationId xmlns:a16="http://schemas.microsoft.com/office/drawing/2014/main" id="{A41E86FE-0307-4ECB-95C9-14A69180156D}"/>
              </a:ext>
            </a:extLst>
          </p:cNvPr>
          <p:cNvGrpSpPr/>
          <p:nvPr/>
        </p:nvGrpSpPr>
        <p:grpSpPr>
          <a:xfrm>
            <a:off x="7605072" y="3678340"/>
            <a:ext cx="3996761" cy="2631615"/>
            <a:chOff x="7814189" y="3626776"/>
            <a:chExt cx="4195674" cy="2762587"/>
          </a:xfrm>
        </p:grpSpPr>
        <p:sp>
          <p:nvSpPr>
            <p:cNvPr id="36" name="Freeform: Shape 35">
              <a:extLst>
                <a:ext uri="{FF2B5EF4-FFF2-40B4-BE49-F238E27FC236}">
                  <a16:creationId xmlns:a16="http://schemas.microsoft.com/office/drawing/2014/main" id="{1722AC6D-E38B-4583-B163-775DA42F7E29}"/>
                </a:ext>
              </a:extLst>
            </p:cNvPr>
            <p:cNvSpPr/>
            <p:nvPr/>
          </p:nvSpPr>
          <p:spPr>
            <a:xfrm>
              <a:off x="7861609" y="3891278"/>
              <a:ext cx="4148254" cy="2498085"/>
            </a:xfrm>
            <a:custGeom>
              <a:avLst/>
              <a:gdLst>
                <a:gd name="connsiteX0" fmla="*/ 0 w 5553308"/>
                <a:gd name="connsiteY0" fmla="*/ 2062976 h 2062976"/>
                <a:gd name="connsiteX1" fmla="*/ 3735659 w 5553308"/>
                <a:gd name="connsiteY1" fmla="*/ 2062976 h 2062976"/>
                <a:gd name="connsiteX2" fmla="*/ 5553308 w 5553308"/>
                <a:gd name="connsiteY2" fmla="*/ 0 h 2062976"/>
                <a:gd name="connsiteX3" fmla="*/ 2497874 w 5553308"/>
                <a:gd name="connsiteY3" fmla="*/ 0 h 2062976"/>
                <a:gd name="connsiteX4" fmla="*/ 0 w 5553308"/>
                <a:gd name="connsiteY4" fmla="*/ 2062976 h 2062976"/>
                <a:gd name="connsiteX0" fmla="*/ 0 w 5553308"/>
                <a:gd name="connsiteY0" fmla="*/ 2062976 h 2308303"/>
                <a:gd name="connsiteX1" fmla="*/ 4505093 w 5553308"/>
                <a:gd name="connsiteY1" fmla="*/ 2308303 h 2308303"/>
                <a:gd name="connsiteX2" fmla="*/ 5553308 w 5553308"/>
                <a:gd name="connsiteY2" fmla="*/ 0 h 2308303"/>
                <a:gd name="connsiteX3" fmla="*/ 2497874 w 5553308"/>
                <a:gd name="connsiteY3" fmla="*/ 0 h 2308303"/>
                <a:gd name="connsiteX4" fmla="*/ 0 w 5553308"/>
                <a:gd name="connsiteY4" fmla="*/ 2062976 h 2308303"/>
                <a:gd name="connsiteX0" fmla="*/ 0 w 5486401"/>
                <a:gd name="connsiteY0" fmla="*/ 2364059 h 2364059"/>
                <a:gd name="connsiteX1" fmla="*/ 4438186 w 5486401"/>
                <a:gd name="connsiteY1" fmla="*/ 2308303 h 2364059"/>
                <a:gd name="connsiteX2" fmla="*/ 5486401 w 5486401"/>
                <a:gd name="connsiteY2" fmla="*/ 0 h 2364059"/>
                <a:gd name="connsiteX3" fmla="*/ 2430967 w 5486401"/>
                <a:gd name="connsiteY3" fmla="*/ 0 h 2364059"/>
                <a:gd name="connsiteX4" fmla="*/ 0 w 5486401"/>
                <a:gd name="connsiteY4" fmla="*/ 2364059 h 2364059"/>
                <a:gd name="connsiteX0" fmla="*/ 0 w 4828479"/>
                <a:gd name="connsiteY0" fmla="*/ 2330605 h 2330605"/>
                <a:gd name="connsiteX1" fmla="*/ 3780264 w 4828479"/>
                <a:gd name="connsiteY1" fmla="*/ 2308303 h 2330605"/>
                <a:gd name="connsiteX2" fmla="*/ 4828479 w 4828479"/>
                <a:gd name="connsiteY2" fmla="*/ 0 h 2330605"/>
                <a:gd name="connsiteX3" fmla="*/ 1773045 w 4828479"/>
                <a:gd name="connsiteY3" fmla="*/ 0 h 2330605"/>
                <a:gd name="connsiteX4" fmla="*/ 0 w 4828479"/>
                <a:gd name="connsiteY4" fmla="*/ 2330605 h 2330605"/>
                <a:gd name="connsiteX0" fmla="*/ 0 w 4828479"/>
                <a:gd name="connsiteY0" fmla="*/ 2754352 h 2754352"/>
                <a:gd name="connsiteX1" fmla="*/ 3780264 w 4828479"/>
                <a:gd name="connsiteY1" fmla="*/ 2732050 h 2754352"/>
                <a:gd name="connsiteX2" fmla="*/ 4828479 w 4828479"/>
                <a:gd name="connsiteY2" fmla="*/ 423747 h 2754352"/>
                <a:gd name="connsiteX3" fmla="*/ 981308 w 4828479"/>
                <a:gd name="connsiteY3" fmla="*/ 0 h 2754352"/>
                <a:gd name="connsiteX4" fmla="*/ 0 w 4828479"/>
                <a:gd name="connsiteY4" fmla="*/ 2754352 h 2754352"/>
                <a:gd name="connsiteX0" fmla="*/ 0 w 4828479"/>
                <a:gd name="connsiteY0" fmla="*/ 2330605 h 2330605"/>
                <a:gd name="connsiteX1" fmla="*/ 3780264 w 4828479"/>
                <a:gd name="connsiteY1" fmla="*/ 2308303 h 2330605"/>
                <a:gd name="connsiteX2" fmla="*/ 4828479 w 4828479"/>
                <a:gd name="connsiteY2" fmla="*/ 0 h 2330605"/>
                <a:gd name="connsiteX3" fmla="*/ 1427357 w 4828479"/>
                <a:gd name="connsiteY3" fmla="*/ 345687 h 2330605"/>
                <a:gd name="connsiteX4" fmla="*/ 0 w 4828479"/>
                <a:gd name="connsiteY4" fmla="*/ 2330605 h 2330605"/>
                <a:gd name="connsiteX0" fmla="*/ 0 w 4293221"/>
                <a:gd name="connsiteY0" fmla="*/ 2564781 h 2564781"/>
                <a:gd name="connsiteX1" fmla="*/ 3780264 w 4293221"/>
                <a:gd name="connsiteY1" fmla="*/ 2542479 h 2564781"/>
                <a:gd name="connsiteX2" fmla="*/ 4293221 w 4293221"/>
                <a:gd name="connsiteY2" fmla="*/ 0 h 2564781"/>
                <a:gd name="connsiteX3" fmla="*/ 1427357 w 4293221"/>
                <a:gd name="connsiteY3" fmla="*/ 579863 h 2564781"/>
                <a:gd name="connsiteX4" fmla="*/ 0 w 4293221"/>
                <a:gd name="connsiteY4" fmla="*/ 2564781 h 2564781"/>
                <a:gd name="connsiteX0" fmla="*/ 0 w 4293221"/>
                <a:gd name="connsiteY0" fmla="*/ 2564781 h 3055435"/>
                <a:gd name="connsiteX1" fmla="*/ 3668752 w 4293221"/>
                <a:gd name="connsiteY1" fmla="*/ 3055435 h 3055435"/>
                <a:gd name="connsiteX2" fmla="*/ 4293221 w 4293221"/>
                <a:gd name="connsiteY2" fmla="*/ 0 h 3055435"/>
                <a:gd name="connsiteX3" fmla="*/ 1427357 w 4293221"/>
                <a:gd name="connsiteY3" fmla="*/ 579863 h 3055435"/>
                <a:gd name="connsiteX4" fmla="*/ 0 w 4293221"/>
                <a:gd name="connsiteY4" fmla="*/ 2564781 h 3055435"/>
                <a:gd name="connsiteX0" fmla="*/ 0 w 4293221"/>
                <a:gd name="connsiteY0" fmla="*/ 2564781 h 3055435"/>
                <a:gd name="connsiteX1" fmla="*/ 3668752 w 4293221"/>
                <a:gd name="connsiteY1" fmla="*/ 3055435 h 3055435"/>
                <a:gd name="connsiteX2" fmla="*/ 4293221 w 4293221"/>
                <a:gd name="connsiteY2" fmla="*/ 0 h 3055435"/>
                <a:gd name="connsiteX3" fmla="*/ 1427357 w 4293221"/>
                <a:gd name="connsiteY3" fmla="*/ 211873 h 3055435"/>
                <a:gd name="connsiteX4" fmla="*/ 0 w 4293221"/>
                <a:gd name="connsiteY4" fmla="*/ 2564781 h 3055435"/>
                <a:gd name="connsiteX0" fmla="*/ 0 w 3958684"/>
                <a:gd name="connsiteY0" fmla="*/ 2442118 h 2932772"/>
                <a:gd name="connsiteX1" fmla="*/ 3668752 w 3958684"/>
                <a:gd name="connsiteY1" fmla="*/ 2932772 h 2932772"/>
                <a:gd name="connsiteX2" fmla="*/ 3958684 w 3958684"/>
                <a:gd name="connsiteY2" fmla="*/ 0 h 2932772"/>
                <a:gd name="connsiteX3" fmla="*/ 1427357 w 3958684"/>
                <a:gd name="connsiteY3" fmla="*/ 89210 h 2932772"/>
                <a:gd name="connsiteX4" fmla="*/ 0 w 3958684"/>
                <a:gd name="connsiteY4" fmla="*/ 2442118 h 2932772"/>
                <a:gd name="connsiteX0" fmla="*/ 0 w 4148254"/>
                <a:gd name="connsiteY0" fmla="*/ 2653991 h 3144645"/>
                <a:gd name="connsiteX1" fmla="*/ 3668752 w 4148254"/>
                <a:gd name="connsiteY1" fmla="*/ 3144645 h 3144645"/>
                <a:gd name="connsiteX2" fmla="*/ 4148254 w 4148254"/>
                <a:gd name="connsiteY2" fmla="*/ 0 h 3144645"/>
                <a:gd name="connsiteX3" fmla="*/ 1427357 w 4148254"/>
                <a:gd name="connsiteY3" fmla="*/ 301083 h 3144645"/>
                <a:gd name="connsiteX4" fmla="*/ 0 w 4148254"/>
                <a:gd name="connsiteY4" fmla="*/ 2653991 h 3144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8254" h="3144645">
                  <a:moveTo>
                    <a:pt x="0" y="2653991"/>
                  </a:moveTo>
                  <a:lnTo>
                    <a:pt x="3668752" y="3144645"/>
                  </a:lnTo>
                  <a:lnTo>
                    <a:pt x="4148254" y="0"/>
                  </a:lnTo>
                  <a:lnTo>
                    <a:pt x="1427357" y="301083"/>
                  </a:lnTo>
                  <a:lnTo>
                    <a:pt x="0" y="2653991"/>
                  </a:lnTo>
                  <a:close/>
                </a:path>
              </a:pathLst>
            </a:custGeom>
            <a:solidFill>
              <a:schemeClr val="accent1">
                <a:lumMod val="50000"/>
                <a:alpha val="30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15"/>
            </a:p>
          </p:txBody>
        </p:sp>
        <p:grpSp>
          <p:nvGrpSpPr>
            <p:cNvPr id="33" name="Group 32">
              <a:extLst>
                <a:ext uri="{FF2B5EF4-FFF2-40B4-BE49-F238E27FC236}">
                  <a16:creationId xmlns:a16="http://schemas.microsoft.com/office/drawing/2014/main" id="{105A4661-8AD1-4EC3-ACB8-96B5A931EAD6}"/>
                </a:ext>
              </a:extLst>
            </p:cNvPr>
            <p:cNvGrpSpPr/>
            <p:nvPr/>
          </p:nvGrpSpPr>
          <p:grpSpPr>
            <a:xfrm>
              <a:off x="7814189" y="3626776"/>
              <a:ext cx="3922247" cy="2279682"/>
              <a:chOff x="7814189" y="3626776"/>
              <a:chExt cx="3922247" cy="2279682"/>
            </a:xfrm>
          </p:grpSpPr>
          <p:sp>
            <p:nvSpPr>
              <p:cNvPr id="29" name="Rectangle 28">
                <a:extLst>
                  <a:ext uri="{FF2B5EF4-FFF2-40B4-BE49-F238E27FC236}">
                    <a16:creationId xmlns:a16="http://schemas.microsoft.com/office/drawing/2014/main" id="{93B01CB1-190B-4361-8A24-4632DA25528B}"/>
                  </a:ext>
                </a:extLst>
              </p:cNvPr>
              <p:cNvSpPr/>
              <p:nvPr/>
            </p:nvSpPr>
            <p:spPr>
              <a:xfrm>
                <a:off x="8310196" y="3743672"/>
                <a:ext cx="2914135" cy="1907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15"/>
              </a:p>
            </p:txBody>
          </p:sp>
          <p:pic>
            <p:nvPicPr>
              <p:cNvPr id="6" name="Picture 5">
                <a:extLst>
                  <a:ext uri="{FF2B5EF4-FFF2-40B4-BE49-F238E27FC236}">
                    <a16:creationId xmlns:a16="http://schemas.microsoft.com/office/drawing/2014/main" id="{1EFE22E4-8395-452B-B5D5-6109E63E51DA}"/>
                  </a:ext>
                </a:extLst>
              </p:cNvPr>
              <p:cNvPicPr>
                <a:picLocks noChangeAspect="1"/>
              </p:cNvPicPr>
              <p:nvPr/>
            </p:nvPicPr>
            <p:blipFill rotWithShape="1">
              <a:blip r:embed="rId6"/>
              <a:srcRect t="1" r="13699" b="1865"/>
              <a:stretch/>
            </p:blipFill>
            <p:spPr>
              <a:xfrm>
                <a:off x="8353999" y="3891278"/>
                <a:ext cx="2837631" cy="1595658"/>
              </a:xfrm>
              <a:prstGeom prst="rect">
                <a:avLst/>
              </a:prstGeom>
            </p:spPr>
          </p:pic>
          <p:pic>
            <p:nvPicPr>
              <p:cNvPr id="28" name="Picture 27" descr="A picture containing text, electronics, display, screenshot&#10;&#10;Description automatically generated">
                <a:extLst>
                  <a:ext uri="{FF2B5EF4-FFF2-40B4-BE49-F238E27FC236}">
                    <a16:creationId xmlns:a16="http://schemas.microsoft.com/office/drawing/2014/main" id="{5249AF1C-0D49-436D-B3CC-4C1C848C36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4189" y="3626776"/>
                <a:ext cx="3922247" cy="2279682"/>
              </a:xfrm>
              <a:prstGeom prst="rect">
                <a:avLst/>
              </a:prstGeom>
            </p:spPr>
          </p:pic>
          <p:sp>
            <p:nvSpPr>
              <p:cNvPr id="30" name="Rectangle 29">
                <a:extLst>
                  <a:ext uri="{FF2B5EF4-FFF2-40B4-BE49-F238E27FC236}">
                    <a16:creationId xmlns:a16="http://schemas.microsoft.com/office/drawing/2014/main" id="{8EEF997A-711B-47A3-BE8D-0292503B0BA7}"/>
                  </a:ext>
                </a:extLst>
              </p:cNvPr>
              <p:cNvSpPr/>
              <p:nvPr/>
            </p:nvSpPr>
            <p:spPr>
              <a:xfrm>
                <a:off x="8345823" y="5471864"/>
                <a:ext cx="2844000" cy="36000"/>
              </a:xfrm>
              <a:prstGeom prst="rect">
                <a:avLst/>
              </a:prstGeom>
              <a:solidFill>
                <a:srgbClr val="D8E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15"/>
              </a:p>
            </p:txBody>
          </p:sp>
        </p:grpSp>
      </p:grpSp>
      <p:sp>
        <p:nvSpPr>
          <p:cNvPr id="46" name="Content Placeholder 10">
            <a:extLst>
              <a:ext uri="{FF2B5EF4-FFF2-40B4-BE49-F238E27FC236}">
                <a16:creationId xmlns:a16="http://schemas.microsoft.com/office/drawing/2014/main" id="{A2703E40-017F-4CEF-A942-B07B6731A6A5}"/>
              </a:ext>
            </a:extLst>
          </p:cNvPr>
          <p:cNvSpPr txBox="1">
            <a:spLocks/>
          </p:cNvSpPr>
          <p:nvPr/>
        </p:nvSpPr>
        <p:spPr>
          <a:xfrm>
            <a:off x="4460726" y="2900513"/>
            <a:ext cx="2963668" cy="2949432"/>
          </a:xfrm>
          <a:prstGeom prst="rect">
            <a:avLst/>
          </a:prstGeom>
        </p:spPr>
        <p:txBody>
          <a:bodyPr vert="horz" lIns="0" tIns="0" rIns="0" bIns="0" rtlCol="0">
            <a:noAutofit/>
          </a:bodyPr>
          <a:lstStyle>
            <a:lvl1pPr marL="229492" indent="-229492" algn="l" defTabSz="917966" rtl="0" eaLnBrk="1" latinLnBrk="0" hangingPunct="1">
              <a:lnSpc>
                <a:spcPct val="100000"/>
              </a:lnSpc>
              <a:spcBef>
                <a:spcPts val="1200"/>
              </a:spcBef>
              <a:buClr>
                <a:schemeClr val="bg2"/>
              </a:buClr>
              <a:buFont typeface="Arial" panose="020B0604020202020204" pitchFamily="34" charset="0"/>
              <a:buChar char="•"/>
              <a:defRPr sz="2000" kern="1200">
                <a:solidFill>
                  <a:schemeClr val="tx1"/>
                </a:solidFill>
                <a:latin typeface="+mn-lt"/>
                <a:ea typeface="+mn-ea"/>
                <a:cs typeface="+mn-cs"/>
              </a:defRPr>
            </a:lvl1pPr>
            <a:lvl2pPr marL="688475" indent="-229492" algn="l" defTabSz="917966" rtl="0" eaLnBrk="1" latinLnBrk="0" hangingPunct="1">
              <a:lnSpc>
                <a:spcPct val="100000"/>
              </a:lnSpc>
              <a:spcBef>
                <a:spcPts val="1200"/>
              </a:spcBef>
              <a:buClr>
                <a:schemeClr val="bg2"/>
              </a:buClr>
              <a:buFont typeface="Arial" panose="020B0604020202020204" pitchFamily="34" charset="0"/>
              <a:buChar char="•"/>
              <a:defRPr sz="1800" kern="1200">
                <a:solidFill>
                  <a:schemeClr val="tx1"/>
                </a:solidFill>
                <a:latin typeface="+mn-lt"/>
                <a:ea typeface="+mn-ea"/>
                <a:cs typeface="+mn-cs"/>
              </a:defRPr>
            </a:lvl2pPr>
            <a:lvl3pPr marL="1147458" indent="-229492" algn="l" defTabSz="917966" rtl="0" eaLnBrk="1" latinLnBrk="0" hangingPunct="1">
              <a:lnSpc>
                <a:spcPct val="100000"/>
              </a:lnSpc>
              <a:spcBef>
                <a:spcPts val="1200"/>
              </a:spcBef>
              <a:buClr>
                <a:schemeClr val="bg2"/>
              </a:buClr>
              <a:buFont typeface="Arial" panose="020B0604020202020204" pitchFamily="34" charset="0"/>
              <a:buChar char="•"/>
              <a:defRPr sz="1600" kern="1200">
                <a:solidFill>
                  <a:schemeClr val="tx1"/>
                </a:solidFill>
                <a:latin typeface="+mn-lt"/>
                <a:ea typeface="+mn-ea"/>
                <a:cs typeface="+mn-cs"/>
              </a:defRPr>
            </a:lvl3pPr>
            <a:lvl4pPr marL="1606441" indent="-229492" algn="l" defTabSz="917966" rtl="0" eaLnBrk="1" latinLnBrk="0" hangingPunct="1">
              <a:lnSpc>
                <a:spcPct val="100000"/>
              </a:lnSpc>
              <a:spcBef>
                <a:spcPts val="1200"/>
              </a:spcBef>
              <a:buClr>
                <a:schemeClr val="bg2"/>
              </a:buClr>
              <a:buFont typeface="Arial" panose="020B0604020202020204" pitchFamily="34" charset="0"/>
              <a:buChar char="•"/>
              <a:defRPr sz="1400" kern="1200">
                <a:solidFill>
                  <a:schemeClr val="tx1"/>
                </a:solidFill>
                <a:latin typeface="+mn-lt"/>
                <a:ea typeface="+mn-ea"/>
                <a:cs typeface="+mn-cs"/>
              </a:defRPr>
            </a:lvl4pPr>
            <a:lvl5pPr marL="2065424" indent="-229492" algn="l" defTabSz="917966" rtl="0" eaLnBrk="1" latinLnBrk="0" hangingPunct="1">
              <a:lnSpc>
                <a:spcPct val="100000"/>
              </a:lnSpc>
              <a:spcBef>
                <a:spcPts val="1200"/>
              </a:spcBef>
              <a:buClr>
                <a:schemeClr val="bg2"/>
              </a:buClr>
              <a:buFont typeface="Arial" panose="020B0604020202020204" pitchFamily="34" charset="0"/>
              <a:buChar char="•"/>
              <a:defRPr sz="1400" kern="1200">
                <a:solidFill>
                  <a:schemeClr val="tx1"/>
                </a:solidFill>
                <a:latin typeface="+mn-lt"/>
                <a:ea typeface="+mn-ea"/>
                <a:cs typeface="+mn-cs"/>
              </a:defRPr>
            </a:lvl5pPr>
            <a:lvl6pPr marL="2524407" indent="-229492" algn="l" defTabSz="917966" rtl="0" eaLnBrk="1" latinLnBrk="0" hangingPunct="1">
              <a:lnSpc>
                <a:spcPct val="90000"/>
              </a:lnSpc>
              <a:spcBef>
                <a:spcPts val="502"/>
              </a:spcBef>
              <a:buFont typeface="Arial" panose="020B0604020202020204" pitchFamily="34" charset="0"/>
              <a:buChar char="•"/>
              <a:defRPr sz="1807" kern="1200">
                <a:solidFill>
                  <a:schemeClr val="tx1"/>
                </a:solidFill>
                <a:latin typeface="+mn-lt"/>
                <a:ea typeface="+mn-ea"/>
                <a:cs typeface="+mn-cs"/>
              </a:defRPr>
            </a:lvl6pPr>
            <a:lvl7pPr marL="2983390" indent="-229492" algn="l" defTabSz="917966" rtl="0" eaLnBrk="1" latinLnBrk="0" hangingPunct="1">
              <a:lnSpc>
                <a:spcPct val="90000"/>
              </a:lnSpc>
              <a:spcBef>
                <a:spcPts val="502"/>
              </a:spcBef>
              <a:buFont typeface="Arial" panose="020B0604020202020204" pitchFamily="34" charset="0"/>
              <a:buChar char="•"/>
              <a:defRPr sz="1807" kern="1200">
                <a:solidFill>
                  <a:schemeClr val="tx1"/>
                </a:solidFill>
                <a:latin typeface="+mn-lt"/>
                <a:ea typeface="+mn-ea"/>
                <a:cs typeface="+mn-cs"/>
              </a:defRPr>
            </a:lvl7pPr>
            <a:lvl8pPr marL="3442373" indent="-229492" algn="l" defTabSz="917966" rtl="0" eaLnBrk="1" latinLnBrk="0" hangingPunct="1">
              <a:lnSpc>
                <a:spcPct val="90000"/>
              </a:lnSpc>
              <a:spcBef>
                <a:spcPts val="502"/>
              </a:spcBef>
              <a:buFont typeface="Arial" panose="020B0604020202020204" pitchFamily="34" charset="0"/>
              <a:buChar char="•"/>
              <a:defRPr sz="1807" kern="1200">
                <a:solidFill>
                  <a:schemeClr val="tx1"/>
                </a:solidFill>
                <a:latin typeface="+mn-lt"/>
                <a:ea typeface="+mn-ea"/>
                <a:cs typeface="+mn-cs"/>
              </a:defRPr>
            </a:lvl8pPr>
            <a:lvl9pPr marL="3901356" indent="-229492" algn="l" defTabSz="917966" rtl="0" eaLnBrk="1" latinLnBrk="0" hangingPunct="1">
              <a:lnSpc>
                <a:spcPct val="90000"/>
              </a:lnSpc>
              <a:spcBef>
                <a:spcPts val="502"/>
              </a:spcBef>
              <a:buFont typeface="Arial" panose="020B0604020202020204" pitchFamily="34" charset="0"/>
              <a:buChar char="•"/>
              <a:defRPr sz="1807" kern="1200">
                <a:solidFill>
                  <a:schemeClr val="tx1"/>
                </a:solidFill>
                <a:latin typeface="+mn-lt"/>
                <a:ea typeface="+mn-ea"/>
                <a:cs typeface="+mn-cs"/>
              </a:defRPr>
            </a:lvl9pPr>
          </a:lstStyle>
          <a:p>
            <a:pPr marL="0" indent="0">
              <a:spcBef>
                <a:spcPts val="1715"/>
              </a:spcBef>
              <a:buNone/>
            </a:pPr>
            <a:r>
              <a:rPr lang="en-US" sz="1524" b="1">
                <a:solidFill>
                  <a:schemeClr val="accent1"/>
                </a:solidFill>
              </a:rPr>
              <a:t>Task tracking &amp; monitoring</a:t>
            </a:r>
            <a:br>
              <a:rPr lang="en-US" sz="1524" b="1"/>
            </a:br>
            <a:r>
              <a:rPr lang="en-US" sz="1524"/>
              <a:t>Real-time visibility and reporting</a:t>
            </a:r>
            <a:br>
              <a:rPr lang="en-US" sz="1524"/>
            </a:br>
            <a:r>
              <a:rPr lang="en-US" sz="1524"/>
              <a:t>of the certification process</a:t>
            </a:r>
            <a:endParaRPr lang="en-GB" sz="1715"/>
          </a:p>
          <a:p>
            <a:pPr marL="0" indent="0">
              <a:spcBef>
                <a:spcPts val="1715"/>
              </a:spcBef>
              <a:buNone/>
            </a:pPr>
            <a:r>
              <a:rPr lang="en-US" sz="1524" b="1">
                <a:solidFill>
                  <a:schemeClr val="accent1"/>
                </a:solidFill>
              </a:rPr>
              <a:t>Review and reporting</a:t>
            </a:r>
            <a:br>
              <a:rPr lang="en-US" sz="1524" b="1"/>
            </a:br>
            <a:r>
              <a:rPr lang="en-US" sz="1524"/>
              <a:t>Data-driven review meetings, tailored to your requirements</a:t>
            </a:r>
          </a:p>
          <a:p>
            <a:pPr marL="0" indent="0">
              <a:spcBef>
                <a:spcPts val="1715"/>
              </a:spcBef>
              <a:buNone/>
            </a:pPr>
            <a:r>
              <a:rPr lang="en-US" sz="1524" b="1">
                <a:solidFill>
                  <a:schemeClr val="accent1"/>
                </a:solidFill>
              </a:rPr>
              <a:t>Continuous development</a:t>
            </a:r>
            <a:br>
              <a:rPr lang="en-US" sz="1524" b="1"/>
            </a:br>
            <a:r>
              <a:rPr lang="en-US" sz="1524"/>
              <a:t>Accessing our expertise and data</a:t>
            </a:r>
            <a:br>
              <a:rPr lang="en-US" sz="1524"/>
            </a:br>
            <a:r>
              <a:rPr lang="en-US" sz="1524"/>
              <a:t>to drive your business forward</a:t>
            </a:r>
            <a:br>
              <a:rPr lang="en-US" sz="1524"/>
            </a:br>
            <a:endParaRPr lang="en-US" sz="1524"/>
          </a:p>
          <a:p>
            <a:pPr marL="0" indent="0">
              <a:spcBef>
                <a:spcPts val="1715"/>
              </a:spcBef>
              <a:buNone/>
            </a:pPr>
            <a:endParaRPr lang="en-GB" sz="1715"/>
          </a:p>
        </p:txBody>
      </p:sp>
      <p:pic>
        <p:nvPicPr>
          <p:cNvPr id="9" name="Picture 8">
            <a:extLst>
              <a:ext uri="{FF2B5EF4-FFF2-40B4-BE49-F238E27FC236}">
                <a16:creationId xmlns:a16="http://schemas.microsoft.com/office/drawing/2014/main" id="{CC2B8EB9-93FC-46F6-B263-94264B705177}"/>
              </a:ext>
            </a:extLst>
          </p:cNvPr>
          <p:cNvPicPr>
            <a:picLocks noChangeAspect="1"/>
          </p:cNvPicPr>
          <p:nvPr/>
        </p:nvPicPr>
        <p:blipFill rotWithShape="1">
          <a:blip r:embed="rId3"/>
          <a:srcRect l="21840" t="18004" r="28910" b="34532"/>
          <a:stretch/>
        </p:blipFill>
        <p:spPr>
          <a:xfrm>
            <a:off x="4012168" y="2896115"/>
            <a:ext cx="385447" cy="392594"/>
          </a:xfrm>
          <a:prstGeom prst="rect">
            <a:avLst/>
          </a:prstGeom>
        </p:spPr>
      </p:pic>
      <p:pic>
        <p:nvPicPr>
          <p:cNvPr id="37" name="Picture 36">
            <a:extLst>
              <a:ext uri="{FF2B5EF4-FFF2-40B4-BE49-F238E27FC236}">
                <a16:creationId xmlns:a16="http://schemas.microsoft.com/office/drawing/2014/main" id="{22B409A5-4384-4E78-882A-AB95536FBC1E}"/>
              </a:ext>
            </a:extLst>
          </p:cNvPr>
          <p:cNvPicPr>
            <a:picLocks noChangeAspect="1"/>
          </p:cNvPicPr>
          <p:nvPr/>
        </p:nvPicPr>
        <p:blipFill rotWithShape="1">
          <a:blip r:embed="rId3"/>
          <a:srcRect l="21840" t="18004" r="28910" b="34532"/>
          <a:stretch/>
        </p:blipFill>
        <p:spPr>
          <a:xfrm>
            <a:off x="544968" y="3811481"/>
            <a:ext cx="385447" cy="392594"/>
          </a:xfrm>
          <a:prstGeom prst="rect">
            <a:avLst/>
          </a:prstGeom>
        </p:spPr>
      </p:pic>
      <p:pic>
        <p:nvPicPr>
          <p:cNvPr id="41" name="Picture 40">
            <a:extLst>
              <a:ext uri="{FF2B5EF4-FFF2-40B4-BE49-F238E27FC236}">
                <a16:creationId xmlns:a16="http://schemas.microsoft.com/office/drawing/2014/main" id="{ECF80E3E-AB35-4F4F-B7D0-B1A32D06E3B8}"/>
              </a:ext>
            </a:extLst>
          </p:cNvPr>
          <p:cNvPicPr>
            <a:picLocks noChangeAspect="1"/>
          </p:cNvPicPr>
          <p:nvPr/>
        </p:nvPicPr>
        <p:blipFill rotWithShape="1">
          <a:blip r:embed="rId3"/>
          <a:srcRect l="21840" t="18004" r="28910" b="34532"/>
          <a:stretch/>
        </p:blipFill>
        <p:spPr>
          <a:xfrm>
            <a:off x="546496" y="2896115"/>
            <a:ext cx="385447" cy="392594"/>
          </a:xfrm>
          <a:prstGeom prst="rect">
            <a:avLst/>
          </a:prstGeom>
        </p:spPr>
      </p:pic>
      <p:pic>
        <p:nvPicPr>
          <p:cNvPr id="42" name="Picture 41">
            <a:extLst>
              <a:ext uri="{FF2B5EF4-FFF2-40B4-BE49-F238E27FC236}">
                <a16:creationId xmlns:a16="http://schemas.microsoft.com/office/drawing/2014/main" id="{5845EDD2-B224-45B5-B4DB-6672D5E18EAC}"/>
              </a:ext>
            </a:extLst>
          </p:cNvPr>
          <p:cNvPicPr>
            <a:picLocks noChangeAspect="1"/>
          </p:cNvPicPr>
          <p:nvPr/>
        </p:nvPicPr>
        <p:blipFill rotWithShape="1">
          <a:blip r:embed="rId3"/>
          <a:srcRect l="21840" t="18004" r="28910" b="34532"/>
          <a:stretch/>
        </p:blipFill>
        <p:spPr>
          <a:xfrm>
            <a:off x="544968" y="4722450"/>
            <a:ext cx="385447" cy="392594"/>
          </a:xfrm>
          <a:prstGeom prst="rect">
            <a:avLst/>
          </a:prstGeom>
        </p:spPr>
      </p:pic>
      <p:pic>
        <p:nvPicPr>
          <p:cNvPr id="13" name="Picture 12">
            <a:extLst>
              <a:ext uri="{FF2B5EF4-FFF2-40B4-BE49-F238E27FC236}">
                <a16:creationId xmlns:a16="http://schemas.microsoft.com/office/drawing/2014/main" id="{621BD93B-39B2-0110-ADDE-E1E6601CCD76}"/>
              </a:ext>
            </a:extLst>
          </p:cNvPr>
          <p:cNvPicPr>
            <a:picLocks noChangeAspect="1"/>
          </p:cNvPicPr>
          <p:nvPr/>
        </p:nvPicPr>
        <p:blipFill rotWithShape="1">
          <a:blip r:embed="rId3"/>
          <a:srcRect l="21840" t="18004" r="28910" b="34532"/>
          <a:stretch/>
        </p:blipFill>
        <p:spPr>
          <a:xfrm>
            <a:off x="4021009" y="4827704"/>
            <a:ext cx="385447" cy="392594"/>
          </a:xfrm>
          <a:prstGeom prst="rect">
            <a:avLst/>
          </a:prstGeom>
        </p:spPr>
      </p:pic>
      <p:sp>
        <p:nvSpPr>
          <p:cNvPr id="3" name="Footer Placeholder 4">
            <a:extLst>
              <a:ext uri="{FF2B5EF4-FFF2-40B4-BE49-F238E27FC236}">
                <a16:creationId xmlns:a16="http://schemas.microsoft.com/office/drawing/2014/main" id="{EAC8ECB8-CB30-2E4A-F17E-9401FEB518CC}"/>
              </a:ext>
            </a:extLst>
          </p:cNvPr>
          <p:cNvSpPr txBox="1">
            <a:spLocks/>
          </p:cNvSpPr>
          <p:nvPr/>
        </p:nvSpPr>
        <p:spPr>
          <a:xfrm>
            <a:off x="6527730" y="6421341"/>
            <a:ext cx="4784232" cy="183054"/>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lumMod val="85000"/>
                  </a:srgbClr>
                </a:solidFill>
                <a:effectLst/>
                <a:uLnTx/>
                <a:uFillTx/>
                <a:latin typeface="Source Sans Pro"/>
                <a:ea typeface="+mn-ea"/>
                <a:cs typeface="+mn-cs"/>
              </a:rPr>
              <a:t>LRQA Responsible Sourcing:  SMETA</a:t>
            </a:r>
            <a:endParaRPr kumimoji="0" lang="en-GB" sz="1050" b="1" i="0" u="none" strike="noStrike" kern="1200" cap="none" spc="0" normalizeH="0" baseline="0" noProof="0" dirty="0">
              <a:ln>
                <a:noFill/>
              </a:ln>
              <a:solidFill>
                <a:srgbClr val="FFFFFF">
                  <a:lumMod val="85000"/>
                </a:srgbClr>
              </a:solidFill>
              <a:effectLst/>
              <a:uLnTx/>
              <a:uFillTx/>
              <a:latin typeface="Source Sans Pro"/>
              <a:ea typeface="+mn-ea"/>
              <a:cs typeface="+mn-cs"/>
            </a:endParaRPr>
          </a:p>
        </p:txBody>
      </p:sp>
    </p:spTree>
    <p:extLst>
      <p:ext uri="{BB962C8B-B14F-4D97-AF65-F5344CB8AC3E}">
        <p14:creationId xmlns:p14="http://schemas.microsoft.com/office/powerpoint/2010/main" val="962104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7893D16-4B16-4D9F-B513-320C5D7E1943}"/>
              </a:ext>
            </a:extLst>
          </p:cNvPr>
          <p:cNvSpPr>
            <a:spLocks noGrp="1"/>
          </p:cNvSpPr>
          <p:nvPr>
            <p:ph idx="1"/>
          </p:nvPr>
        </p:nvSpPr>
        <p:spPr>
          <a:xfrm>
            <a:off x="557601" y="1086719"/>
            <a:ext cx="3795324" cy="5016842"/>
          </a:xfrm>
        </p:spPr>
        <p:txBody>
          <a:bodyPr/>
          <a:lstStyle/>
          <a:p>
            <a:pPr marL="411480" indent="-411480">
              <a:spcBef>
                <a:spcPts val="0"/>
              </a:spcBef>
              <a:buFont typeface="Arial" panose="020B0604020202020204" pitchFamily="34" charset="0"/>
              <a:buChar char="•"/>
            </a:pPr>
            <a:r>
              <a:rPr lang="en-GB" sz="1600" dirty="0"/>
              <a:t>Responsible Sourcing audit clients have access to our Client Portal for jobs (</a:t>
            </a:r>
            <a:r>
              <a:rPr lang="en-GB" sz="1600" dirty="0" err="1"/>
              <a:t>Aruvio</a:t>
            </a:r>
            <a:r>
              <a:rPr lang="en-GB" sz="1600" dirty="0"/>
              <a:t>) and managing CAPs (</a:t>
            </a:r>
            <a:r>
              <a:rPr lang="en-GB" sz="1600" dirty="0" err="1"/>
              <a:t>EiQ</a:t>
            </a:r>
            <a:r>
              <a:rPr lang="en-GB" sz="1600" dirty="0"/>
              <a:t> Assess)</a:t>
            </a:r>
          </a:p>
          <a:p>
            <a:pPr marL="411480" indent="-411480">
              <a:spcBef>
                <a:spcPts val="0"/>
              </a:spcBef>
              <a:buFont typeface="Arial" panose="020B0604020202020204" pitchFamily="34" charset="0"/>
              <a:buChar char="•"/>
            </a:pPr>
            <a:r>
              <a:rPr lang="en-GB" sz="1600" dirty="0">
                <a:solidFill>
                  <a:schemeClr val="tx1"/>
                </a:solidFill>
              </a:rPr>
              <a:t>Full visibility of planned and completed visits. As well ability to confirm proposed audit dates.</a:t>
            </a:r>
          </a:p>
          <a:p>
            <a:pPr marL="411480" indent="-411480">
              <a:spcBef>
                <a:spcPts val="0"/>
              </a:spcBef>
              <a:buFont typeface="Arial" panose="020B0604020202020204" pitchFamily="34" charset="0"/>
              <a:buChar char="•"/>
            </a:pPr>
            <a:r>
              <a:rPr lang="en-GB" sz="1600" dirty="0">
                <a:solidFill>
                  <a:schemeClr val="tx1"/>
                </a:solidFill>
              </a:rPr>
              <a:t>Securely download documents related to your audits with LRQA</a:t>
            </a:r>
          </a:p>
          <a:p>
            <a:pPr marL="411480" indent="-411480">
              <a:spcBef>
                <a:spcPts val="0"/>
              </a:spcBef>
              <a:buFont typeface="Arial" panose="020B0604020202020204" pitchFamily="34" charset="0"/>
              <a:buChar char="•"/>
            </a:pPr>
            <a:r>
              <a:rPr lang="en-GB" sz="1600" dirty="0">
                <a:solidFill>
                  <a:schemeClr val="tx1"/>
                </a:solidFill>
              </a:rPr>
              <a:t>Data links to </a:t>
            </a:r>
            <a:r>
              <a:rPr lang="en-GB" sz="1600" dirty="0" err="1"/>
              <a:t>PowerBi</a:t>
            </a:r>
            <a:r>
              <a:rPr lang="en-GB" sz="1600" dirty="0"/>
              <a:t> for your account manager to support analytics</a:t>
            </a:r>
            <a:endParaRPr lang="en-GB" sz="1600" dirty="0">
              <a:solidFill>
                <a:schemeClr val="tx1"/>
              </a:solidFill>
            </a:endParaRPr>
          </a:p>
          <a:p>
            <a:pPr marL="411480" indent="-411480">
              <a:spcBef>
                <a:spcPts val="0"/>
              </a:spcBef>
              <a:buFont typeface="Arial" panose="020B0604020202020204" pitchFamily="34" charset="0"/>
              <a:buChar char="•"/>
            </a:pPr>
            <a:r>
              <a:rPr lang="en-GB" sz="1600" dirty="0">
                <a:solidFill>
                  <a:schemeClr val="tx1"/>
                </a:solidFill>
              </a:rPr>
              <a:t>Links to CAP statuses, managed in complementing system</a:t>
            </a:r>
          </a:p>
          <a:p>
            <a:pPr marL="411480" indent="-411480">
              <a:spcBef>
                <a:spcPts val="0"/>
              </a:spcBef>
              <a:buFont typeface="Arial" panose="020B0604020202020204" pitchFamily="34" charset="0"/>
              <a:buChar char="•"/>
            </a:pPr>
            <a:r>
              <a:rPr lang="en-GB" sz="1600" dirty="0">
                <a:solidFill>
                  <a:schemeClr val="tx1"/>
                </a:solidFill>
              </a:rPr>
              <a:t>View, reply and follow the status of audit findings</a:t>
            </a:r>
          </a:p>
          <a:p>
            <a:pPr marL="411480" indent="-411480">
              <a:spcBef>
                <a:spcPts val="0"/>
              </a:spcBef>
              <a:buFont typeface="Arial" panose="020B0604020202020204" pitchFamily="34" charset="0"/>
              <a:buChar char="•"/>
            </a:pPr>
            <a:r>
              <a:rPr lang="en-GB" sz="1600" dirty="0">
                <a:solidFill>
                  <a:schemeClr val="tx1"/>
                </a:solidFill>
              </a:rPr>
              <a:t>Generate quotes and add purchase order numbers for you visits</a:t>
            </a:r>
          </a:p>
          <a:p>
            <a:pPr marL="411480" indent="-411480">
              <a:spcBef>
                <a:spcPts val="0"/>
              </a:spcBef>
              <a:buFont typeface="Arial" panose="020B0604020202020204" pitchFamily="34" charset="0"/>
              <a:buChar char="•"/>
            </a:pPr>
            <a:r>
              <a:rPr lang="en-GB" sz="1600" dirty="0">
                <a:solidFill>
                  <a:schemeClr val="tx1"/>
                </a:solidFill>
              </a:rPr>
              <a:t>Contact LRQA and follow the status of your request</a:t>
            </a:r>
          </a:p>
        </p:txBody>
      </p:sp>
      <p:pic>
        <p:nvPicPr>
          <p:cNvPr id="3" name="Content Placeholder 9">
            <a:extLst>
              <a:ext uri="{FF2B5EF4-FFF2-40B4-BE49-F238E27FC236}">
                <a16:creationId xmlns:a16="http://schemas.microsoft.com/office/drawing/2014/main" id="{4801BF51-4F28-3E80-B655-2A03E2D1D1FB}"/>
              </a:ext>
            </a:extLst>
          </p:cNvPr>
          <p:cNvPicPr>
            <a:picLocks noChangeAspect="1"/>
          </p:cNvPicPr>
          <p:nvPr/>
        </p:nvPicPr>
        <p:blipFill rotWithShape="1">
          <a:blip r:embed="rId2"/>
          <a:srcRect t="15762" r="34564" b="5042"/>
          <a:stretch/>
        </p:blipFill>
        <p:spPr>
          <a:xfrm>
            <a:off x="5055011" y="1086719"/>
            <a:ext cx="6784564" cy="4618756"/>
          </a:xfrm>
          <a:prstGeom prst="rect">
            <a:avLst/>
          </a:prstGeom>
        </p:spPr>
      </p:pic>
      <p:sp>
        <p:nvSpPr>
          <p:cNvPr id="11" name="Title 10">
            <a:extLst>
              <a:ext uri="{FF2B5EF4-FFF2-40B4-BE49-F238E27FC236}">
                <a16:creationId xmlns:a16="http://schemas.microsoft.com/office/drawing/2014/main" id="{917B70AE-AF2A-6D7B-EA6D-A7E4E53775D4}"/>
              </a:ext>
            </a:extLst>
          </p:cNvPr>
          <p:cNvSpPr>
            <a:spLocks noGrp="1"/>
          </p:cNvSpPr>
          <p:nvPr>
            <p:ph type="title"/>
          </p:nvPr>
        </p:nvSpPr>
        <p:spPr/>
        <p:txBody>
          <a:bodyPr/>
          <a:lstStyle/>
          <a:p>
            <a:r>
              <a:rPr lang="en-US" sz="3200" dirty="0"/>
              <a:t>LRQA Client Portal (</a:t>
            </a:r>
            <a:r>
              <a:rPr lang="en-US" sz="3200" dirty="0" err="1"/>
              <a:t>Aruvio</a:t>
            </a:r>
            <a:r>
              <a:rPr lang="en-US" sz="3200" dirty="0"/>
              <a:t>)</a:t>
            </a:r>
          </a:p>
        </p:txBody>
      </p:sp>
      <p:sp>
        <p:nvSpPr>
          <p:cNvPr id="12" name="Footer Placeholder 4">
            <a:extLst>
              <a:ext uri="{FF2B5EF4-FFF2-40B4-BE49-F238E27FC236}">
                <a16:creationId xmlns:a16="http://schemas.microsoft.com/office/drawing/2014/main" id="{23664AA6-9BE1-673B-ED30-48BC6972C5B7}"/>
              </a:ext>
            </a:extLst>
          </p:cNvPr>
          <p:cNvSpPr txBox="1">
            <a:spLocks/>
          </p:cNvSpPr>
          <p:nvPr/>
        </p:nvSpPr>
        <p:spPr>
          <a:xfrm>
            <a:off x="6527730" y="6421341"/>
            <a:ext cx="4784232" cy="183054"/>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lumMod val="85000"/>
                  </a:srgbClr>
                </a:solidFill>
                <a:effectLst/>
                <a:uLnTx/>
                <a:uFillTx/>
                <a:latin typeface="Source Sans Pro"/>
                <a:ea typeface="+mn-ea"/>
                <a:cs typeface="+mn-cs"/>
              </a:rPr>
              <a:t>LRQA Responsible Sourcing:  SMETA</a:t>
            </a:r>
            <a:endParaRPr kumimoji="0" lang="en-GB" sz="1050" b="1" i="0" u="none" strike="noStrike" kern="1200" cap="none" spc="0" normalizeH="0" baseline="0" noProof="0" dirty="0">
              <a:ln>
                <a:noFill/>
              </a:ln>
              <a:solidFill>
                <a:srgbClr val="FFFFFF">
                  <a:lumMod val="85000"/>
                </a:srgbClr>
              </a:solidFill>
              <a:effectLst/>
              <a:uLnTx/>
              <a:uFillTx/>
              <a:latin typeface="Source Sans Pro"/>
              <a:ea typeface="+mn-ea"/>
              <a:cs typeface="+mn-cs"/>
            </a:endParaRPr>
          </a:p>
        </p:txBody>
      </p:sp>
    </p:spTree>
    <p:extLst>
      <p:ext uri="{BB962C8B-B14F-4D97-AF65-F5344CB8AC3E}">
        <p14:creationId xmlns:p14="http://schemas.microsoft.com/office/powerpoint/2010/main" val="31701802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EFE2293-4305-83E7-35F5-D12C33A76AB2}"/>
              </a:ext>
            </a:extLst>
          </p:cNvPr>
          <p:cNvSpPr>
            <a:spLocks noGrp="1"/>
          </p:cNvSpPr>
          <p:nvPr>
            <p:ph type="sldNum" sz="quarter" idx="11"/>
          </p:nvPr>
        </p:nvSpPr>
        <p:spPr/>
        <p:txBody>
          <a:bodyPr/>
          <a:lstStyle/>
          <a:p>
            <a:fld id="{4483779D-C340-494C-9B53-38C528D6A960}" type="slidenum">
              <a:rPr lang="en-GB" smtClean="0"/>
              <a:pPr/>
              <a:t>32</a:t>
            </a:fld>
            <a:endParaRPr lang="en-GB"/>
          </a:p>
        </p:txBody>
      </p:sp>
      <p:sp>
        <p:nvSpPr>
          <p:cNvPr id="7" name="Title 1">
            <a:extLst>
              <a:ext uri="{FF2B5EF4-FFF2-40B4-BE49-F238E27FC236}">
                <a16:creationId xmlns:a16="http://schemas.microsoft.com/office/drawing/2014/main" id="{F254D4D7-5600-CF95-F4CA-5887D5B7EFE6}"/>
              </a:ext>
            </a:extLst>
          </p:cNvPr>
          <p:cNvSpPr txBox="1">
            <a:spLocks/>
          </p:cNvSpPr>
          <p:nvPr/>
        </p:nvSpPr>
        <p:spPr>
          <a:xfrm>
            <a:off x="467360" y="385200"/>
            <a:ext cx="11724640" cy="563133"/>
          </a:xfrm>
          <a:prstGeom prst="rect">
            <a:avLst/>
          </a:prstGeom>
        </p:spPr>
        <p:txBody>
          <a:bodyPr vert="horz" lIns="90000" tIns="45720" rIns="91440" bIns="45720" rtlCol="0" anchor="t">
            <a:normAutofit/>
          </a:bodyPr>
          <a:lstStyle>
            <a:lvl1pPr algn="l" defTabSz="914400" rtl="0" eaLnBrk="1" latinLnBrk="0" hangingPunct="1">
              <a:lnSpc>
                <a:spcPct val="90000"/>
              </a:lnSpc>
              <a:spcBef>
                <a:spcPct val="0"/>
              </a:spcBef>
              <a:buNone/>
              <a:defRPr sz="3600" kern="1200">
                <a:solidFill>
                  <a:schemeClr val="tx1"/>
                </a:solidFill>
                <a:latin typeface="Lato Black" panose="020F0A0202020403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Lato Black" panose="020F0A02020204030203" pitchFamily="34" charset="0"/>
                <a:ea typeface="+mj-ea"/>
                <a:cs typeface="+mj-cs"/>
              </a:rPr>
              <a:t>LRQA Client Portal:  CAP Management</a:t>
            </a:r>
            <a:endParaRPr kumimoji="0" lang="en-GB" sz="3200" b="0" i="0" u="none" strike="noStrike" kern="1200" cap="none" spc="0" normalizeH="0" baseline="0" noProof="0" dirty="0">
              <a:ln>
                <a:noFill/>
              </a:ln>
              <a:solidFill>
                <a:prstClr val="black"/>
              </a:solidFill>
              <a:effectLst/>
              <a:uLnTx/>
              <a:uFillTx/>
              <a:latin typeface="Lato"/>
              <a:ea typeface="+mj-ea"/>
              <a:cs typeface="+mj-cs"/>
            </a:endParaRPr>
          </a:p>
        </p:txBody>
      </p:sp>
      <p:pic>
        <p:nvPicPr>
          <p:cNvPr id="30" name="Picture 29" descr="A screenshot of a computer&#10;&#10;Description automatically generated">
            <a:extLst>
              <a:ext uri="{FF2B5EF4-FFF2-40B4-BE49-F238E27FC236}">
                <a16:creationId xmlns:a16="http://schemas.microsoft.com/office/drawing/2014/main" id="{5E94FF25-8567-992A-98CC-77F28EF23B64}"/>
              </a:ext>
            </a:extLst>
          </p:cNvPr>
          <p:cNvPicPr>
            <a:picLocks noChangeAspect="1"/>
          </p:cNvPicPr>
          <p:nvPr/>
        </p:nvPicPr>
        <p:blipFill rotWithShape="1">
          <a:blip r:embed="rId2">
            <a:extLst>
              <a:ext uri="{28A0092B-C50C-407E-A947-70E740481C1C}">
                <a14:useLocalDpi xmlns:a14="http://schemas.microsoft.com/office/drawing/2010/main" val="0"/>
              </a:ext>
            </a:extLst>
          </a:blip>
          <a:srcRect b="4239"/>
          <a:stretch/>
        </p:blipFill>
        <p:spPr>
          <a:xfrm>
            <a:off x="548750" y="1141101"/>
            <a:ext cx="8154000" cy="4579038"/>
          </a:xfrm>
          <a:prstGeom prst="rect">
            <a:avLst/>
          </a:prstGeom>
          <a:ln w="3175">
            <a:solidFill>
              <a:schemeClr val="tx2"/>
            </a:solidFill>
          </a:ln>
        </p:spPr>
      </p:pic>
      <p:pic>
        <p:nvPicPr>
          <p:cNvPr id="31" name="Picture 30" descr="A white background with blue text&#10;&#10;Description automatically generated">
            <a:extLst>
              <a:ext uri="{FF2B5EF4-FFF2-40B4-BE49-F238E27FC236}">
                <a16:creationId xmlns:a16="http://schemas.microsoft.com/office/drawing/2014/main" id="{3F223E56-2A94-8FBB-BCF5-C4818A51E5BA}"/>
              </a:ext>
            </a:extLst>
          </p:cNvPr>
          <p:cNvPicPr>
            <a:picLocks noChangeAspect="1"/>
          </p:cNvPicPr>
          <p:nvPr/>
        </p:nvPicPr>
        <p:blipFill>
          <a:blip r:embed="rId3"/>
          <a:stretch>
            <a:fillRect/>
          </a:stretch>
        </p:blipFill>
        <p:spPr>
          <a:xfrm>
            <a:off x="5299754" y="3861024"/>
            <a:ext cx="3270705" cy="1340305"/>
          </a:xfrm>
          <a:prstGeom prst="rect">
            <a:avLst/>
          </a:prstGeom>
        </p:spPr>
      </p:pic>
      <p:grpSp>
        <p:nvGrpSpPr>
          <p:cNvPr id="32" name="Group 31">
            <a:extLst>
              <a:ext uri="{FF2B5EF4-FFF2-40B4-BE49-F238E27FC236}">
                <a16:creationId xmlns:a16="http://schemas.microsoft.com/office/drawing/2014/main" id="{254A4AAF-B620-3D78-4A9D-CE0825502E7E}"/>
              </a:ext>
            </a:extLst>
          </p:cNvPr>
          <p:cNvGrpSpPr/>
          <p:nvPr/>
        </p:nvGrpSpPr>
        <p:grpSpPr>
          <a:xfrm>
            <a:off x="6925732" y="1818738"/>
            <a:ext cx="4678912" cy="392292"/>
            <a:chOff x="6925732" y="1818738"/>
            <a:chExt cx="4678912" cy="392292"/>
          </a:xfrm>
        </p:grpSpPr>
        <p:sp>
          <p:nvSpPr>
            <p:cNvPr id="67" name="TextBox 15">
              <a:extLst>
                <a:ext uri="{FF2B5EF4-FFF2-40B4-BE49-F238E27FC236}">
                  <a16:creationId xmlns:a16="http://schemas.microsoft.com/office/drawing/2014/main" id="{59D743A2-151A-FA0F-00FD-45709F3C1E05}"/>
                </a:ext>
              </a:extLst>
            </p:cNvPr>
            <p:cNvSpPr txBox="1"/>
            <p:nvPr/>
          </p:nvSpPr>
          <p:spPr>
            <a:xfrm>
              <a:off x="9172340" y="1818738"/>
              <a:ext cx="2432304" cy="392292"/>
            </a:xfrm>
            <a:prstGeom prst="rect">
              <a:avLst/>
            </a:prstGeom>
            <a:noFill/>
            <a:ln w="25400">
              <a:noFill/>
              <a:miter lim="800000"/>
            </a:ln>
          </p:spPr>
          <p:txBody>
            <a:bodyPr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HK" sz="1100">
                  <a:solidFill>
                    <a:schemeClr val="tx2"/>
                  </a:solidFill>
                </a:rPr>
                <a:t>Function to export, save and submit</a:t>
              </a:r>
            </a:p>
            <a:p>
              <a:pPr algn="l"/>
              <a:r>
                <a:rPr lang="en-HK" sz="1100">
                  <a:solidFill>
                    <a:schemeClr val="tx2"/>
                  </a:solidFill>
                </a:rPr>
                <a:t>CAP / updates. </a:t>
              </a:r>
            </a:p>
          </p:txBody>
        </p:sp>
        <p:sp>
          <p:nvSpPr>
            <p:cNvPr id="68" name="Rectangle 67">
              <a:extLst>
                <a:ext uri="{FF2B5EF4-FFF2-40B4-BE49-F238E27FC236}">
                  <a16:creationId xmlns:a16="http://schemas.microsoft.com/office/drawing/2014/main" id="{249666F2-D26B-75E3-B66D-0DBE853B030F}"/>
                </a:ext>
              </a:extLst>
            </p:cNvPr>
            <p:cNvSpPr/>
            <p:nvPr/>
          </p:nvSpPr>
          <p:spPr>
            <a:xfrm>
              <a:off x="6925732" y="1879600"/>
              <a:ext cx="1672789" cy="270933"/>
            </a:xfrm>
            <a:prstGeom prst="rect">
              <a:avLst/>
            </a:prstGeom>
            <a:noFill/>
            <a:ln w="19050" cap="flat">
              <a:solidFill>
                <a:schemeClr val="accent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chorCtr="1">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lnSpc>
                  <a:spcPct val="90000"/>
                </a:lnSpc>
                <a:spcBef>
                  <a:spcPts val="600"/>
                </a:spcBef>
              </a:pPr>
              <a:endParaRPr lang="en-US" sz="1600" b="1" err="1">
                <a:solidFill>
                  <a:schemeClr val="bg1"/>
                </a:solidFill>
              </a:endParaRPr>
            </a:p>
          </p:txBody>
        </p:sp>
        <p:cxnSp>
          <p:nvCxnSpPr>
            <p:cNvPr id="69" name="Straight Connector 68">
              <a:extLst>
                <a:ext uri="{FF2B5EF4-FFF2-40B4-BE49-F238E27FC236}">
                  <a16:creationId xmlns:a16="http://schemas.microsoft.com/office/drawing/2014/main" id="{9DC2E85D-3C81-8E01-F96D-E95C4DA12535}"/>
                </a:ext>
              </a:extLst>
            </p:cNvPr>
            <p:cNvCxnSpPr>
              <a:stCxn id="10" idx="3"/>
            </p:cNvCxnSpPr>
            <p:nvPr/>
          </p:nvCxnSpPr>
          <p:spPr>
            <a:xfrm flipV="1">
              <a:off x="8598521" y="2014884"/>
              <a:ext cx="443879" cy="183"/>
            </a:xfrm>
            <a:prstGeom prst="line">
              <a:avLst/>
            </a:prstGeom>
            <a:ln w="19050"/>
          </p:spPr>
          <p:style>
            <a:lnRef idx="1">
              <a:schemeClr val="accent2"/>
            </a:lnRef>
            <a:fillRef idx="0">
              <a:schemeClr val="accent2"/>
            </a:fillRef>
            <a:effectRef idx="0">
              <a:schemeClr val="accent2"/>
            </a:effectRef>
            <a:fontRef idx="minor">
              <a:schemeClr val="tx1"/>
            </a:fontRef>
          </p:style>
        </p:cxnSp>
      </p:grpSp>
      <p:grpSp>
        <p:nvGrpSpPr>
          <p:cNvPr id="33" name="Group 32">
            <a:extLst>
              <a:ext uri="{FF2B5EF4-FFF2-40B4-BE49-F238E27FC236}">
                <a16:creationId xmlns:a16="http://schemas.microsoft.com/office/drawing/2014/main" id="{1A37E057-9FE8-4187-25B4-DB3E1BB11E7B}"/>
              </a:ext>
            </a:extLst>
          </p:cNvPr>
          <p:cNvGrpSpPr/>
          <p:nvPr/>
        </p:nvGrpSpPr>
        <p:grpSpPr>
          <a:xfrm>
            <a:off x="1943101" y="2393950"/>
            <a:ext cx="9661543" cy="641350"/>
            <a:chOff x="1943101" y="2393950"/>
            <a:chExt cx="9661543" cy="641350"/>
          </a:xfrm>
        </p:grpSpPr>
        <p:sp>
          <p:nvSpPr>
            <p:cNvPr id="64" name="Rectangle 63">
              <a:extLst>
                <a:ext uri="{FF2B5EF4-FFF2-40B4-BE49-F238E27FC236}">
                  <a16:creationId xmlns:a16="http://schemas.microsoft.com/office/drawing/2014/main" id="{5AF14A9E-72FF-804E-F2F5-C99DE5443E7B}"/>
                </a:ext>
              </a:extLst>
            </p:cNvPr>
            <p:cNvSpPr/>
            <p:nvPr/>
          </p:nvSpPr>
          <p:spPr>
            <a:xfrm>
              <a:off x="1943101" y="2393950"/>
              <a:ext cx="6610350" cy="641350"/>
            </a:xfrm>
            <a:prstGeom prst="rect">
              <a:avLst/>
            </a:prstGeom>
            <a:noFill/>
            <a:ln w="19050" cap="flat">
              <a:solidFill>
                <a:schemeClr val="accent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chorCtr="1">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lnSpc>
                  <a:spcPct val="90000"/>
                </a:lnSpc>
                <a:spcBef>
                  <a:spcPts val="600"/>
                </a:spcBef>
              </a:pPr>
              <a:endParaRPr lang="en-US" sz="1600" b="1" err="1">
                <a:solidFill>
                  <a:schemeClr val="bg1"/>
                </a:solidFill>
              </a:endParaRPr>
            </a:p>
          </p:txBody>
        </p:sp>
        <p:cxnSp>
          <p:nvCxnSpPr>
            <p:cNvPr id="65" name="Straight Connector 64">
              <a:extLst>
                <a:ext uri="{FF2B5EF4-FFF2-40B4-BE49-F238E27FC236}">
                  <a16:creationId xmlns:a16="http://schemas.microsoft.com/office/drawing/2014/main" id="{7F66EA06-F8EE-7AAB-5B10-EC57FDD12FFB}"/>
                </a:ext>
              </a:extLst>
            </p:cNvPr>
            <p:cNvCxnSpPr>
              <a:cxnSpLocks/>
            </p:cNvCxnSpPr>
            <p:nvPr/>
          </p:nvCxnSpPr>
          <p:spPr>
            <a:xfrm>
              <a:off x="8553451" y="2717617"/>
              <a:ext cx="488949"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66" name="TextBox 36">
              <a:extLst>
                <a:ext uri="{FF2B5EF4-FFF2-40B4-BE49-F238E27FC236}">
                  <a16:creationId xmlns:a16="http://schemas.microsoft.com/office/drawing/2014/main" id="{E2CCAC9C-902F-192B-EB72-E8A9D844F2C0}"/>
                </a:ext>
              </a:extLst>
            </p:cNvPr>
            <p:cNvSpPr txBox="1"/>
            <p:nvPr/>
          </p:nvSpPr>
          <p:spPr>
            <a:xfrm>
              <a:off x="9172340" y="2623432"/>
              <a:ext cx="2432304" cy="185721"/>
            </a:xfrm>
            <a:prstGeom prst="rect">
              <a:avLst/>
            </a:prstGeom>
            <a:noFill/>
            <a:ln w="25400">
              <a:noFill/>
              <a:miter lim="800000"/>
            </a:ln>
          </p:spPr>
          <p:txBody>
            <a:bodyPr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HK" sz="1100">
                  <a:solidFill>
                    <a:schemeClr val="tx2"/>
                  </a:solidFill>
                </a:rPr>
                <a:t>Basic site information</a:t>
              </a:r>
            </a:p>
          </p:txBody>
        </p:sp>
      </p:grpSp>
      <p:grpSp>
        <p:nvGrpSpPr>
          <p:cNvPr id="34" name="Group 33">
            <a:extLst>
              <a:ext uri="{FF2B5EF4-FFF2-40B4-BE49-F238E27FC236}">
                <a16:creationId xmlns:a16="http://schemas.microsoft.com/office/drawing/2014/main" id="{BB7E1D70-B0D6-A6D6-5C79-48C22BEF3B5B}"/>
              </a:ext>
            </a:extLst>
          </p:cNvPr>
          <p:cNvGrpSpPr/>
          <p:nvPr/>
        </p:nvGrpSpPr>
        <p:grpSpPr>
          <a:xfrm>
            <a:off x="1940561" y="3175334"/>
            <a:ext cx="9664083" cy="577850"/>
            <a:chOff x="1940561" y="3175334"/>
            <a:chExt cx="9664083" cy="577850"/>
          </a:xfrm>
        </p:grpSpPr>
        <p:sp>
          <p:nvSpPr>
            <p:cNvPr id="61" name="Rectangle 60">
              <a:extLst>
                <a:ext uri="{FF2B5EF4-FFF2-40B4-BE49-F238E27FC236}">
                  <a16:creationId xmlns:a16="http://schemas.microsoft.com/office/drawing/2014/main" id="{5AC0AC34-70BE-6BF6-6380-E3A7FF54E718}"/>
                </a:ext>
              </a:extLst>
            </p:cNvPr>
            <p:cNvSpPr/>
            <p:nvPr/>
          </p:nvSpPr>
          <p:spPr>
            <a:xfrm>
              <a:off x="1940561" y="3175334"/>
              <a:ext cx="6612890" cy="577850"/>
            </a:xfrm>
            <a:prstGeom prst="rect">
              <a:avLst/>
            </a:prstGeom>
            <a:noFill/>
            <a:ln w="19050" cap="flat">
              <a:solidFill>
                <a:schemeClr val="accent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chorCtr="1">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lnSpc>
                  <a:spcPct val="90000"/>
                </a:lnSpc>
                <a:spcBef>
                  <a:spcPts val="600"/>
                </a:spcBef>
              </a:pPr>
              <a:endParaRPr lang="en-US" sz="1600" b="1" err="1">
                <a:solidFill>
                  <a:schemeClr val="bg1"/>
                </a:solidFill>
              </a:endParaRPr>
            </a:p>
          </p:txBody>
        </p:sp>
        <p:sp>
          <p:nvSpPr>
            <p:cNvPr id="62" name="TextBox 40">
              <a:extLst>
                <a:ext uri="{FF2B5EF4-FFF2-40B4-BE49-F238E27FC236}">
                  <a16:creationId xmlns:a16="http://schemas.microsoft.com/office/drawing/2014/main" id="{1041050F-1D0E-EF3F-B616-2D62777870DE}"/>
                </a:ext>
              </a:extLst>
            </p:cNvPr>
            <p:cNvSpPr txBox="1"/>
            <p:nvPr/>
          </p:nvSpPr>
          <p:spPr>
            <a:xfrm>
              <a:off x="9172340" y="3273222"/>
              <a:ext cx="2432304" cy="392292"/>
            </a:xfrm>
            <a:prstGeom prst="rect">
              <a:avLst/>
            </a:prstGeom>
            <a:noFill/>
            <a:ln w="25400">
              <a:noFill/>
              <a:miter lim="800000"/>
            </a:ln>
          </p:spPr>
          <p:txBody>
            <a:bodyPr wrap="square"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HK" sz="1100">
                  <a:solidFill>
                    <a:schemeClr val="tx2"/>
                  </a:solidFill>
                </a:rPr>
                <a:t>Assessment information (incl. audit, SAQ and WSS)</a:t>
              </a:r>
              <a:endParaRPr lang="en-HK" sz="1100">
                <a:solidFill>
                  <a:schemeClr val="accent4"/>
                </a:solidFill>
              </a:endParaRPr>
            </a:p>
          </p:txBody>
        </p:sp>
        <p:cxnSp>
          <p:nvCxnSpPr>
            <p:cNvPr id="63" name="Straight Connector 62">
              <a:extLst>
                <a:ext uri="{FF2B5EF4-FFF2-40B4-BE49-F238E27FC236}">
                  <a16:creationId xmlns:a16="http://schemas.microsoft.com/office/drawing/2014/main" id="{2EA65B48-A84B-EF49-2930-11414E852D11}"/>
                </a:ext>
              </a:extLst>
            </p:cNvPr>
            <p:cNvCxnSpPr>
              <a:cxnSpLocks/>
            </p:cNvCxnSpPr>
            <p:nvPr/>
          </p:nvCxnSpPr>
          <p:spPr>
            <a:xfrm>
              <a:off x="8553451" y="3467251"/>
              <a:ext cx="488949" cy="0"/>
            </a:xfrm>
            <a:prstGeom prst="line">
              <a:avLst/>
            </a:prstGeom>
            <a:ln w="19050"/>
          </p:spPr>
          <p:style>
            <a:lnRef idx="1">
              <a:schemeClr val="accent2"/>
            </a:lnRef>
            <a:fillRef idx="0">
              <a:schemeClr val="accent2"/>
            </a:fillRef>
            <a:effectRef idx="0">
              <a:schemeClr val="accent2"/>
            </a:effectRef>
            <a:fontRef idx="minor">
              <a:schemeClr val="tx1"/>
            </a:fontRef>
          </p:style>
        </p:cxnSp>
      </p:grpSp>
      <p:grpSp>
        <p:nvGrpSpPr>
          <p:cNvPr id="39" name="Group 38">
            <a:extLst>
              <a:ext uri="{FF2B5EF4-FFF2-40B4-BE49-F238E27FC236}">
                <a16:creationId xmlns:a16="http://schemas.microsoft.com/office/drawing/2014/main" id="{A72F2B37-D8C3-2660-9683-AA2FC6BD0082}"/>
              </a:ext>
            </a:extLst>
          </p:cNvPr>
          <p:cNvGrpSpPr/>
          <p:nvPr/>
        </p:nvGrpSpPr>
        <p:grpSpPr>
          <a:xfrm>
            <a:off x="1940560" y="3834810"/>
            <a:ext cx="9877294" cy="1332614"/>
            <a:chOff x="1940560" y="3834810"/>
            <a:chExt cx="9877294" cy="1332614"/>
          </a:xfrm>
        </p:grpSpPr>
        <p:sp>
          <p:nvSpPr>
            <p:cNvPr id="52" name="Rectangle 51">
              <a:extLst>
                <a:ext uri="{FF2B5EF4-FFF2-40B4-BE49-F238E27FC236}">
                  <a16:creationId xmlns:a16="http://schemas.microsoft.com/office/drawing/2014/main" id="{9B650BBD-EDAE-1B9C-BBC0-19F07C1559E6}"/>
                </a:ext>
              </a:extLst>
            </p:cNvPr>
            <p:cNvSpPr/>
            <p:nvPr/>
          </p:nvSpPr>
          <p:spPr>
            <a:xfrm>
              <a:off x="1940560" y="3834810"/>
              <a:ext cx="3251200" cy="1332614"/>
            </a:xfrm>
            <a:prstGeom prst="rect">
              <a:avLst/>
            </a:prstGeom>
            <a:noFill/>
            <a:ln w="19050" cap="flat">
              <a:solidFill>
                <a:schemeClr val="accent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chorCtr="1">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lnSpc>
                  <a:spcPct val="90000"/>
                </a:lnSpc>
                <a:spcBef>
                  <a:spcPts val="600"/>
                </a:spcBef>
              </a:pPr>
              <a:endParaRPr lang="en-US" sz="1600" b="1" err="1">
                <a:solidFill>
                  <a:schemeClr val="bg1"/>
                </a:solidFill>
              </a:endParaRPr>
            </a:p>
          </p:txBody>
        </p:sp>
        <p:cxnSp>
          <p:nvCxnSpPr>
            <p:cNvPr id="59" name="Straight Connector 58">
              <a:extLst>
                <a:ext uri="{FF2B5EF4-FFF2-40B4-BE49-F238E27FC236}">
                  <a16:creationId xmlns:a16="http://schemas.microsoft.com/office/drawing/2014/main" id="{E1893DE0-5B33-D8AF-EB52-4DB07E60370F}"/>
                </a:ext>
              </a:extLst>
            </p:cNvPr>
            <p:cNvCxnSpPr/>
            <p:nvPr/>
          </p:nvCxnSpPr>
          <p:spPr>
            <a:xfrm>
              <a:off x="5191760" y="4068006"/>
              <a:ext cx="3850640"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60" name="TextBox 47">
              <a:extLst>
                <a:ext uri="{FF2B5EF4-FFF2-40B4-BE49-F238E27FC236}">
                  <a16:creationId xmlns:a16="http://schemas.microsoft.com/office/drawing/2014/main" id="{8052B69C-D9F3-E065-48C8-8049D1D590EB}"/>
                </a:ext>
              </a:extLst>
            </p:cNvPr>
            <p:cNvSpPr txBox="1"/>
            <p:nvPr/>
          </p:nvSpPr>
          <p:spPr>
            <a:xfrm>
              <a:off x="9172340" y="3981386"/>
              <a:ext cx="2645514" cy="168979"/>
            </a:xfrm>
            <a:prstGeom prst="rect">
              <a:avLst/>
            </a:prstGeom>
            <a:noFill/>
            <a:ln w="25400">
              <a:noFill/>
              <a:miter lim="800000"/>
            </a:ln>
          </p:spPr>
          <p:txBody>
            <a:bodyPr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HK" sz="1100">
                  <a:solidFill>
                    <a:schemeClr val="tx2"/>
                  </a:solidFill>
                </a:rPr>
                <a:t>Assessment result to inform the scope of CAP</a:t>
              </a:r>
            </a:p>
          </p:txBody>
        </p:sp>
      </p:grpSp>
      <p:grpSp>
        <p:nvGrpSpPr>
          <p:cNvPr id="40" name="Group 39">
            <a:extLst>
              <a:ext uri="{FF2B5EF4-FFF2-40B4-BE49-F238E27FC236}">
                <a16:creationId xmlns:a16="http://schemas.microsoft.com/office/drawing/2014/main" id="{AE4AEA0E-0F10-BC31-DCBE-8B1E8BA15D99}"/>
              </a:ext>
            </a:extLst>
          </p:cNvPr>
          <p:cNvGrpSpPr/>
          <p:nvPr/>
        </p:nvGrpSpPr>
        <p:grpSpPr>
          <a:xfrm>
            <a:off x="5298357" y="3834810"/>
            <a:ext cx="6519497" cy="1332614"/>
            <a:chOff x="5298357" y="3834810"/>
            <a:chExt cx="6519497" cy="1332614"/>
          </a:xfrm>
        </p:grpSpPr>
        <p:sp>
          <p:nvSpPr>
            <p:cNvPr id="43" name="Rectangle 42">
              <a:extLst>
                <a:ext uri="{FF2B5EF4-FFF2-40B4-BE49-F238E27FC236}">
                  <a16:creationId xmlns:a16="http://schemas.microsoft.com/office/drawing/2014/main" id="{41AC8EDE-6F4A-D885-32DC-E2D7D6D28D13}"/>
                </a:ext>
              </a:extLst>
            </p:cNvPr>
            <p:cNvSpPr/>
            <p:nvPr/>
          </p:nvSpPr>
          <p:spPr>
            <a:xfrm>
              <a:off x="5298357" y="3834810"/>
              <a:ext cx="3251200" cy="1332614"/>
            </a:xfrm>
            <a:prstGeom prst="rect">
              <a:avLst/>
            </a:prstGeom>
            <a:noFill/>
            <a:ln w="19050" cap="flat">
              <a:solidFill>
                <a:schemeClr val="accent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chorCtr="1">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lnSpc>
                  <a:spcPct val="90000"/>
                </a:lnSpc>
                <a:spcBef>
                  <a:spcPts val="600"/>
                </a:spcBef>
              </a:pPr>
              <a:endParaRPr lang="en-US" sz="1600" b="1" err="1">
                <a:solidFill>
                  <a:schemeClr val="bg1"/>
                </a:solidFill>
              </a:endParaRPr>
            </a:p>
          </p:txBody>
        </p:sp>
        <p:cxnSp>
          <p:nvCxnSpPr>
            <p:cNvPr id="44" name="Straight Connector 43">
              <a:extLst>
                <a:ext uri="{FF2B5EF4-FFF2-40B4-BE49-F238E27FC236}">
                  <a16:creationId xmlns:a16="http://schemas.microsoft.com/office/drawing/2014/main" id="{1213A354-C775-6F10-4BED-0B527BE1DF69}"/>
                </a:ext>
              </a:extLst>
            </p:cNvPr>
            <p:cNvCxnSpPr>
              <a:cxnSpLocks/>
            </p:cNvCxnSpPr>
            <p:nvPr/>
          </p:nvCxnSpPr>
          <p:spPr>
            <a:xfrm>
              <a:off x="8553451" y="4649371"/>
              <a:ext cx="488949"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46" name="TextBox 50">
              <a:extLst>
                <a:ext uri="{FF2B5EF4-FFF2-40B4-BE49-F238E27FC236}">
                  <a16:creationId xmlns:a16="http://schemas.microsoft.com/office/drawing/2014/main" id="{D89EE354-1B53-7413-1DF6-FF10DAF87720}"/>
                </a:ext>
              </a:extLst>
            </p:cNvPr>
            <p:cNvSpPr txBox="1"/>
            <p:nvPr/>
          </p:nvSpPr>
          <p:spPr>
            <a:xfrm>
              <a:off x="9172339" y="4502419"/>
              <a:ext cx="2645515" cy="528364"/>
            </a:xfrm>
            <a:prstGeom prst="rect">
              <a:avLst/>
            </a:prstGeom>
            <a:noFill/>
            <a:ln w="25400">
              <a:noFill/>
              <a:miter lim="800000"/>
            </a:ln>
          </p:spPr>
          <p:txBody>
            <a:bodyPr wrap="square"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HK" sz="1100">
                  <a:solidFill>
                    <a:schemeClr val="tx2"/>
                  </a:solidFill>
                </a:rPr>
                <a:t>Summary of digital learning status,</a:t>
              </a:r>
            </a:p>
            <a:p>
              <a:r>
                <a:rPr lang="en-HK" sz="1100">
                  <a:solidFill>
                    <a:schemeClr val="tx2"/>
                  </a:solidFill>
                </a:rPr>
                <a:t>and the single log-on to enter </a:t>
              </a:r>
              <a:r>
                <a:rPr lang="en-HK" sz="1100" err="1">
                  <a:solidFill>
                    <a:schemeClr val="tx2"/>
                  </a:solidFill>
                </a:rPr>
                <a:t>EiQ</a:t>
              </a:r>
              <a:r>
                <a:rPr lang="en-HK" sz="1100">
                  <a:solidFill>
                    <a:schemeClr val="tx2"/>
                  </a:solidFill>
                </a:rPr>
                <a:t> Learn</a:t>
              </a:r>
              <a:endParaRPr lang="en-HK" sz="1100">
                <a:solidFill>
                  <a:schemeClr val="accent4"/>
                </a:solidFill>
                <a:ea typeface="Source Sans Pro"/>
              </a:endParaRPr>
            </a:p>
          </p:txBody>
        </p:sp>
      </p:grpSp>
      <p:sp>
        <p:nvSpPr>
          <p:cNvPr id="5" name="Footer Placeholder 4">
            <a:extLst>
              <a:ext uri="{FF2B5EF4-FFF2-40B4-BE49-F238E27FC236}">
                <a16:creationId xmlns:a16="http://schemas.microsoft.com/office/drawing/2014/main" id="{92C73558-1B99-ACC6-6B81-1AE91043B2BB}"/>
              </a:ext>
            </a:extLst>
          </p:cNvPr>
          <p:cNvSpPr txBox="1">
            <a:spLocks/>
          </p:cNvSpPr>
          <p:nvPr/>
        </p:nvSpPr>
        <p:spPr>
          <a:xfrm>
            <a:off x="6527730" y="6421341"/>
            <a:ext cx="4784232" cy="183054"/>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lumMod val="85000"/>
                  </a:srgbClr>
                </a:solidFill>
                <a:effectLst/>
                <a:uLnTx/>
                <a:uFillTx/>
                <a:latin typeface="Source Sans Pro"/>
                <a:ea typeface="+mn-ea"/>
                <a:cs typeface="+mn-cs"/>
              </a:rPr>
              <a:t>LRQA Responsible Sourcing:  SMETA</a:t>
            </a:r>
            <a:endParaRPr kumimoji="0" lang="en-GB" sz="1050" b="1" i="0" u="none" strike="noStrike" kern="1200" cap="none" spc="0" normalizeH="0" baseline="0" noProof="0" dirty="0">
              <a:ln>
                <a:noFill/>
              </a:ln>
              <a:solidFill>
                <a:srgbClr val="FFFFFF">
                  <a:lumMod val="85000"/>
                </a:srgbClr>
              </a:solidFill>
              <a:effectLst/>
              <a:uLnTx/>
              <a:uFillTx/>
              <a:latin typeface="Source Sans Pro"/>
              <a:ea typeface="+mn-ea"/>
              <a:cs typeface="+mn-cs"/>
            </a:endParaRPr>
          </a:p>
        </p:txBody>
      </p:sp>
    </p:spTree>
    <p:extLst>
      <p:ext uri="{BB962C8B-B14F-4D97-AF65-F5344CB8AC3E}">
        <p14:creationId xmlns:p14="http://schemas.microsoft.com/office/powerpoint/2010/main" val="21416519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EFE2293-4305-83E7-35F5-D12C33A76AB2}"/>
              </a:ext>
            </a:extLst>
          </p:cNvPr>
          <p:cNvSpPr>
            <a:spLocks noGrp="1"/>
          </p:cNvSpPr>
          <p:nvPr>
            <p:ph type="sldNum" sz="quarter" idx="11"/>
          </p:nvPr>
        </p:nvSpPr>
        <p:spPr/>
        <p:txBody>
          <a:bodyPr/>
          <a:lstStyle/>
          <a:p>
            <a:fld id="{4483779D-C340-494C-9B53-38C528D6A960}" type="slidenum">
              <a:rPr lang="en-GB" smtClean="0"/>
              <a:pPr/>
              <a:t>33</a:t>
            </a:fld>
            <a:endParaRPr lang="en-GB"/>
          </a:p>
        </p:txBody>
      </p:sp>
      <p:sp>
        <p:nvSpPr>
          <p:cNvPr id="7" name="Title 1">
            <a:extLst>
              <a:ext uri="{FF2B5EF4-FFF2-40B4-BE49-F238E27FC236}">
                <a16:creationId xmlns:a16="http://schemas.microsoft.com/office/drawing/2014/main" id="{F254D4D7-5600-CF95-F4CA-5887D5B7EFE6}"/>
              </a:ext>
            </a:extLst>
          </p:cNvPr>
          <p:cNvSpPr txBox="1">
            <a:spLocks/>
          </p:cNvSpPr>
          <p:nvPr/>
        </p:nvSpPr>
        <p:spPr>
          <a:xfrm>
            <a:off x="467360" y="385200"/>
            <a:ext cx="11724640" cy="563133"/>
          </a:xfrm>
          <a:prstGeom prst="rect">
            <a:avLst/>
          </a:prstGeom>
        </p:spPr>
        <p:txBody>
          <a:bodyPr vert="horz" lIns="90000" tIns="45720" rIns="91440" bIns="45720" rtlCol="0" anchor="t">
            <a:normAutofit/>
          </a:bodyPr>
          <a:lstStyle>
            <a:lvl1pPr algn="l" defTabSz="914400" rtl="0" eaLnBrk="1" latinLnBrk="0" hangingPunct="1">
              <a:lnSpc>
                <a:spcPct val="90000"/>
              </a:lnSpc>
              <a:spcBef>
                <a:spcPct val="0"/>
              </a:spcBef>
              <a:buNone/>
              <a:defRPr sz="3600" kern="1200">
                <a:solidFill>
                  <a:schemeClr val="tx1"/>
                </a:solidFill>
                <a:latin typeface="Lato Black" panose="020F0A0202020403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Lato Black" panose="020F0A02020204030203" pitchFamily="34" charset="0"/>
                <a:ea typeface="+mj-ea"/>
                <a:cs typeface="+mj-cs"/>
              </a:rPr>
              <a:t>LRQA Client Portal:  CAP Management</a:t>
            </a:r>
            <a:endParaRPr kumimoji="0" lang="en-GB" sz="3200" b="0" i="0" u="none" strike="noStrike" kern="1200" cap="none" spc="0" normalizeH="0" baseline="0" noProof="0" dirty="0">
              <a:ln>
                <a:noFill/>
              </a:ln>
              <a:solidFill>
                <a:prstClr val="black"/>
              </a:solidFill>
              <a:effectLst/>
              <a:uLnTx/>
              <a:uFillTx/>
              <a:latin typeface="Lato"/>
              <a:ea typeface="+mj-ea"/>
              <a:cs typeface="+mj-cs"/>
            </a:endParaRPr>
          </a:p>
        </p:txBody>
      </p:sp>
      <p:pic>
        <p:nvPicPr>
          <p:cNvPr id="41" name="Picture 40" descr="A screenshot of a software program&#10;&#10;Description automatically generated">
            <a:extLst>
              <a:ext uri="{FF2B5EF4-FFF2-40B4-BE49-F238E27FC236}">
                <a16:creationId xmlns:a16="http://schemas.microsoft.com/office/drawing/2014/main" id="{712DC666-EE1E-6F96-0EC8-91D2F2E96A6A}"/>
              </a:ext>
            </a:extLst>
          </p:cNvPr>
          <p:cNvPicPr>
            <a:picLocks noChangeAspect="1"/>
          </p:cNvPicPr>
          <p:nvPr/>
        </p:nvPicPr>
        <p:blipFill>
          <a:blip r:embed="rId2"/>
          <a:stretch>
            <a:fillRect/>
          </a:stretch>
        </p:blipFill>
        <p:spPr>
          <a:xfrm>
            <a:off x="471715" y="1203984"/>
            <a:ext cx="8182429" cy="4123462"/>
          </a:xfrm>
          <a:prstGeom prst="rect">
            <a:avLst/>
          </a:prstGeom>
        </p:spPr>
      </p:pic>
      <p:grpSp>
        <p:nvGrpSpPr>
          <p:cNvPr id="49" name="Group 48">
            <a:extLst>
              <a:ext uri="{FF2B5EF4-FFF2-40B4-BE49-F238E27FC236}">
                <a16:creationId xmlns:a16="http://schemas.microsoft.com/office/drawing/2014/main" id="{32695C58-E60A-01C2-99C1-4938BABBC57B}"/>
              </a:ext>
            </a:extLst>
          </p:cNvPr>
          <p:cNvGrpSpPr/>
          <p:nvPr/>
        </p:nvGrpSpPr>
        <p:grpSpPr>
          <a:xfrm>
            <a:off x="1943101" y="1253067"/>
            <a:ext cx="9939865" cy="1210733"/>
            <a:chOff x="1943101" y="1253067"/>
            <a:chExt cx="9939865" cy="1210733"/>
          </a:xfrm>
        </p:grpSpPr>
        <p:sp>
          <p:nvSpPr>
            <p:cNvPr id="46" name="TextBox 45">
              <a:extLst>
                <a:ext uri="{FF2B5EF4-FFF2-40B4-BE49-F238E27FC236}">
                  <a16:creationId xmlns:a16="http://schemas.microsoft.com/office/drawing/2014/main" id="{AED66F80-F69C-1FF6-7E36-12C3CC95F42C}"/>
                </a:ext>
              </a:extLst>
            </p:cNvPr>
            <p:cNvSpPr txBox="1"/>
            <p:nvPr/>
          </p:nvSpPr>
          <p:spPr>
            <a:xfrm>
              <a:off x="9172340" y="1545457"/>
              <a:ext cx="2710626" cy="563129"/>
            </a:xfrm>
            <a:prstGeom prst="rect">
              <a:avLst/>
            </a:prstGeom>
            <a:noFill/>
            <a:ln w="25400">
              <a:noFill/>
              <a:miter lim="800000"/>
            </a:ln>
          </p:spPr>
          <p:txBody>
            <a:bodyPr wrap="square" lIns="0" tIns="0" rIns="0" bIns="0" rtlCol="0">
              <a:noAutofit/>
            </a:bodyPr>
            <a:lstStyle/>
            <a:p>
              <a:pPr algn="l"/>
              <a:r>
                <a:rPr lang="en-HK" sz="1100">
                  <a:solidFill>
                    <a:schemeClr val="tx2"/>
                  </a:solidFill>
                </a:rPr>
                <a:t>Responsible team from both site and LRQA side. Enable sites to invite others to join the CAP process. </a:t>
              </a:r>
            </a:p>
          </p:txBody>
        </p:sp>
        <p:sp>
          <p:nvSpPr>
            <p:cNvPr id="47" name="Rectangle 46">
              <a:extLst>
                <a:ext uri="{FF2B5EF4-FFF2-40B4-BE49-F238E27FC236}">
                  <a16:creationId xmlns:a16="http://schemas.microsoft.com/office/drawing/2014/main" id="{74C6B3D7-B6AF-9C7D-CE98-D062D828C718}"/>
                </a:ext>
              </a:extLst>
            </p:cNvPr>
            <p:cNvSpPr/>
            <p:nvPr/>
          </p:nvSpPr>
          <p:spPr>
            <a:xfrm>
              <a:off x="1943101" y="1253067"/>
              <a:ext cx="6610350" cy="1210733"/>
            </a:xfrm>
            <a:prstGeom prst="rect">
              <a:avLst/>
            </a:prstGeom>
            <a:noFill/>
            <a:ln w="19050" cap="flat">
              <a:solidFill>
                <a:schemeClr val="accent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chorCtr="1">
              <a:noAutofit/>
            </a:bodyPr>
            <a:lstStyle/>
            <a:p>
              <a:pPr algn="l">
                <a:lnSpc>
                  <a:spcPct val="90000"/>
                </a:lnSpc>
                <a:spcBef>
                  <a:spcPts val="600"/>
                </a:spcBef>
              </a:pPr>
              <a:endParaRPr lang="en-US" sz="1600" b="1" err="1">
                <a:solidFill>
                  <a:schemeClr val="bg1"/>
                </a:solidFill>
              </a:endParaRPr>
            </a:p>
          </p:txBody>
        </p:sp>
        <p:cxnSp>
          <p:nvCxnSpPr>
            <p:cNvPr id="48" name="Straight Connector 47">
              <a:extLst>
                <a:ext uri="{FF2B5EF4-FFF2-40B4-BE49-F238E27FC236}">
                  <a16:creationId xmlns:a16="http://schemas.microsoft.com/office/drawing/2014/main" id="{DEEBBC30-50F6-9C0F-4250-D98763AF6893}"/>
                </a:ext>
              </a:extLst>
            </p:cNvPr>
            <p:cNvCxnSpPr>
              <a:cxnSpLocks/>
            </p:cNvCxnSpPr>
            <p:nvPr/>
          </p:nvCxnSpPr>
          <p:spPr>
            <a:xfrm>
              <a:off x="8553451" y="1827022"/>
              <a:ext cx="488949" cy="0"/>
            </a:xfrm>
            <a:prstGeom prst="line">
              <a:avLst/>
            </a:prstGeom>
            <a:ln w="19050"/>
          </p:spPr>
          <p:style>
            <a:lnRef idx="1">
              <a:schemeClr val="accent2"/>
            </a:lnRef>
            <a:fillRef idx="0">
              <a:schemeClr val="accent2"/>
            </a:fillRef>
            <a:effectRef idx="0">
              <a:schemeClr val="accent2"/>
            </a:effectRef>
            <a:fontRef idx="minor">
              <a:schemeClr val="tx1"/>
            </a:fontRef>
          </p:style>
        </p:cxnSp>
      </p:grpSp>
      <p:grpSp>
        <p:nvGrpSpPr>
          <p:cNvPr id="56" name="Group 55">
            <a:extLst>
              <a:ext uri="{FF2B5EF4-FFF2-40B4-BE49-F238E27FC236}">
                <a16:creationId xmlns:a16="http://schemas.microsoft.com/office/drawing/2014/main" id="{1BAADCCA-060F-8BA9-61EF-12B5E0BDF740}"/>
              </a:ext>
            </a:extLst>
          </p:cNvPr>
          <p:cNvGrpSpPr/>
          <p:nvPr/>
        </p:nvGrpSpPr>
        <p:grpSpPr>
          <a:xfrm>
            <a:off x="1940561" y="4224867"/>
            <a:ext cx="10180013" cy="633559"/>
            <a:chOff x="1940561" y="4224867"/>
            <a:chExt cx="10180013" cy="633559"/>
          </a:xfrm>
        </p:grpSpPr>
        <p:cxnSp>
          <p:nvCxnSpPr>
            <p:cNvPr id="53" name="Straight Connector 52">
              <a:extLst>
                <a:ext uri="{FF2B5EF4-FFF2-40B4-BE49-F238E27FC236}">
                  <a16:creationId xmlns:a16="http://schemas.microsoft.com/office/drawing/2014/main" id="{56357DB6-6FAE-6EAB-EE00-944CF1F75627}"/>
                </a:ext>
              </a:extLst>
            </p:cNvPr>
            <p:cNvCxnSpPr>
              <a:cxnSpLocks/>
            </p:cNvCxnSpPr>
            <p:nvPr/>
          </p:nvCxnSpPr>
          <p:spPr>
            <a:xfrm>
              <a:off x="8553451" y="4547771"/>
              <a:ext cx="488949"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54" name="TextBox 53">
              <a:extLst>
                <a:ext uri="{FF2B5EF4-FFF2-40B4-BE49-F238E27FC236}">
                  <a16:creationId xmlns:a16="http://schemas.microsoft.com/office/drawing/2014/main" id="{6505C301-1893-4963-EC51-DB1690C99010}"/>
                </a:ext>
              </a:extLst>
            </p:cNvPr>
            <p:cNvSpPr txBox="1"/>
            <p:nvPr/>
          </p:nvSpPr>
          <p:spPr>
            <a:xfrm>
              <a:off x="9172339" y="4382524"/>
              <a:ext cx="2948235" cy="342426"/>
            </a:xfrm>
            <a:prstGeom prst="rect">
              <a:avLst/>
            </a:prstGeom>
            <a:noFill/>
            <a:ln w="25400">
              <a:noFill/>
              <a:miter lim="800000"/>
            </a:ln>
          </p:spPr>
          <p:txBody>
            <a:bodyPr wrap="square" lIns="0" tIns="0" rIns="0" bIns="0" rtlCol="0" anchor="t">
              <a:noAutofit/>
            </a:bodyPr>
            <a:lstStyle/>
            <a:p>
              <a:r>
                <a:rPr lang="en-HK" sz="1100">
                  <a:solidFill>
                    <a:schemeClr val="tx2"/>
                  </a:solidFill>
                </a:rPr>
                <a:t>Summary of CAP progress with breakdown by finding level details</a:t>
              </a:r>
            </a:p>
          </p:txBody>
        </p:sp>
        <p:sp>
          <p:nvSpPr>
            <p:cNvPr id="55" name="Rectangle 54">
              <a:extLst>
                <a:ext uri="{FF2B5EF4-FFF2-40B4-BE49-F238E27FC236}">
                  <a16:creationId xmlns:a16="http://schemas.microsoft.com/office/drawing/2014/main" id="{CDBA2BCD-5C16-023A-B76A-469C20D93996}"/>
                </a:ext>
              </a:extLst>
            </p:cNvPr>
            <p:cNvSpPr/>
            <p:nvPr/>
          </p:nvSpPr>
          <p:spPr>
            <a:xfrm>
              <a:off x="1940561" y="4224867"/>
              <a:ext cx="6612890" cy="633559"/>
            </a:xfrm>
            <a:prstGeom prst="rect">
              <a:avLst/>
            </a:prstGeom>
            <a:noFill/>
            <a:ln w="19050" cap="flat">
              <a:solidFill>
                <a:schemeClr val="accent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chorCtr="1">
              <a:noAutofit/>
            </a:bodyPr>
            <a:lstStyle/>
            <a:p>
              <a:pPr algn="l">
                <a:lnSpc>
                  <a:spcPct val="90000"/>
                </a:lnSpc>
                <a:spcBef>
                  <a:spcPts val="600"/>
                </a:spcBef>
              </a:pPr>
              <a:endParaRPr lang="en-US" sz="1600" b="1" err="1">
                <a:solidFill>
                  <a:schemeClr val="bg1"/>
                </a:solidFill>
              </a:endParaRPr>
            </a:p>
          </p:txBody>
        </p:sp>
      </p:grpSp>
      <p:grpSp>
        <p:nvGrpSpPr>
          <p:cNvPr id="61" name="Group 60">
            <a:extLst>
              <a:ext uri="{FF2B5EF4-FFF2-40B4-BE49-F238E27FC236}">
                <a16:creationId xmlns:a16="http://schemas.microsoft.com/office/drawing/2014/main" id="{7F9A5B0D-1A23-9D30-EC63-04324F940B2B}"/>
              </a:ext>
            </a:extLst>
          </p:cNvPr>
          <p:cNvGrpSpPr/>
          <p:nvPr/>
        </p:nvGrpSpPr>
        <p:grpSpPr>
          <a:xfrm>
            <a:off x="1940561" y="2582333"/>
            <a:ext cx="9870439" cy="1532467"/>
            <a:chOff x="1940561" y="2582333"/>
            <a:chExt cx="9870439" cy="1532467"/>
          </a:xfrm>
        </p:grpSpPr>
        <p:sp>
          <p:nvSpPr>
            <p:cNvPr id="58" name="Rectangle 57">
              <a:extLst>
                <a:ext uri="{FF2B5EF4-FFF2-40B4-BE49-F238E27FC236}">
                  <a16:creationId xmlns:a16="http://schemas.microsoft.com/office/drawing/2014/main" id="{C1E8043F-F5F3-E304-9A0C-DD15B27B6640}"/>
                </a:ext>
              </a:extLst>
            </p:cNvPr>
            <p:cNvSpPr/>
            <p:nvPr/>
          </p:nvSpPr>
          <p:spPr>
            <a:xfrm>
              <a:off x="1940561" y="2582333"/>
              <a:ext cx="6612890" cy="1532467"/>
            </a:xfrm>
            <a:prstGeom prst="rect">
              <a:avLst/>
            </a:prstGeom>
            <a:noFill/>
            <a:ln w="19050" cap="flat">
              <a:solidFill>
                <a:schemeClr val="accent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chorCtr="1">
              <a:noAutofit/>
            </a:bodyPr>
            <a:lstStyle/>
            <a:p>
              <a:pPr algn="l">
                <a:lnSpc>
                  <a:spcPct val="90000"/>
                </a:lnSpc>
                <a:spcBef>
                  <a:spcPts val="600"/>
                </a:spcBef>
              </a:pPr>
              <a:endParaRPr lang="en-US" sz="1600" b="1" err="1">
                <a:solidFill>
                  <a:schemeClr val="bg1"/>
                </a:solidFill>
              </a:endParaRPr>
            </a:p>
          </p:txBody>
        </p:sp>
        <p:cxnSp>
          <p:nvCxnSpPr>
            <p:cNvPr id="59" name="Straight Connector 58">
              <a:extLst>
                <a:ext uri="{FF2B5EF4-FFF2-40B4-BE49-F238E27FC236}">
                  <a16:creationId xmlns:a16="http://schemas.microsoft.com/office/drawing/2014/main" id="{0ED9BBB4-7B4B-3644-7D87-9A0567B71E9E}"/>
                </a:ext>
              </a:extLst>
            </p:cNvPr>
            <p:cNvCxnSpPr>
              <a:cxnSpLocks/>
            </p:cNvCxnSpPr>
            <p:nvPr/>
          </p:nvCxnSpPr>
          <p:spPr>
            <a:xfrm>
              <a:off x="8553451" y="3371666"/>
              <a:ext cx="488949"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60" name="TextBox 59">
              <a:extLst>
                <a:ext uri="{FF2B5EF4-FFF2-40B4-BE49-F238E27FC236}">
                  <a16:creationId xmlns:a16="http://schemas.microsoft.com/office/drawing/2014/main" id="{FD467207-E321-755B-7432-105A9675AF21}"/>
                </a:ext>
              </a:extLst>
            </p:cNvPr>
            <p:cNvSpPr txBox="1"/>
            <p:nvPr/>
          </p:nvSpPr>
          <p:spPr>
            <a:xfrm>
              <a:off x="9172340" y="3196870"/>
              <a:ext cx="2638660" cy="342610"/>
            </a:xfrm>
            <a:prstGeom prst="rect">
              <a:avLst/>
            </a:prstGeom>
            <a:noFill/>
            <a:ln w="25400">
              <a:noFill/>
              <a:miter lim="800000"/>
            </a:ln>
          </p:spPr>
          <p:txBody>
            <a:bodyPr wrap="square" lIns="0" tIns="0" rIns="0" bIns="0" rtlCol="0" anchor="t">
              <a:noAutofit/>
            </a:bodyPr>
            <a:lstStyle/>
            <a:p>
              <a:r>
                <a:rPr lang="en-HK" sz="1100">
                  <a:solidFill>
                    <a:schemeClr val="tx2"/>
                  </a:solidFill>
                </a:rPr>
                <a:t>CAP status and the journey, indicating target completion date and the latest status</a:t>
              </a:r>
              <a:endParaRPr lang="en-HK" sz="1100">
                <a:solidFill>
                  <a:schemeClr val="tx2"/>
                </a:solidFill>
                <a:ea typeface="Source Sans Pro"/>
              </a:endParaRPr>
            </a:p>
          </p:txBody>
        </p:sp>
      </p:grpSp>
      <p:sp>
        <p:nvSpPr>
          <p:cNvPr id="5" name="Footer Placeholder 4">
            <a:extLst>
              <a:ext uri="{FF2B5EF4-FFF2-40B4-BE49-F238E27FC236}">
                <a16:creationId xmlns:a16="http://schemas.microsoft.com/office/drawing/2014/main" id="{DA3E08F6-9849-0492-E3F5-8B331B5DEBE4}"/>
              </a:ext>
            </a:extLst>
          </p:cNvPr>
          <p:cNvSpPr txBox="1">
            <a:spLocks/>
          </p:cNvSpPr>
          <p:nvPr/>
        </p:nvSpPr>
        <p:spPr>
          <a:xfrm>
            <a:off x="6527730" y="6421341"/>
            <a:ext cx="4784232" cy="183054"/>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lumMod val="85000"/>
                  </a:srgbClr>
                </a:solidFill>
                <a:effectLst/>
                <a:uLnTx/>
                <a:uFillTx/>
                <a:latin typeface="Source Sans Pro"/>
                <a:ea typeface="+mn-ea"/>
                <a:cs typeface="+mn-cs"/>
              </a:rPr>
              <a:t>LRQA Responsible Sourcing:  SMETA</a:t>
            </a:r>
            <a:endParaRPr kumimoji="0" lang="en-GB" sz="1050" b="1" i="0" u="none" strike="noStrike" kern="1200" cap="none" spc="0" normalizeH="0" baseline="0" noProof="0" dirty="0">
              <a:ln>
                <a:noFill/>
              </a:ln>
              <a:solidFill>
                <a:srgbClr val="FFFFFF">
                  <a:lumMod val="85000"/>
                </a:srgbClr>
              </a:solidFill>
              <a:effectLst/>
              <a:uLnTx/>
              <a:uFillTx/>
              <a:latin typeface="Source Sans Pro"/>
              <a:ea typeface="+mn-ea"/>
              <a:cs typeface="+mn-cs"/>
            </a:endParaRPr>
          </a:p>
        </p:txBody>
      </p:sp>
    </p:spTree>
    <p:extLst>
      <p:ext uri="{BB962C8B-B14F-4D97-AF65-F5344CB8AC3E}">
        <p14:creationId xmlns:p14="http://schemas.microsoft.com/office/powerpoint/2010/main" val="17608299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EFE2293-4305-83E7-35F5-D12C33A76AB2}"/>
              </a:ext>
            </a:extLst>
          </p:cNvPr>
          <p:cNvSpPr>
            <a:spLocks noGrp="1"/>
          </p:cNvSpPr>
          <p:nvPr>
            <p:ph type="sldNum" sz="quarter" idx="11"/>
          </p:nvPr>
        </p:nvSpPr>
        <p:spPr/>
        <p:txBody>
          <a:bodyPr/>
          <a:lstStyle/>
          <a:p>
            <a:fld id="{4483779D-C340-494C-9B53-38C528D6A960}" type="slidenum">
              <a:rPr lang="en-GB" smtClean="0"/>
              <a:pPr/>
              <a:t>34</a:t>
            </a:fld>
            <a:endParaRPr lang="en-GB"/>
          </a:p>
        </p:txBody>
      </p:sp>
      <p:sp>
        <p:nvSpPr>
          <p:cNvPr id="7" name="Title 1">
            <a:extLst>
              <a:ext uri="{FF2B5EF4-FFF2-40B4-BE49-F238E27FC236}">
                <a16:creationId xmlns:a16="http://schemas.microsoft.com/office/drawing/2014/main" id="{F254D4D7-5600-CF95-F4CA-5887D5B7EFE6}"/>
              </a:ext>
            </a:extLst>
          </p:cNvPr>
          <p:cNvSpPr txBox="1">
            <a:spLocks/>
          </p:cNvSpPr>
          <p:nvPr/>
        </p:nvSpPr>
        <p:spPr>
          <a:xfrm>
            <a:off x="467360" y="385200"/>
            <a:ext cx="11724640" cy="563133"/>
          </a:xfrm>
          <a:prstGeom prst="rect">
            <a:avLst/>
          </a:prstGeom>
        </p:spPr>
        <p:txBody>
          <a:bodyPr vert="horz" lIns="90000" tIns="45720" rIns="91440" bIns="45720" rtlCol="0" anchor="t">
            <a:normAutofit/>
          </a:bodyPr>
          <a:lstStyle>
            <a:lvl1pPr algn="l" defTabSz="914400" rtl="0" eaLnBrk="1" latinLnBrk="0" hangingPunct="1">
              <a:lnSpc>
                <a:spcPct val="90000"/>
              </a:lnSpc>
              <a:spcBef>
                <a:spcPct val="0"/>
              </a:spcBef>
              <a:buNone/>
              <a:defRPr sz="3600" kern="1200">
                <a:solidFill>
                  <a:schemeClr val="tx1"/>
                </a:solidFill>
                <a:latin typeface="Lato Black" panose="020F0A0202020403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Lato Black" panose="020F0A02020204030203" pitchFamily="34" charset="0"/>
                <a:ea typeface="+mj-ea"/>
                <a:cs typeface="+mj-cs"/>
              </a:rPr>
              <a:t>LRQA Client Portal:  CAP Management</a:t>
            </a:r>
            <a:endParaRPr kumimoji="0" lang="en-GB" sz="3200" b="0" i="0" u="none" strike="noStrike" kern="1200" cap="none" spc="0" normalizeH="0" baseline="0" noProof="0" dirty="0">
              <a:ln>
                <a:noFill/>
              </a:ln>
              <a:solidFill>
                <a:prstClr val="black"/>
              </a:solidFill>
              <a:effectLst/>
              <a:uLnTx/>
              <a:uFillTx/>
              <a:latin typeface="Lato"/>
              <a:ea typeface="+mj-ea"/>
              <a:cs typeface="+mj-cs"/>
            </a:endParaRPr>
          </a:p>
        </p:txBody>
      </p:sp>
      <p:pic>
        <p:nvPicPr>
          <p:cNvPr id="2" name="Picture 1" descr="A screenshot of a computer&#10;&#10;Description automatically generated">
            <a:extLst>
              <a:ext uri="{FF2B5EF4-FFF2-40B4-BE49-F238E27FC236}">
                <a16:creationId xmlns:a16="http://schemas.microsoft.com/office/drawing/2014/main" id="{846CC868-DABA-0D3B-BB63-99B6129A01FC}"/>
              </a:ext>
            </a:extLst>
          </p:cNvPr>
          <p:cNvPicPr>
            <a:picLocks noChangeAspect="1"/>
          </p:cNvPicPr>
          <p:nvPr/>
        </p:nvPicPr>
        <p:blipFill rotWithShape="1">
          <a:blip r:embed="rId3">
            <a:extLst>
              <a:ext uri="{28A0092B-C50C-407E-A947-70E740481C1C}">
                <a14:useLocalDpi xmlns:a14="http://schemas.microsoft.com/office/drawing/2010/main" val="0"/>
              </a:ext>
            </a:extLst>
          </a:blip>
          <a:srcRect b="4254"/>
          <a:stretch/>
        </p:blipFill>
        <p:spPr>
          <a:xfrm>
            <a:off x="548750" y="1122958"/>
            <a:ext cx="8154000" cy="4578306"/>
          </a:xfrm>
          <a:prstGeom prst="rect">
            <a:avLst/>
          </a:prstGeom>
          <a:ln w="3175">
            <a:solidFill>
              <a:schemeClr val="tx2"/>
            </a:solidFill>
          </a:ln>
        </p:spPr>
      </p:pic>
      <p:pic>
        <p:nvPicPr>
          <p:cNvPr id="6" name="Picture 5" descr="A screenshot of a computer&#10;&#10;Description automatically generated">
            <a:extLst>
              <a:ext uri="{FF2B5EF4-FFF2-40B4-BE49-F238E27FC236}">
                <a16:creationId xmlns:a16="http://schemas.microsoft.com/office/drawing/2014/main" id="{723DB191-A46B-5C81-EA94-730E8988188D}"/>
              </a:ext>
            </a:extLst>
          </p:cNvPr>
          <p:cNvPicPr>
            <a:picLocks noChangeAspect="1"/>
          </p:cNvPicPr>
          <p:nvPr/>
        </p:nvPicPr>
        <p:blipFill rotWithShape="1">
          <a:blip r:embed="rId4">
            <a:extLst>
              <a:ext uri="{28A0092B-C50C-407E-A947-70E740481C1C}">
                <a14:useLocalDpi xmlns:a14="http://schemas.microsoft.com/office/drawing/2010/main" val="0"/>
              </a:ext>
            </a:extLst>
          </a:blip>
          <a:srcRect b="11587"/>
          <a:stretch/>
        </p:blipFill>
        <p:spPr>
          <a:xfrm>
            <a:off x="548750" y="1122958"/>
            <a:ext cx="8154000" cy="4752931"/>
          </a:xfrm>
          <a:prstGeom prst="rect">
            <a:avLst/>
          </a:prstGeom>
          <a:ln w="3175">
            <a:solidFill>
              <a:schemeClr val="tx2"/>
            </a:solidFill>
          </a:ln>
        </p:spPr>
      </p:pic>
      <p:grpSp>
        <p:nvGrpSpPr>
          <p:cNvPr id="19" name="Group 18">
            <a:extLst>
              <a:ext uri="{FF2B5EF4-FFF2-40B4-BE49-F238E27FC236}">
                <a16:creationId xmlns:a16="http://schemas.microsoft.com/office/drawing/2014/main" id="{3A15970B-0620-603F-10F1-67048FF258A5}"/>
              </a:ext>
            </a:extLst>
          </p:cNvPr>
          <p:cNvGrpSpPr/>
          <p:nvPr/>
        </p:nvGrpSpPr>
        <p:grpSpPr>
          <a:xfrm>
            <a:off x="1943101" y="1430866"/>
            <a:ext cx="10023373" cy="1481696"/>
            <a:chOff x="1943101" y="1430866"/>
            <a:chExt cx="10023373" cy="1481696"/>
          </a:xfrm>
        </p:grpSpPr>
        <p:sp>
          <p:nvSpPr>
            <p:cNvPr id="9" name="Rectangle 8">
              <a:extLst>
                <a:ext uri="{FF2B5EF4-FFF2-40B4-BE49-F238E27FC236}">
                  <a16:creationId xmlns:a16="http://schemas.microsoft.com/office/drawing/2014/main" id="{78B5349A-5E29-71E3-7D83-E580C183D157}"/>
                </a:ext>
              </a:extLst>
            </p:cNvPr>
            <p:cNvSpPr/>
            <p:nvPr/>
          </p:nvSpPr>
          <p:spPr>
            <a:xfrm>
              <a:off x="1943101" y="1430866"/>
              <a:ext cx="6610350" cy="973667"/>
            </a:xfrm>
            <a:prstGeom prst="rect">
              <a:avLst/>
            </a:prstGeom>
            <a:noFill/>
            <a:ln w="19050" cap="flat">
              <a:solidFill>
                <a:schemeClr val="accent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chorCtr="1">
              <a:noAutofit/>
            </a:bodyPr>
            <a:lstStyle/>
            <a:p>
              <a:pPr algn="l">
                <a:lnSpc>
                  <a:spcPct val="90000"/>
                </a:lnSpc>
                <a:spcBef>
                  <a:spcPts val="600"/>
                </a:spcBef>
              </a:pPr>
              <a:endParaRPr lang="en-US" sz="1600" b="1" err="1">
                <a:solidFill>
                  <a:schemeClr val="bg1"/>
                </a:solidFill>
              </a:endParaRPr>
            </a:p>
          </p:txBody>
        </p:sp>
        <p:cxnSp>
          <p:nvCxnSpPr>
            <p:cNvPr id="10" name="Straight Connector 9">
              <a:extLst>
                <a:ext uri="{FF2B5EF4-FFF2-40B4-BE49-F238E27FC236}">
                  <a16:creationId xmlns:a16="http://schemas.microsoft.com/office/drawing/2014/main" id="{D6CE7438-C236-92D8-3F0C-12DDEBE0802E}"/>
                </a:ext>
              </a:extLst>
            </p:cNvPr>
            <p:cNvCxnSpPr>
              <a:cxnSpLocks/>
            </p:cNvCxnSpPr>
            <p:nvPr/>
          </p:nvCxnSpPr>
          <p:spPr>
            <a:xfrm>
              <a:off x="8553451" y="1827022"/>
              <a:ext cx="488949"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15" name="TextBox 14">
              <a:extLst>
                <a:ext uri="{FF2B5EF4-FFF2-40B4-BE49-F238E27FC236}">
                  <a16:creationId xmlns:a16="http://schemas.microsoft.com/office/drawing/2014/main" id="{12751F65-9CDF-BDF3-0430-F383E83E5E3F}"/>
                </a:ext>
              </a:extLst>
            </p:cNvPr>
            <p:cNvSpPr txBox="1"/>
            <p:nvPr/>
          </p:nvSpPr>
          <p:spPr>
            <a:xfrm>
              <a:off x="9172339" y="1774092"/>
              <a:ext cx="2794135" cy="1138470"/>
            </a:xfrm>
            <a:prstGeom prst="rect">
              <a:avLst/>
            </a:prstGeom>
            <a:noFill/>
            <a:ln w="25400">
              <a:noFill/>
              <a:miter lim="800000"/>
            </a:ln>
          </p:spPr>
          <p:txBody>
            <a:bodyPr wrap="square" lIns="0" tIns="0" rIns="0" bIns="0" rtlCol="0">
              <a:noAutofit/>
            </a:bodyPr>
            <a:lstStyle/>
            <a:p>
              <a:pPr algn="l">
                <a:spcAft>
                  <a:spcPts val="600"/>
                </a:spcAft>
              </a:pPr>
              <a:r>
                <a:rPr lang="en-HK" sz="1100">
                  <a:solidFill>
                    <a:schemeClr val="tx2"/>
                  </a:solidFill>
                </a:rPr>
                <a:t>Expandable finding box </a:t>
              </a:r>
            </a:p>
            <a:p>
              <a:pPr marL="185738" indent="-185738" algn="l">
                <a:buFont typeface="Arial" panose="020B0604020202020204" pitchFamily="34" charset="0"/>
                <a:buChar char="•"/>
              </a:pPr>
              <a:r>
                <a:rPr lang="en-HK" sz="1100">
                  <a:solidFill>
                    <a:schemeClr val="tx2"/>
                  </a:solidFill>
                </a:rPr>
                <a:t>Violation and severity </a:t>
              </a:r>
            </a:p>
            <a:p>
              <a:pPr marL="185738" indent="-185738" algn="l">
                <a:buFont typeface="Arial" panose="020B0604020202020204" pitchFamily="34" charset="0"/>
                <a:buChar char="•"/>
              </a:pPr>
              <a:r>
                <a:rPr lang="en-HK" sz="1100">
                  <a:solidFill>
                    <a:schemeClr val="tx2"/>
                  </a:solidFill>
                </a:rPr>
                <a:t># actions </a:t>
              </a:r>
            </a:p>
            <a:p>
              <a:pPr marL="185738" indent="-185738" algn="l">
                <a:buFont typeface="Arial" panose="020B0604020202020204" pitchFamily="34" charset="0"/>
                <a:buChar char="•"/>
              </a:pPr>
              <a:r>
                <a:rPr lang="en-HK" sz="1100">
                  <a:solidFill>
                    <a:schemeClr val="tx2"/>
                  </a:solidFill>
                </a:rPr>
                <a:t>Review method (default) </a:t>
              </a:r>
            </a:p>
            <a:p>
              <a:pPr marL="185738" indent="-185738" algn="l">
                <a:buFont typeface="Arial" panose="020B0604020202020204" pitchFamily="34" charset="0"/>
                <a:buChar char="•"/>
              </a:pPr>
              <a:r>
                <a:rPr lang="en-HK" sz="1100">
                  <a:solidFill>
                    <a:schemeClr val="tx2"/>
                  </a:solidFill>
                </a:rPr>
                <a:t>Due date (Automated based on the actions) </a:t>
              </a:r>
            </a:p>
            <a:p>
              <a:pPr marL="185738" indent="-185738" algn="l">
                <a:buFont typeface="Arial" panose="020B0604020202020204" pitchFamily="34" charset="0"/>
                <a:buChar char="•"/>
              </a:pPr>
              <a:r>
                <a:rPr lang="en-HK" sz="1100">
                  <a:solidFill>
                    <a:schemeClr val="tx2"/>
                  </a:solidFill>
                </a:rPr>
                <a:t>Status (Automate based on the actions)  </a:t>
              </a:r>
            </a:p>
          </p:txBody>
        </p:sp>
      </p:grpSp>
      <p:grpSp>
        <p:nvGrpSpPr>
          <p:cNvPr id="20" name="Group 19">
            <a:extLst>
              <a:ext uri="{FF2B5EF4-FFF2-40B4-BE49-F238E27FC236}">
                <a16:creationId xmlns:a16="http://schemas.microsoft.com/office/drawing/2014/main" id="{B04B3F60-C615-9604-387D-063277072CFB}"/>
              </a:ext>
            </a:extLst>
          </p:cNvPr>
          <p:cNvGrpSpPr/>
          <p:nvPr/>
        </p:nvGrpSpPr>
        <p:grpSpPr>
          <a:xfrm>
            <a:off x="1943101" y="2683932"/>
            <a:ext cx="10023373" cy="3259668"/>
            <a:chOff x="1943101" y="2683932"/>
            <a:chExt cx="10023373" cy="3259668"/>
          </a:xfrm>
        </p:grpSpPr>
        <p:sp>
          <p:nvSpPr>
            <p:cNvPr id="14" name="Rectangle 13">
              <a:extLst>
                <a:ext uri="{FF2B5EF4-FFF2-40B4-BE49-F238E27FC236}">
                  <a16:creationId xmlns:a16="http://schemas.microsoft.com/office/drawing/2014/main" id="{03AC6874-6587-F630-CD2B-3806326FF4D0}"/>
                </a:ext>
              </a:extLst>
            </p:cNvPr>
            <p:cNvSpPr/>
            <p:nvPr/>
          </p:nvSpPr>
          <p:spPr>
            <a:xfrm>
              <a:off x="1943101" y="2683932"/>
              <a:ext cx="6610350" cy="3259668"/>
            </a:xfrm>
            <a:prstGeom prst="rect">
              <a:avLst/>
            </a:prstGeom>
            <a:noFill/>
            <a:ln w="19050" cap="flat">
              <a:solidFill>
                <a:schemeClr val="accent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chorCtr="1">
              <a:noAutofit/>
            </a:bodyPr>
            <a:lstStyle/>
            <a:p>
              <a:pPr algn="l">
                <a:lnSpc>
                  <a:spcPct val="90000"/>
                </a:lnSpc>
                <a:spcBef>
                  <a:spcPts val="600"/>
                </a:spcBef>
              </a:pPr>
              <a:endParaRPr lang="en-US" sz="1600" b="1" err="1">
                <a:solidFill>
                  <a:schemeClr val="bg1"/>
                </a:solidFill>
              </a:endParaRPr>
            </a:p>
          </p:txBody>
        </p:sp>
        <p:cxnSp>
          <p:nvCxnSpPr>
            <p:cNvPr id="16" name="Straight Connector 15">
              <a:extLst>
                <a:ext uri="{FF2B5EF4-FFF2-40B4-BE49-F238E27FC236}">
                  <a16:creationId xmlns:a16="http://schemas.microsoft.com/office/drawing/2014/main" id="{AF16BF31-2DE3-83EC-F953-4D35C5A8FA75}"/>
                </a:ext>
              </a:extLst>
            </p:cNvPr>
            <p:cNvCxnSpPr>
              <a:cxnSpLocks/>
            </p:cNvCxnSpPr>
            <p:nvPr/>
          </p:nvCxnSpPr>
          <p:spPr>
            <a:xfrm>
              <a:off x="8553451" y="3384888"/>
              <a:ext cx="488949"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F50E0A63-5FEB-994E-48D3-C4F52D1B449C}"/>
                </a:ext>
              </a:extLst>
            </p:cNvPr>
            <p:cNvSpPr txBox="1"/>
            <p:nvPr/>
          </p:nvSpPr>
          <p:spPr>
            <a:xfrm>
              <a:off x="9172339" y="3315025"/>
              <a:ext cx="2794135" cy="1697242"/>
            </a:xfrm>
            <a:prstGeom prst="rect">
              <a:avLst/>
            </a:prstGeom>
            <a:noFill/>
            <a:ln w="25400">
              <a:noFill/>
              <a:miter lim="800000"/>
            </a:ln>
          </p:spPr>
          <p:txBody>
            <a:bodyPr wrap="square" lIns="0" tIns="0" rIns="0" bIns="0" rtlCol="0">
              <a:noAutofit/>
            </a:bodyPr>
            <a:lstStyle/>
            <a:p>
              <a:pPr algn="l">
                <a:spcAft>
                  <a:spcPts val="600"/>
                </a:spcAft>
              </a:pPr>
              <a:r>
                <a:rPr lang="en-HK" sz="1100">
                  <a:solidFill>
                    <a:schemeClr val="tx2"/>
                  </a:solidFill>
                </a:rPr>
                <a:t>Expandable action box </a:t>
              </a:r>
            </a:p>
            <a:p>
              <a:pPr marL="285750" indent="-285750" algn="l">
                <a:buFont typeface="Arial" panose="020B0604020202020204" pitchFamily="34" charset="0"/>
                <a:buChar char="•"/>
              </a:pPr>
              <a:r>
                <a:rPr lang="en-HK" sz="1100">
                  <a:solidFill>
                    <a:schemeClr val="tx2"/>
                  </a:solidFill>
                </a:rPr>
                <a:t>Action item </a:t>
              </a:r>
            </a:p>
            <a:p>
              <a:pPr marL="285750" indent="-285750" algn="l">
                <a:buFont typeface="Arial" panose="020B0604020202020204" pitchFamily="34" charset="0"/>
                <a:buChar char="•"/>
              </a:pPr>
              <a:r>
                <a:rPr lang="en-HK" sz="1100">
                  <a:solidFill>
                    <a:schemeClr val="tx2"/>
                  </a:solidFill>
                </a:rPr>
                <a:t>Due date </a:t>
              </a:r>
            </a:p>
            <a:p>
              <a:pPr marL="285750" indent="-285750" algn="l">
                <a:buFont typeface="Arial" panose="020B0604020202020204" pitchFamily="34" charset="0"/>
                <a:buChar char="•"/>
              </a:pPr>
              <a:r>
                <a:rPr lang="en-HK" sz="1100">
                  <a:solidFill>
                    <a:schemeClr val="tx2"/>
                  </a:solidFill>
                </a:rPr>
                <a:t>Completion date </a:t>
              </a:r>
            </a:p>
            <a:p>
              <a:pPr marL="285750" indent="-285750" algn="l">
                <a:buFont typeface="Arial" panose="020B0604020202020204" pitchFamily="34" charset="0"/>
                <a:buChar char="•"/>
              </a:pPr>
              <a:r>
                <a:rPr lang="en-HK" sz="1100">
                  <a:solidFill>
                    <a:schemeClr val="tx2"/>
                  </a:solidFill>
                </a:rPr>
                <a:t>Responsible person </a:t>
              </a:r>
            </a:p>
            <a:p>
              <a:pPr marL="285750" indent="-285750" algn="l">
                <a:buFont typeface="Arial" panose="020B0604020202020204" pitchFamily="34" charset="0"/>
                <a:buChar char="•"/>
              </a:pPr>
              <a:r>
                <a:rPr lang="en-HK" sz="1100">
                  <a:solidFill>
                    <a:schemeClr val="tx2"/>
                  </a:solidFill>
                </a:rPr>
                <a:t>Latest update date </a:t>
              </a:r>
            </a:p>
            <a:p>
              <a:pPr marL="285750" indent="-285750" algn="l">
                <a:buFont typeface="Arial" panose="020B0604020202020204" pitchFamily="34" charset="0"/>
                <a:buChar char="•"/>
              </a:pPr>
              <a:r>
                <a:rPr lang="en-HK" sz="1100">
                  <a:solidFill>
                    <a:schemeClr val="tx2"/>
                  </a:solidFill>
                </a:rPr>
                <a:t>Attachments </a:t>
              </a:r>
            </a:p>
            <a:p>
              <a:pPr marL="285750" indent="-285750" algn="l">
                <a:buFont typeface="Arial" panose="020B0604020202020204" pitchFamily="34" charset="0"/>
                <a:buChar char="•"/>
              </a:pPr>
              <a:r>
                <a:rPr lang="en-HK" sz="1100">
                  <a:solidFill>
                    <a:schemeClr val="tx2"/>
                  </a:solidFill>
                </a:rPr>
                <a:t>Comments (from site and CAP managers) </a:t>
              </a:r>
            </a:p>
            <a:p>
              <a:pPr marL="285750" indent="-285750" algn="l">
                <a:buFont typeface="Arial" panose="020B0604020202020204" pitchFamily="34" charset="0"/>
                <a:buChar char="•"/>
              </a:pPr>
              <a:r>
                <a:rPr lang="en-HK" sz="1100">
                  <a:solidFill>
                    <a:schemeClr val="tx2"/>
                  </a:solidFill>
                </a:rPr>
                <a:t>Cost of remediation </a:t>
              </a:r>
            </a:p>
          </p:txBody>
        </p:sp>
      </p:grpSp>
      <p:sp>
        <p:nvSpPr>
          <p:cNvPr id="5" name="Footer Placeholder 4">
            <a:extLst>
              <a:ext uri="{FF2B5EF4-FFF2-40B4-BE49-F238E27FC236}">
                <a16:creationId xmlns:a16="http://schemas.microsoft.com/office/drawing/2014/main" id="{927DB478-909F-A7F1-5772-65F517556A32}"/>
              </a:ext>
            </a:extLst>
          </p:cNvPr>
          <p:cNvSpPr txBox="1">
            <a:spLocks/>
          </p:cNvSpPr>
          <p:nvPr/>
        </p:nvSpPr>
        <p:spPr>
          <a:xfrm>
            <a:off x="6527730" y="6421341"/>
            <a:ext cx="4784232" cy="183054"/>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lumMod val="85000"/>
                  </a:srgbClr>
                </a:solidFill>
                <a:effectLst/>
                <a:uLnTx/>
                <a:uFillTx/>
                <a:latin typeface="Source Sans Pro"/>
                <a:ea typeface="+mn-ea"/>
                <a:cs typeface="+mn-cs"/>
              </a:rPr>
              <a:t>LRQA Responsible Sourcing:  SMETA</a:t>
            </a:r>
            <a:endParaRPr kumimoji="0" lang="en-GB" sz="1050" b="1" i="0" u="none" strike="noStrike" kern="1200" cap="none" spc="0" normalizeH="0" baseline="0" noProof="0" dirty="0">
              <a:ln>
                <a:noFill/>
              </a:ln>
              <a:solidFill>
                <a:srgbClr val="FFFFFF">
                  <a:lumMod val="85000"/>
                </a:srgbClr>
              </a:solidFill>
              <a:effectLst/>
              <a:uLnTx/>
              <a:uFillTx/>
              <a:latin typeface="Source Sans Pro"/>
              <a:ea typeface="+mn-ea"/>
              <a:cs typeface="+mn-cs"/>
            </a:endParaRPr>
          </a:p>
        </p:txBody>
      </p:sp>
    </p:spTree>
    <p:extLst>
      <p:ext uri="{BB962C8B-B14F-4D97-AF65-F5344CB8AC3E}">
        <p14:creationId xmlns:p14="http://schemas.microsoft.com/office/powerpoint/2010/main" val="15491877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6961D-9B74-3629-E8C0-2A68F73AD9EC}"/>
              </a:ext>
            </a:extLst>
          </p:cNvPr>
          <p:cNvSpPr>
            <a:spLocks noGrp="1"/>
          </p:cNvSpPr>
          <p:nvPr>
            <p:ph type="title"/>
          </p:nvPr>
        </p:nvSpPr>
        <p:spPr>
          <a:xfrm>
            <a:off x="636299" y="408121"/>
            <a:ext cx="10908000" cy="1042989"/>
          </a:xfrm>
        </p:spPr>
        <p:txBody>
          <a:bodyPr/>
          <a:lstStyle/>
          <a:p>
            <a:r>
              <a:rPr lang="en-HK" sz="3200" dirty="0"/>
              <a:t>LRQA Program Analytics (</a:t>
            </a:r>
            <a:r>
              <a:rPr lang="en-HK" sz="3200" dirty="0" err="1"/>
              <a:t>PowerBI</a:t>
            </a:r>
            <a:r>
              <a:rPr lang="en-HK" sz="3200" dirty="0"/>
              <a:t>) </a:t>
            </a:r>
          </a:p>
        </p:txBody>
      </p:sp>
      <p:sp>
        <p:nvSpPr>
          <p:cNvPr id="7" name="Rounded Rectangle 19">
            <a:extLst>
              <a:ext uri="{FF2B5EF4-FFF2-40B4-BE49-F238E27FC236}">
                <a16:creationId xmlns:a16="http://schemas.microsoft.com/office/drawing/2014/main" id="{CDD761DA-C041-6FBC-70F2-4206118E1B5C}"/>
              </a:ext>
            </a:extLst>
          </p:cNvPr>
          <p:cNvSpPr/>
          <p:nvPr/>
        </p:nvSpPr>
        <p:spPr>
          <a:xfrm>
            <a:off x="7349489" y="861118"/>
            <a:ext cx="4160520" cy="5195183"/>
          </a:xfrm>
          <a:prstGeom prst="roundRect">
            <a:avLst>
              <a:gd name="adj" fmla="val 1576"/>
            </a:avLst>
          </a:prstGeom>
          <a:solidFill>
            <a:schemeClr val="bg1"/>
          </a:solidFill>
          <a:ln w="3175">
            <a:solidFill>
              <a:schemeClr val="bg1">
                <a:lumMod val="75000"/>
              </a:schemeClr>
            </a:solidFill>
          </a:ln>
          <a:effectLst>
            <a:outerShdw blurRad="50800" dist="254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grpSp>
        <p:nvGrpSpPr>
          <p:cNvPr id="3" name="Group 2">
            <a:extLst>
              <a:ext uri="{FF2B5EF4-FFF2-40B4-BE49-F238E27FC236}">
                <a16:creationId xmlns:a16="http://schemas.microsoft.com/office/drawing/2014/main" id="{8FD863E4-1922-CE9D-8DC4-709034870D1B}"/>
              </a:ext>
            </a:extLst>
          </p:cNvPr>
          <p:cNvGrpSpPr/>
          <p:nvPr/>
        </p:nvGrpSpPr>
        <p:grpSpPr>
          <a:xfrm>
            <a:off x="561479" y="878345"/>
            <a:ext cx="6629896" cy="2590800"/>
            <a:chOff x="561479" y="1085850"/>
            <a:chExt cx="6629896" cy="2590800"/>
          </a:xfrm>
        </p:grpSpPr>
        <p:sp>
          <p:nvSpPr>
            <p:cNvPr id="11" name="Rounded Rectangle 5">
              <a:extLst>
                <a:ext uri="{FF2B5EF4-FFF2-40B4-BE49-F238E27FC236}">
                  <a16:creationId xmlns:a16="http://schemas.microsoft.com/office/drawing/2014/main" id="{8AC75624-A472-6F62-EF22-460C6FB9825F}"/>
                </a:ext>
              </a:extLst>
            </p:cNvPr>
            <p:cNvSpPr/>
            <p:nvPr/>
          </p:nvSpPr>
          <p:spPr>
            <a:xfrm>
              <a:off x="561479" y="1085850"/>
              <a:ext cx="6629896" cy="2590800"/>
            </a:xfrm>
            <a:prstGeom prst="roundRect">
              <a:avLst>
                <a:gd name="adj" fmla="val 2692"/>
              </a:avLst>
            </a:prstGeom>
            <a:solidFill>
              <a:schemeClr val="bg1"/>
            </a:solidFill>
            <a:ln w="3175">
              <a:solidFill>
                <a:schemeClr val="bg1">
                  <a:lumMod val="75000"/>
                </a:schemeClr>
              </a:solidFill>
            </a:ln>
            <a:effectLst>
              <a:outerShdw blurRad="50800" dist="254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10" name="Picture 9">
              <a:extLst>
                <a:ext uri="{FF2B5EF4-FFF2-40B4-BE49-F238E27FC236}">
                  <a16:creationId xmlns:a16="http://schemas.microsoft.com/office/drawing/2014/main" id="{1AADDABE-A98C-7C92-C02E-D1BE53E7BA6F}"/>
                </a:ext>
              </a:extLst>
            </p:cNvPr>
            <p:cNvPicPr>
              <a:picLocks noChangeAspect="1"/>
            </p:cNvPicPr>
            <p:nvPr/>
          </p:nvPicPr>
          <p:blipFill rotWithShape="1">
            <a:blip r:embed="rId3"/>
            <a:srcRect l="1016" t="5973" r="597"/>
            <a:stretch/>
          </p:blipFill>
          <p:spPr>
            <a:xfrm>
              <a:off x="731520" y="1390963"/>
              <a:ext cx="6183630" cy="2277161"/>
            </a:xfrm>
            <a:prstGeom prst="rect">
              <a:avLst/>
            </a:prstGeom>
          </p:spPr>
        </p:pic>
      </p:grpSp>
      <p:grpSp>
        <p:nvGrpSpPr>
          <p:cNvPr id="4" name="Group 3">
            <a:extLst>
              <a:ext uri="{FF2B5EF4-FFF2-40B4-BE49-F238E27FC236}">
                <a16:creationId xmlns:a16="http://schemas.microsoft.com/office/drawing/2014/main" id="{E8C289ED-0A65-9B47-6D65-926AFFE80DCA}"/>
              </a:ext>
            </a:extLst>
          </p:cNvPr>
          <p:cNvGrpSpPr/>
          <p:nvPr/>
        </p:nvGrpSpPr>
        <p:grpSpPr>
          <a:xfrm>
            <a:off x="561479" y="3560612"/>
            <a:ext cx="6629896" cy="2495689"/>
            <a:chOff x="561479" y="3560612"/>
            <a:chExt cx="6629896" cy="2495689"/>
          </a:xfrm>
        </p:grpSpPr>
        <p:sp>
          <p:nvSpPr>
            <p:cNvPr id="13" name="Rounded Rectangle 5">
              <a:extLst>
                <a:ext uri="{FF2B5EF4-FFF2-40B4-BE49-F238E27FC236}">
                  <a16:creationId xmlns:a16="http://schemas.microsoft.com/office/drawing/2014/main" id="{7462C1E6-4CCB-AADB-23F9-1EABA0DDEE07}"/>
                </a:ext>
              </a:extLst>
            </p:cNvPr>
            <p:cNvSpPr/>
            <p:nvPr/>
          </p:nvSpPr>
          <p:spPr>
            <a:xfrm>
              <a:off x="561479" y="3560612"/>
              <a:ext cx="6629896" cy="2495689"/>
            </a:xfrm>
            <a:prstGeom prst="roundRect">
              <a:avLst>
                <a:gd name="adj" fmla="val 2692"/>
              </a:avLst>
            </a:prstGeom>
            <a:solidFill>
              <a:schemeClr val="bg1"/>
            </a:solidFill>
            <a:ln w="3175">
              <a:solidFill>
                <a:schemeClr val="bg1">
                  <a:lumMod val="75000"/>
                </a:schemeClr>
              </a:solidFill>
            </a:ln>
            <a:effectLst>
              <a:outerShdw blurRad="50800" dist="254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16" name="Picture 15">
              <a:extLst>
                <a:ext uri="{FF2B5EF4-FFF2-40B4-BE49-F238E27FC236}">
                  <a16:creationId xmlns:a16="http://schemas.microsoft.com/office/drawing/2014/main" id="{7E21C5A1-30A9-77F1-11C8-5223583BBA1E}"/>
                </a:ext>
              </a:extLst>
            </p:cNvPr>
            <p:cNvPicPr>
              <a:picLocks noChangeAspect="1"/>
            </p:cNvPicPr>
            <p:nvPr/>
          </p:nvPicPr>
          <p:blipFill rotWithShape="1">
            <a:blip r:embed="rId4"/>
            <a:srcRect l="697" t="6724" r="840" b="2516"/>
            <a:stretch/>
          </p:blipFill>
          <p:spPr>
            <a:xfrm>
              <a:off x="754381" y="3863341"/>
              <a:ext cx="6172200" cy="2125980"/>
            </a:xfrm>
            <a:prstGeom prst="rect">
              <a:avLst/>
            </a:prstGeom>
          </p:spPr>
        </p:pic>
      </p:grpSp>
      <p:sp>
        <p:nvSpPr>
          <p:cNvPr id="17" name="TextBox 16">
            <a:extLst>
              <a:ext uri="{FF2B5EF4-FFF2-40B4-BE49-F238E27FC236}">
                <a16:creationId xmlns:a16="http://schemas.microsoft.com/office/drawing/2014/main" id="{869AC2DF-7C6D-B04F-BCF7-B4AA99DFC400}"/>
              </a:ext>
            </a:extLst>
          </p:cNvPr>
          <p:cNvSpPr txBox="1"/>
          <p:nvPr/>
        </p:nvSpPr>
        <p:spPr>
          <a:xfrm>
            <a:off x="7424738" y="1069628"/>
            <a:ext cx="4044741" cy="4824398"/>
          </a:xfrm>
          <a:prstGeom prst="rect">
            <a:avLst/>
          </a:prstGeom>
          <a:noFill/>
        </p:spPr>
        <p:txBody>
          <a:bodyPr wrap="square">
            <a:spAutoFit/>
          </a:bodyPr>
          <a:lstStyle/>
          <a:p>
            <a:pPr marR="0" lvl="0" indent="0" fontAlgn="auto">
              <a:lnSpc>
                <a:spcPct val="100000"/>
              </a:lnSpc>
              <a:spcBef>
                <a:spcPts val="300"/>
              </a:spcBef>
              <a:spcAft>
                <a:spcPts val="300"/>
              </a:spcAft>
              <a:buClrTx/>
              <a:buSzTx/>
              <a:buFontTx/>
              <a:buNone/>
              <a:tabLst/>
              <a:defRPr/>
            </a:pPr>
            <a:r>
              <a:rPr lang="en-US" altLang="zh-CN" sz="1400" b="1">
                <a:solidFill>
                  <a:schemeClr val="bg2">
                    <a:lumMod val="50000"/>
                  </a:schemeClr>
                </a:solidFill>
                <a:latin typeface="+mj-lt"/>
                <a:cs typeface="Arial" panose="020B0604020202020204" pitchFamily="34" charset="0"/>
              </a:rPr>
              <a:t>EiQ empowers clients to see benchmarking against industry and country average in terms of: </a:t>
            </a:r>
            <a:endParaRPr lang="en-US" sz="1400" b="1">
              <a:solidFill>
                <a:schemeClr val="bg2">
                  <a:lumMod val="50000"/>
                </a:schemeClr>
              </a:solidFill>
              <a:latin typeface="+mj-lt"/>
              <a:cs typeface="Arial" panose="020B0604020202020204" pitchFamily="34" charset="0"/>
            </a:endParaRPr>
          </a:p>
          <a:p>
            <a:pPr marL="171450" marR="0" lvl="0" indent="-171450" algn="l" defTabSz="914400" rtl="0" eaLnBrk="1" fontAlgn="auto" latinLnBrk="0" hangingPunct="1">
              <a:lnSpc>
                <a:spcPct val="100000"/>
              </a:lnSpc>
              <a:spcBef>
                <a:spcPts val="300"/>
              </a:spcBef>
              <a:spcAft>
                <a:spcPts val="0"/>
              </a:spcAft>
              <a:buClr>
                <a:srgbClr val="31A9E0"/>
              </a:buClr>
              <a:buSzTx/>
              <a:buFont typeface="Franklin Gothic Book" panose="020B0503020102020204" pitchFamily="34" charset="0"/>
              <a:buChar char="+"/>
              <a:tabLst/>
              <a:defRPr/>
            </a:pPr>
            <a:r>
              <a:rPr kumimoji="0" lang="en-US" sz="1200" b="0" i="0" u="none" strike="noStrike" kern="1200" cap="none" spc="0" normalizeH="0" baseline="0" noProof="0">
                <a:ln>
                  <a:noFill/>
                </a:ln>
                <a:solidFill>
                  <a:prstClr val="black"/>
                </a:solidFill>
                <a:effectLst/>
                <a:uLnTx/>
                <a:uFillTx/>
                <a:latin typeface="Franklin Gothic Book"/>
                <a:ea typeface="+mn-ea"/>
                <a:cs typeface="Arial" panose="020B0604020202020204" pitchFamily="34" charset="0"/>
              </a:rPr>
              <a:t>Common violations observed during assessments </a:t>
            </a:r>
          </a:p>
          <a:p>
            <a:pPr marL="171450" marR="0" lvl="0" indent="-171450" algn="l" defTabSz="914400" rtl="0" eaLnBrk="1" fontAlgn="auto" latinLnBrk="0" hangingPunct="1">
              <a:lnSpc>
                <a:spcPct val="100000"/>
              </a:lnSpc>
              <a:spcBef>
                <a:spcPts val="300"/>
              </a:spcBef>
              <a:spcAft>
                <a:spcPts val="0"/>
              </a:spcAft>
              <a:buClr>
                <a:srgbClr val="31A9E0"/>
              </a:buClr>
              <a:buSzTx/>
              <a:buFont typeface="Franklin Gothic Book" panose="020B0503020102020204" pitchFamily="34" charset="0"/>
              <a:buChar char="+"/>
              <a:tabLst/>
              <a:defRPr/>
            </a:pPr>
            <a:r>
              <a:rPr kumimoji="0" lang="en-US" sz="1200" b="0" i="0" u="none" strike="noStrike" kern="1200" cap="none" spc="0" normalizeH="0" baseline="0" noProof="0">
                <a:ln>
                  <a:noFill/>
                </a:ln>
                <a:solidFill>
                  <a:prstClr val="black"/>
                </a:solidFill>
                <a:effectLst/>
                <a:uLnTx/>
                <a:uFillTx/>
                <a:latin typeface="Franklin Gothic Book"/>
                <a:ea typeface="+mn-ea"/>
                <a:cs typeface="Arial" panose="020B0604020202020204" pitchFamily="34" charset="0"/>
              </a:rPr>
              <a:t>Key quantitative metrics incl: </a:t>
            </a:r>
          </a:p>
          <a:p>
            <a:pPr marL="628650" marR="0" lvl="1" indent="-171450" algn="l" defTabSz="914400" rtl="0" eaLnBrk="1" fontAlgn="auto" latinLnBrk="0" hangingPunct="1">
              <a:lnSpc>
                <a:spcPct val="100000"/>
              </a:lnSpc>
              <a:spcBef>
                <a:spcPts val="300"/>
              </a:spcBef>
              <a:spcAft>
                <a:spcPts val="0"/>
              </a:spcAft>
              <a:buClr>
                <a:srgbClr val="31A9E0"/>
              </a:buClr>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Franklin Gothic Book"/>
                <a:ea typeface="+mn-ea"/>
                <a:cs typeface="Arial" panose="020B0604020202020204" pitchFamily="34" charset="0"/>
              </a:rPr>
              <a:t>Transparency rate </a:t>
            </a:r>
          </a:p>
          <a:p>
            <a:pPr marL="628650" marR="0" lvl="1" indent="-171450" algn="l" defTabSz="914400" rtl="0" eaLnBrk="1" fontAlgn="auto" latinLnBrk="0" hangingPunct="1">
              <a:lnSpc>
                <a:spcPct val="100000"/>
              </a:lnSpc>
              <a:spcBef>
                <a:spcPts val="300"/>
              </a:spcBef>
              <a:spcAft>
                <a:spcPts val="0"/>
              </a:spcAft>
              <a:buClr>
                <a:srgbClr val="31A9E0"/>
              </a:buClr>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Franklin Gothic Book"/>
                <a:ea typeface="+mn-ea"/>
                <a:cs typeface="Arial" panose="020B0604020202020204" pitchFamily="34" charset="0"/>
              </a:rPr>
              <a:t>Average monthly take-home wages </a:t>
            </a:r>
          </a:p>
          <a:p>
            <a:pPr marL="628650" marR="0" lvl="1" indent="-171450" algn="l" defTabSz="914400" rtl="0" eaLnBrk="1" fontAlgn="auto" latinLnBrk="0" hangingPunct="1">
              <a:lnSpc>
                <a:spcPct val="100000"/>
              </a:lnSpc>
              <a:spcBef>
                <a:spcPts val="300"/>
              </a:spcBef>
              <a:spcAft>
                <a:spcPts val="0"/>
              </a:spcAft>
              <a:buClr>
                <a:srgbClr val="31A9E0"/>
              </a:buClr>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Franklin Gothic Book"/>
                <a:ea typeface="+mn-ea"/>
                <a:cs typeface="Arial" panose="020B0604020202020204" pitchFamily="34" charset="0"/>
              </a:rPr>
              <a:t>Average % of workers paid correctly </a:t>
            </a:r>
          </a:p>
          <a:p>
            <a:pPr marL="628650" marR="0" lvl="1" indent="-171450" algn="l" defTabSz="914400" rtl="0" eaLnBrk="1" fontAlgn="auto" latinLnBrk="0" hangingPunct="1">
              <a:lnSpc>
                <a:spcPct val="100000"/>
              </a:lnSpc>
              <a:spcBef>
                <a:spcPts val="300"/>
              </a:spcBef>
              <a:spcAft>
                <a:spcPts val="0"/>
              </a:spcAft>
              <a:buClr>
                <a:srgbClr val="31A9E0"/>
              </a:buClr>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Franklin Gothic Book"/>
                <a:ea typeface="+mn-ea"/>
                <a:cs typeface="Arial" panose="020B0604020202020204" pitchFamily="34" charset="0"/>
              </a:rPr>
              <a:t>Average / highest weekly hours </a:t>
            </a:r>
          </a:p>
          <a:p>
            <a:pPr marL="628650" marR="0" lvl="1" indent="-171450" algn="l" defTabSz="914400" rtl="0" eaLnBrk="1" fontAlgn="auto" latinLnBrk="0" hangingPunct="1">
              <a:lnSpc>
                <a:spcPct val="100000"/>
              </a:lnSpc>
              <a:spcBef>
                <a:spcPts val="300"/>
              </a:spcBef>
              <a:spcAft>
                <a:spcPts val="0"/>
              </a:spcAft>
              <a:buClr>
                <a:srgbClr val="31A9E0"/>
              </a:buClr>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Franklin Gothic Book"/>
                <a:ea typeface="+mn-ea"/>
                <a:cs typeface="Arial" panose="020B0604020202020204" pitchFamily="34" charset="0"/>
              </a:rPr>
              <a:t>Average continuous working days </a:t>
            </a:r>
          </a:p>
          <a:p>
            <a:pPr marL="628650" marR="0" lvl="1" indent="-171450" algn="l" defTabSz="914400" rtl="0" eaLnBrk="1" fontAlgn="auto" latinLnBrk="0" hangingPunct="1">
              <a:lnSpc>
                <a:spcPct val="100000"/>
              </a:lnSpc>
              <a:spcBef>
                <a:spcPts val="300"/>
              </a:spcBef>
              <a:spcAft>
                <a:spcPts val="0"/>
              </a:spcAft>
              <a:buClr>
                <a:srgbClr val="31A9E0"/>
              </a:buClr>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Franklin Gothic Book"/>
                <a:ea typeface="+mn-ea"/>
                <a:cs typeface="Arial" panose="020B0604020202020204" pitchFamily="34" charset="0"/>
              </a:rPr>
              <a:t>Etc. </a:t>
            </a:r>
          </a:p>
          <a:p>
            <a:pPr marL="171450" marR="0" lvl="0" indent="-171450" algn="l" defTabSz="914400" rtl="0" eaLnBrk="1" fontAlgn="auto" latinLnBrk="0" hangingPunct="1">
              <a:lnSpc>
                <a:spcPct val="100000"/>
              </a:lnSpc>
              <a:spcBef>
                <a:spcPts val="300"/>
              </a:spcBef>
              <a:spcAft>
                <a:spcPts val="0"/>
              </a:spcAft>
              <a:buClr>
                <a:srgbClr val="31A9E0"/>
              </a:buClr>
              <a:buSzTx/>
              <a:buFont typeface="Franklin Gothic Book" panose="020B0503020102020204" pitchFamily="34" charset="0"/>
              <a:buChar char="+"/>
              <a:tabLst/>
              <a:defRPr/>
            </a:pPr>
            <a:r>
              <a:rPr kumimoji="0" lang="en-US" sz="1200" b="0" i="0" u="none" strike="noStrike" kern="1200" cap="none" spc="0" normalizeH="0" baseline="0" noProof="0">
                <a:ln>
                  <a:noFill/>
                </a:ln>
                <a:solidFill>
                  <a:prstClr val="black"/>
                </a:solidFill>
                <a:effectLst/>
                <a:uLnTx/>
                <a:uFillTx/>
                <a:latin typeface="Franklin Gothic Book"/>
                <a:ea typeface="+mn-ea"/>
                <a:cs typeface="Arial" panose="020B0604020202020204" pitchFamily="34" charset="0"/>
              </a:rPr>
              <a:t>YoY trends</a:t>
            </a:r>
          </a:p>
          <a:p>
            <a:pPr marL="171450" marR="0" lvl="0" indent="-171450" algn="l" defTabSz="914400" rtl="0" eaLnBrk="1" fontAlgn="auto" latinLnBrk="0" hangingPunct="1">
              <a:lnSpc>
                <a:spcPct val="100000"/>
              </a:lnSpc>
              <a:spcBef>
                <a:spcPts val="300"/>
              </a:spcBef>
              <a:spcAft>
                <a:spcPts val="0"/>
              </a:spcAft>
              <a:buClr>
                <a:srgbClr val="31A9E0"/>
              </a:buClr>
              <a:buSzTx/>
              <a:buFont typeface="Franklin Gothic Book" panose="020B05030201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Franklin Gothic Book"/>
              <a:ea typeface="+mn-ea"/>
              <a:cs typeface="Arial" panose="020B0604020202020204" pitchFamily="34" charset="0"/>
            </a:endParaRPr>
          </a:p>
          <a:p>
            <a:pPr marL="0" marR="0" lvl="0" indent="0" algn="l" defTabSz="914400" rtl="0" eaLnBrk="1" fontAlgn="auto" latinLnBrk="0" hangingPunct="1">
              <a:lnSpc>
                <a:spcPct val="100000"/>
              </a:lnSpc>
              <a:spcBef>
                <a:spcPts val="300"/>
              </a:spcBef>
              <a:spcAft>
                <a:spcPts val="0"/>
              </a:spcAft>
              <a:buClr>
                <a:srgbClr val="31A9E0"/>
              </a:buClr>
              <a:buSzTx/>
              <a:buFontTx/>
              <a:buNone/>
              <a:tabLst/>
              <a:defRPr/>
            </a:pPr>
            <a:r>
              <a:rPr lang="en-US" sz="1400" b="1">
                <a:solidFill>
                  <a:schemeClr val="bg2">
                    <a:lumMod val="50000"/>
                  </a:schemeClr>
                </a:solidFill>
                <a:latin typeface="+mj-lt"/>
                <a:cs typeface="Arial" panose="020B0604020202020204" pitchFamily="34" charset="0"/>
              </a:rPr>
              <a:t>Clients can filter the data to fulfil various internal and external reporting requirements</a:t>
            </a:r>
            <a:r>
              <a:rPr kumimoji="0" lang="en-US" sz="1400" b="0" i="0" u="none" strike="noStrike" kern="1200" cap="none" spc="0" normalizeH="0" baseline="0" noProof="0">
                <a:ln>
                  <a:noFill/>
                </a:ln>
                <a:solidFill>
                  <a:srgbClr val="00B0F0"/>
                </a:solidFill>
                <a:effectLst/>
                <a:uLnTx/>
                <a:uFillTx/>
                <a:latin typeface="Franklin Gothic Book"/>
                <a:ea typeface="+mn-ea"/>
                <a:cs typeface="Arial" panose="020B0604020202020204" pitchFamily="34" charset="0"/>
              </a:rPr>
              <a:t>: </a:t>
            </a:r>
          </a:p>
          <a:p>
            <a:pPr marL="171450" marR="0" lvl="0" indent="-171450" algn="l" defTabSz="914400" rtl="0" eaLnBrk="1" fontAlgn="auto" latinLnBrk="0" hangingPunct="1">
              <a:lnSpc>
                <a:spcPct val="100000"/>
              </a:lnSpc>
              <a:spcBef>
                <a:spcPts val="300"/>
              </a:spcBef>
              <a:spcAft>
                <a:spcPts val="0"/>
              </a:spcAft>
              <a:buClr>
                <a:srgbClr val="31A9E0"/>
              </a:buClr>
              <a:buSzTx/>
              <a:buFont typeface="Franklin Gothic Book" panose="020B0503020102020204" pitchFamily="34" charset="0"/>
              <a:buChar char="+"/>
              <a:tabLst/>
              <a:defRPr/>
            </a:pPr>
            <a:r>
              <a:rPr kumimoji="0" lang="en-US" sz="1200" b="0" i="0" u="none" strike="noStrike" kern="1200" cap="none" spc="0" normalizeH="0" baseline="0" noProof="0">
                <a:ln>
                  <a:noFill/>
                </a:ln>
                <a:solidFill>
                  <a:prstClr val="black"/>
                </a:solidFill>
                <a:effectLst/>
                <a:uLnTx/>
                <a:uFillTx/>
                <a:latin typeface="Franklin Gothic Book"/>
                <a:ea typeface="+mn-ea"/>
                <a:cs typeface="Arial" panose="020B0604020202020204" pitchFamily="34" charset="0"/>
              </a:rPr>
              <a:t>By country </a:t>
            </a:r>
          </a:p>
          <a:p>
            <a:pPr marL="171450" marR="0" lvl="0" indent="-171450" algn="l" defTabSz="914400" rtl="0" eaLnBrk="1" fontAlgn="auto" latinLnBrk="0" hangingPunct="1">
              <a:lnSpc>
                <a:spcPct val="100000"/>
              </a:lnSpc>
              <a:spcBef>
                <a:spcPts val="300"/>
              </a:spcBef>
              <a:spcAft>
                <a:spcPts val="0"/>
              </a:spcAft>
              <a:buClr>
                <a:srgbClr val="31A9E0"/>
              </a:buClr>
              <a:buSzTx/>
              <a:buFont typeface="Franklin Gothic Book" panose="020B0503020102020204" pitchFamily="34" charset="0"/>
              <a:buChar char="+"/>
              <a:tabLst/>
              <a:defRPr/>
            </a:pPr>
            <a:r>
              <a:rPr kumimoji="0" lang="en-US" sz="1200" b="0" i="0" u="none" strike="noStrike" kern="1200" cap="none" spc="0" normalizeH="0" baseline="0" noProof="0">
                <a:ln>
                  <a:noFill/>
                </a:ln>
                <a:solidFill>
                  <a:prstClr val="black"/>
                </a:solidFill>
                <a:effectLst/>
                <a:uLnTx/>
                <a:uFillTx/>
                <a:latin typeface="Franklin Gothic Book"/>
                <a:ea typeface="+mn-ea"/>
                <a:cs typeface="Arial" panose="020B0604020202020204" pitchFamily="34" charset="0"/>
              </a:rPr>
              <a:t>By sector </a:t>
            </a:r>
          </a:p>
          <a:p>
            <a:pPr marL="171450" marR="0" lvl="0" indent="-171450" algn="l" defTabSz="914400" rtl="0" eaLnBrk="1" fontAlgn="auto" latinLnBrk="0" hangingPunct="1">
              <a:lnSpc>
                <a:spcPct val="100000"/>
              </a:lnSpc>
              <a:spcBef>
                <a:spcPts val="300"/>
              </a:spcBef>
              <a:spcAft>
                <a:spcPts val="0"/>
              </a:spcAft>
              <a:buClr>
                <a:srgbClr val="31A9E0"/>
              </a:buClr>
              <a:buSzTx/>
              <a:buFont typeface="Franklin Gothic Book" panose="020B0503020102020204" pitchFamily="34" charset="0"/>
              <a:buChar char="+"/>
              <a:tabLst/>
              <a:defRPr/>
            </a:pPr>
            <a:r>
              <a:rPr kumimoji="0" lang="en-US" sz="1200" b="0" i="0" u="none" strike="noStrike" kern="1200" cap="none" spc="0" normalizeH="0" baseline="0" noProof="0">
                <a:ln>
                  <a:noFill/>
                </a:ln>
                <a:solidFill>
                  <a:prstClr val="black"/>
                </a:solidFill>
                <a:effectLst/>
                <a:uLnTx/>
                <a:uFillTx/>
                <a:latin typeface="Franklin Gothic Book"/>
                <a:ea typeface="+mn-ea"/>
                <a:cs typeface="Arial" panose="020B0604020202020204" pitchFamily="34" charset="0"/>
              </a:rPr>
              <a:t>By defined reporting time period </a:t>
            </a:r>
          </a:p>
          <a:p>
            <a:pPr marL="171450" marR="0" lvl="0" indent="-171450" algn="l" defTabSz="914400" rtl="0" eaLnBrk="1" fontAlgn="auto" latinLnBrk="0" hangingPunct="1">
              <a:lnSpc>
                <a:spcPct val="100000"/>
              </a:lnSpc>
              <a:spcBef>
                <a:spcPts val="300"/>
              </a:spcBef>
              <a:spcAft>
                <a:spcPts val="0"/>
              </a:spcAft>
              <a:buClr>
                <a:srgbClr val="31A9E0"/>
              </a:buClr>
              <a:buSzTx/>
              <a:buFont typeface="Franklin Gothic Book" panose="020B0503020102020204" pitchFamily="34" charset="0"/>
              <a:buChar char="+"/>
              <a:tabLst/>
              <a:defRPr/>
            </a:pPr>
            <a:r>
              <a:rPr kumimoji="0" lang="en-US" sz="1200" b="0" i="0" u="none" strike="noStrike" kern="1200" cap="none" spc="0" normalizeH="0" baseline="0" noProof="0">
                <a:ln>
                  <a:noFill/>
                </a:ln>
                <a:solidFill>
                  <a:prstClr val="black"/>
                </a:solidFill>
                <a:effectLst/>
                <a:uLnTx/>
                <a:uFillTx/>
                <a:latin typeface="Franklin Gothic Book"/>
                <a:ea typeface="+mn-ea"/>
                <a:cs typeface="Arial" panose="020B0604020202020204" pitchFamily="34" charset="0"/>
              </a:rPr>
              <a:t>By vendors </a:t>
            </a:r>
          </a:p>
          <a:p>
            <a:pPr marL="171450" marR="0" lvl="0" indent="-171450" algn="l" defTabSz="914400" rtl="0" eaLnBrk="1" fontAlgn="auto" latinLnBrk="0" hangingPunct="1">
              <a:lnSpc>
                <a:spcPct val="100000"/>
              </a:lnSpc>
              <a:spcBef>
                <a:spcPts val="300"/>
              </a:spcBef>
              <a:spcAft>
                <a:spcPts val="0"/>
              </a:spcAft>
              <a:buClr>
                <a:srgbClr val="31A9E0"/>
              </a:buClr>
              <a:buSzTx/>
              <a:buFont typeface="Franklin Gothic Book" panose="020B0503020102020204" pitchFamily="34" charset="0"/>
              <a:buChar char="+"/>
              <a:tabLst/>
              <a:defRPr/>
            </a:pPr>
            <a:r>
              <a:rPr kumimoji="0" lang="en-US" sz="1200" b="0" i="0" u="none" strike="noStrike" kern="1200" cap="none" spc="0" normalizeH="0" baseline="0" noProof="0">
                <a:ln>
                  <a:noFill/>
                </a:ln>
                <a:solidFill>
                  <a:prstClr val="black"/>
                </a:solidFill>
                <a:effectLst/>
                <a:uLnTx/>
                <a:uFillTx/>
                <a:latin typeface="Franklin Gothic Book"/>
                <a:ea typeface="+mn-ea"/>
                <a:cs typeface="Arial" panose="020B0604020202020204" pitchFamily="34" charset="0"/>
              </a:rPr>
              <a:t>By leverage </a:t>
            </a:r>
          </a:p>
          <a:p>
            <a:pPr marL="171450" marR="0" lvl="0" indent="-171450" algn="l" defTabSz="914400" rtl="0" eaLnBrk="1" fontAlgn="auto" latinLnBrk="0" hangingPunct="1">
              <a:lnSpc>
                <a:spcPct val="100000"/>
              </a:lnSpc>
              <a:spcBef>
                <a:spcPts val="300"/>
              </a:spcBef>
              <a:spcAft>
                <a:spcPts val="0"/>
              </a:spcAft>
              <a:buClr>
                <a:srgbClr val="31A9E0"/>
              </a:buClr>
              <a:buSzTx/>
              <a:buFont typeface="Franklin Gothic Book" panose="020B0503020102020204" pitchFamily="34" charset="0"/>
              <a:buChar char="+"/>
              <a:tabLst/>
              <a:defRPr/>
            </a:pPr>
            <a:r>
              <a:rPr kumimoji="0" lang="en-US" sz="1200" b="0" i="0" u="none" strike="noStrike" kern="1200" cap="none" spc="0" normalizeH="0" baseline="0" noProof="0">
                <a:ln>
                  <a:noFill/>
                </a:ln>
                <a:solidFill>
                  <a:prstClr val="black"/>
                </a:solidFill>
                <a:effectLst/>
                <a:uLnTx/>
                <a:uFillTx/>
                <a:latin typeface="Franklin Gothic Book"/>
                <a:ea typeface="+mn-ea"/>
                <a:cs typeface="Arial" panose="020B0604020202020204" pitchFamily="34" charset="0"/>
              </a:rPr>
              <a:t>Etc. </a:t>
            </a:r>
          </a:p>
          <a:p>
            <a:pPr marL="0" marR="0" lvl="0" indent="0" algn="l" defTabSz="914400" rtl="0" eaLnBrk="1" fontAlgn="auto" latinLnBrk="0" hangingPunct="1">
              <a:lnSpc>
                <a:spcPct val="100000"/>
              </a:lnSpc>
              <a:spcBef>
                <a:spcPts val="300"/>
              </a:spcBef>
              <a:spcAft>
                <a:spcPts val="0"/>
              </a:spcAft>
              <a:buClr>
                <a:srgbClr val="31A9E0"/>
              </a:buClr>
              <a:buSzTx/>
              <a:buFontTx/>
              <a:buNone/>
              <a:tabLst/>
              <a:defRPr/>
            </a:pPr>
            <a:endParaRPr kumimoji="0" lang="en-US" sz="1200" b="0" i="0" u="none" strike="noStrike" kern="1200" cap="none" spc="0" normalizeH="0" baseline="0" noProof="0">
              <a:ln>
                <a:noFill/>
              </a:ln>
              <a:solidFill>
                <a:prstClr val="black"/>
              </a:solidFill>
              <a:effectLst/>
              <a:uLnTx/>
              <a:uFillTx/>
              <a:latin typeface="Franklin Gothic Book"/>
              <a:ea typeface="+mn-ea"/>
              <a:cs typeface="Arial" panose="020B0604020202020204" pitchFamily="34" charset="0"/>
            </a:endParaRPr>
          </a:p>
        </p:txBody>
      </p:sp>
      <p:sp>
        <p:nvSpPr>
          <p:cNvPr id="5" name="TextBox 4">
            <a:extLst>
              <a:ext uri="{FF2B5EF4-FFF2-40B4-BE49-F238E27FC236}">
                <a16:creationId xmlns:a16="http://schemas.microsoft.com/office/drawing/2014/main" id="{C06BB501-CB31-8DBF-635B-5500F4E1CB7E}"/>
              </a:ext>
            </a:extLst>
          </p:cNvPr>
          <p:cNvSpPr txBox="1"/>
          <p:nvPr/>
        </p:nvSpPr>
        <p:spPr>
          <a:xfrm>
            <a:off x="647701" y="889775"/>
            <a:ext cx="1656399" cy="307777"/>
          </a:xfrm>
          <a:prstGeom prst="rect">
            <a:avLst/>
          </a:prstGeom>
          <a:noFill/>
        </p:spPr>
        <p:txBody>
          <a:bodyPr wrap="square" rtlCol="0">
            <a:spAutoFit/>
          </a:bodyPr>
          <a:lstStyle/>
          <a:p>
            <a:pPr>
              <a:defRPr/>
            </a:pPr>
            <a:r>
              <a:rPr lang="en-US" sz="1400" b="1">
                <a:solidFill>
                  <a:schemeClr val="bg2">
                    <a:lumMod val="50000"/>
                  </a:schemeClr>
                </a:solidFill>
                <a:latin typeface="+mj-lt"/>
                <a:cs typeface="Arial" panose="020B0604020202020204" pitchFamily="34" charset="0"/>
              </a:rPr>
              <a:t>Common Findings</a:t>
            </a:r>
          </a:p>
        </p:txBody>
      </p:sp>
      <p:sp>
        <p:nvSpPr>
          <p:cNvPr id="15" name="TextBox 14">
            <a:extLst>
              <a:ext uri="{FF2B5EF4-FFF2-40B4-BE49-F238E27FC236}">
                <a16:creationId xmlns:a16="http://schemas.microsoft.com/office/drawing/2014/main" id="{B3C784B9-CCF5-CB7A-13C5-DA857AEABAF7}"/>
              </a:ext>
            </a:extLst>
          </p:cNvPr>
          <p:cNvSpPr txBox="1"/>
          <p:nvPr/>
        </p:nvSpPr>
        <p:spPr>
          <a:xfrm>
            <a:off x="670561" y="3572042"/>
            <a:ext cx="1656399" cy="307777"/>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en-US" sz="1400" b="1">
                <a:solidFill>
                  <a:schemeClr val="bg2">
                    <a:lumMod val="50000"/>
                  </a:schemeClr>
                </a:solidFill>
                <a:latin typeface="+mj-lt"/>
                <a:cs typeface="Arial" panose="020B0604020202020204" pitchFamily="34" charset="0"/>
              </a:rPr>
              <a:t>Audit Metrics</a:t>
            </a:r>
          </a:p>
        </p:txBody>
      </p:sp>
      <p:sp>
        <p:nvSpPr>
          <p:cNvPr id="8" name="Slide Number Placeholder 5">
            <a:extLst>
              <a:ext uri="{FF2B5EF4-FFF2-40B4-BE49-F238E27FC236}">
                <a16:creationId xmlns:a16="http://schemas.microsoft.com/office/drawing/2014/main" id="{C8A8A92E-FABD-EA00-4705-3F54DEDA9BE5}"/>
              </a:ext>
            </a:extLst>
          </p:cNvPr>
          <p:cNvSpPr>
            <a:spLocks noGrp="1"/>
          </p:cNvSpPr>
          <p:nvPr>
            <p:ph type="sldNum" sz="quarter" idx="4"/>
          </p:nvPr>
        </p:nvSpPr>
        <p:spPr>
          <a:xfrm>
            <a:off x="11353800" y="6419728"/>
            <a:ext cx="574848" cy="252000"/>
          </a:xfrm>
          <a:prstGeom prst="rect">
            <a:avLst/>
          </a:prstGeom>
        </p:spPr>
        <p:txBody>
          <a:bodyPr vert="horz" lIns="0" tIns="0" rIns="0" bIns="0" rtlCol="0" anchor="ctr"/>
          <a:lstStyle>
            <a:defPPr>
              <a:defRPr lang="en-US"/>
            </a:defPPr>
            <a:lvl1pPr marL="0" algn="r" defTabSz="914400" rtl="0" eaLnBrk="1" latinLnBrk="0" hangingPunct="1">
              <a:defRPr sz="1050"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483779D-C340-494C-9B53-38C528D6A960}" type="slidenum">
              <a:rPr lang="en-GB" smtClean="0"/>
              <a:pPr/>
              <a:t>35</a:t>
            </a:fld>
            <a:endParaRPr lang="en-GB"/>
          </a:p>
        </p:txBody>
      </p:sp>
      <p:sp>
        <p:nvSpPr>
          <p:cNvPr id="6" name="Footer Placeholder 4">
            <a:extLst>
              <a:ext uri="{FF2B5EF4-FFF2-40B4-BE49-F238E27FC236}">
                <a16:creationId xmlns:a16="http://schemas.microsoft.com/office/drawing/2014/main" id="{12A4CBD4-03A1-5E87-3069-E1A8BBF3FE7D}"/>
              </a:ext>
            </a:extLst>
          </p:cNvPr>
          <p:cNvSpPr txBox="1">
            <a:spLocks/>
          </p:cNvSpPr>
          <p:nvPr/>
        </p:nvSpPr>
        <p:spPr>
          <a:xfrm>
            <a:off x="6527730" y="6421341"/>
            <a:ext cx="4784232" cy="183054"/>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lumMod val="85000"/>
                  </a:srgbClr>
                </a:solidFill>
                <a:effectLst/>
                <a:uLnTx/>
                <a:uFillTx/>
                <a:latin typeface="Source Sans Pro"/>
                <a:ea typeface="+mn-ea"/>
                <a:cs typeface="+mn-cs"/>
              </a:rPr>
              <a:t>LRQA Responsible Sourcing:  SMETA</a:t>
            </a:r>
            <a:endParaRPr kumimoji="0" lang="en-GB" sz="1050" b="1" i="0" u="none" strike="noStrike" kern="1200" cap="none" spc="0" normalizeH="0" baseline="0" noProof="0" dirty="0">
              <a:ln>
                <a:noFill/>
              </a:ln>
              <a:solidFill>
                <a:srgbClr val="FFFFFF">
                  <a:lumMod val="85000"/>
                </a:srgbClr>
              </a:solidFill>
              <a:effectLst/>
              <a:uLnTx/>
              <a:uFillTx/>
              <a:latin typeface="Source Sans Pro"/>
              <a:ea typeface="+mn-ea"/>
              <a:cs typeface="+mn-cs"/>
            </a:endParaRPr>
          </a:p>
        </p:txBody>
      </p:sp>
    </p:spTree>
    <p:extLst>
      <p:ext uri="{BB962C8B-B14F-4D97-AF65-F5344CB8AC3E}">
        <p14:creationId xmlns:p14="http://schemas.microsoft.com/office/powerpoint/2010/main" val="24098165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17A83DA5-B67C-D04F-BC9E-79E8C7EB85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8852" y="1799592"/>
            <a:ext cx="5237059" cy="2579520"/>
          </a:xfrm>
          <a:prstGeom prst="rect">
            <a:avLst/>
          </a:prstGeom>
        </p:spPr>
      </p:pic>
      <p:pic>
        <p:nvPicPr>
          <p:cNvPr id="13" name="Picture 12">
            <a:extLst>
              <a:ext uri="{FF2B5EF4-FFF2-40B4-BE49-F238E27FC236}">
                <a16:creationId xmlns:a16="http://schemas.microsoft.com/office/drawing/2014/main" id="{4A22430C-F8F9-B041-B92B-F18F2921A0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20113" y="1839131"/>
            <a:ext cx="5130800" cy="2492506"/>
          </a:xfrm>
          <a:prstGeom prst="rect">
            <a:avLst/>
          </a:prstGeom>
        </p:spPr>
      </p:pic>
      <p:sp>
        <p:nvSpPr>
          <p:cNvPr id="2" name="Title 1">
            <a:extLst>
              <a:ext uri="{FF2B5EF4-FFF2-40B4-BE49-F238E27FC236}">
                <a16:creationId xmlns:a16="http://schemas.microsoft.com/office/drawing/2014/main" id="{D0E59C0A-F5FF-664D-BB01-38BCCB2E7F9B}"/>
              </a:ext>
            </a:extLst>
          </p:cNvPr>
          <p:cNvSpPr>
            <a:spLocks noGrp="1"/>
          </p:cNvSpPr>
          <p:nvPr>
            <p:ph type="title"/>
          </p:nvPr>
        </p:nvSpPr>
        <p:spPr/>
        <p:txBody>
          <a:bodyPr/>
          <a:lstStyle/>
          <a:p>
            <a:r>
              <a:rPr lang="en-HK" sz="3200" dirty="0"/>
              <a:t>LRQA Program Analytics (</a:t>
            </a:r>
            <a:r>
              <a:rPr lang="en-HK" sz="3200" dirty="0" err="1"/>
              <a:t>PowerBI</a:t>
            </a:r>
            <a:r>
              <a:rPr lang="en-HK" sz="3200" dirty="0"/>
              <a:t>) </a:t>
            </a:r>
            <a:endParaRPr lang="en-US" sz="3200" dirty="0"/>
          </a:p>
        </p:txBody>
      </p:sp>
      <p:sp>
        <p:nvSpPr>
          <p:cNvPr id="9" name="Rectangle 8">
            <a:extLst>
              <a:ext uri="{FF2B5EF4-FFF2-40B4-BE49-F238E27FC236}">
                <a16:creationId xmlns:a16="http://schemas.microsoft.com/office/drawing/2014/main" id="{3C38096F-985A-EB4D-9E67-BCA33B143788}"/>
              </a:ext>
            </a:extLst>
          </p:cNvPr>
          <p:cNvSpPr/>
          <p:nvPr/>
        </p:nvSpPr>
        <p:spPr>
          <a:xfrm>
            <a:off x="6870947" y="4627160"/>
            <a:ext cx="4211821" cy="707886"/>
          </a:xfrm>
          <a:prstGeom prst="rect">
            <a:avLst/>
          </a:prstGeom>
          <a:noFill/>
        </p:spPr>
        <p:txBody>
          <a:bodyPr wrap="square" lIns="91440" tIns="45720" rIns="91440" bIns="45720">
            <a:spAutoFit/>
          </a:bodyPr>
          <a:lstStyle/>
          <a:p>
            <a:pPr algn="ctr"/>
            <a:r>
              <a:rPr lang="en-US" sz="2000">
                <a:ln w="0"/>
                <a:latin typeface="Franklin Gothic Book" panose="020B0503020102020204" pitchFamily="34" charset="0"/>
              </a:rPr>
              <a:t>Working hours are coming down. Together impacts margins …</a:t>
            </a:r>
          </a:p>
        </p:txBody>
      </p:sp>
      <p:pic>
        <p:nvPicPr>
          <p:cNvPr id="11" name="Picture 10">
            <a:extLst>
              <a:ext uri="{FF2B5EF4-FFF2-40B4-BE49-F238E27FC236}">
                <a16:creationId xmlns:a16="http://schemas.microsoft.com/office/drawing/2014/main" id="{59B5173F-5313-2742-ABE9-E8DA1D4D1E6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04786" y="1830405"/>
            <a:ext cx="1818478" cy="527095"/>
          </a:xfrm>
          <a:prstGeom prst="rect">
            <a:avLst/>
          </a:prstGeom>
        </p:spPr>
      </p:pic>
      <p:sp>
        <p:nvSpPr>
          <p:cNvPr id="14" name="Rectangle 13">
            <a:extLst>
              <a:ext uri="{FF2B5EF4-FFF2-40B4-BE49-F238E27FC236}">
                <a16:creationId xmlns:a16="http://schemas.microsoft.com/office/drawing/2014/main" id="{581A8FEC-DED5-714B-8EB3-88DA9A7038D7}"/>
              </a:ext>
            </a:extLst>
          </p:cNvPr>
          <p:cNvSpPr/>
          <p:nvPr/>
        </p:nvSpPr>
        <p:spPr>
          <a:xfrm>
            <a:off x="8054127" y="1799592"/>
            <a:ext cx="1205211" cy="264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China</a:t>
            </a:r>
          </a:p>
        </p:txBody>
      </p:sp>
      <p:sp>
        <p:nvSpPr>
          <p:cNvPr id="16" name="Rectangle 15">
            <a:extLst>
              <a:ext uri="{FF2B5EF4-FFF2-40B4-BE49-F238E27FC236}">
                <a16:creationId xmlns:a16="http://schemas.microsoft.com/office/drawing/2014/main" id="{9D22A115-6DAD-EB45-AEFF-C16D0D09622C}"/>
              </a:ext>
            </a:extLst>
          </p:cNvPr>
          <p:cNvSpPr/>
          <p:nvPr/>
        </p:nvSpPr>
        <p:spPr>
          <a:xfrm>
            <a:off x="5926860" y="3626012"/>
            <a:ext cx="436880" cy="264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65</a:t>
            </a:r>
          </a:p>
        </p:txBody>
      </p:sp>
      <p:sp>
        <p:nvSpPr>
          <p:cNvPr id="15" name="Rectangle 14">
            <a:extLst>
              <a:ext uri="{FF2B5EF4-FFF2-40B4-BE49-F238E27FC236}">
                <a16:creationId xmlns:a16="http://schemas.microsoft.com/office/drawing/2014/main" id="{AEE7F5D2-D512-5E4C-95D1-4C2B6BE19910}"/>
              </a:ext>
            </a:extLst>
          </p:cNvPr>
          <p:cNvSpPr/>
          <p:nvPr/>
        </p:nvSpPr>
        <p:spPr>
          <a:xfrm>
            <a:off x="359689" y="3919158"/>
            <a:ext cx="436880" cy="264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3</a:t>
            </a:r>
          </a:p>
        </p:txBody>
      </p:sp>
      <p:sp>
        <p:nvSpPr>
          <p:cNvPr id="21" name="Rectangle 20">
            <a:extLst>
              <a:ext uri="{FF2B5EF4-FFF2-40B4-BE49-F238E27FC236}">
                <a16:creationId xmlns:a16="http://schemas.microsoft.com/office/drawing/2014/main" id="{2E062EC9-DBA3-6F4C-86E3-8E404FAFF4E6}"/>
              </a:ext>
            </a:extLst>
          </p:cNvPr>
          <p:cNvSpPr/>
          <p:nvPr/>
        </p:nvSpPr>
        <p:spPr>
          <a:xfrm>
            <a:off x="358416" y="2009112"/>
            <a:ext cx="436880" cy="264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12</a:t>
            </a:r>
          </a:p>
        </p:txBody>
      </p:sp>
      <p:sp>
        <p:nvSpPr>
          <p:cNvPr id="22" name="Rectangle 21">
            <a:extLst>
              <a:ext uri="{FF2B5EF4-FFF2-40B4-BE49-F238E27FC236}">
                <a16:creationId xmlns:a16="http://schemas.microsoft.com/office/drawing/2014/main" id="{E183317E-21F0-F840-83D5-4CE6FB5FB696}"/>
              </a:ext>
            </a:extLst>
          </p:cNvPr>
          <p:cNvSpPr/>
          <p:nvPr/>
        </p:nvSpPr>
        <p:spPr>
          <a:xfrm>
            <a:off x="2784222" y="1799592"/>
            <a:ext cx="1205211" cy="264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China</a:t>
            </a:r>
          </a:p>
        </p:txBody>
      </p:sp>
      <p:sp>
        <p:nvSpPr>
          <p:cNvPr id="23" name="Rectangle 22">
            <a:extLst>
              <a:ext uri="{FF2B5EF4-FFF2-40B4-BE49-F238E27FC236}">
                <a16:creationId xmlns:a16="http://schemas.microsoft.com/office/drawing/2014/main" id="{1F30BE53-9A31-B64A-9773-EFB28CB01A30}"/>
              </a:ext>
            </a:extLst>
          </p:cNvPr>
          <p:cNvSpPr/>
          <p:nvPr/>
        </p:nvSpPr>
        <p:spPr>
          <a:xfrm>
            <a:off x="1488203" y="4627160"/>
            <a:ext cx="4211821" cy="707886"/>
          </a:xfrm>
          <a:prstGeom prst="rect">
            <a:avLst/>
          </a:prstGeom>
          <a:noFill/>
        </p:spPr>
        <p:txBody>
          <a:bodyPr wrap="square" lIns="91440" tIns="45720" rIns="91440" bIns="45720">
            <a:spAutoFit/>
          </a:bodyPr>
          <a:lstStyle/>
          <a:p>
            <a:pPr algn="ctr"/>
            <a:r>
              <a:rPr lang="en-US" sz="2000" dirty="0">
                <a:ln w="0"/>
                <a:latin typeface="Franklin Gothic Book" panose="020B0503020102020204" pitchFamily="34" charset="0"/>
              </a:rPr>
              <a:t>Workplaces are getting better.  People’s lives are improving </a:t>
            </a:r>
          </a:p>
        </p:txBody>
      </p:sp>
      <p:pic>
        <p:nvPicPr>
          <p:cNvPr id="25" name="Picture 24">
            <a:extLst>
              <a:ext uri="{FF2B5EF4-FFF2-40B4-BE49-F238E27FC236}">
                <a16:creationId xmlns:a16="http://schemas.microsoft.com/office/drawing/2014/main" id="{C1994CE8-C10E-754C-ABD1-26248AAC6E1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87619" y="1799592"/>
            <a:ext cx="1841500" cy="812800"/>
          </a:xfrm>
          <a:prstGeom prst="rect">
            <a:avLst/>
          </a:prstGeom>
        </p:spPr>
      </p:pic>
      <p:sp>
        <p:nvSpPr>
          <p:cNvPr id="28" name="Rectangle 27">
            <a:extLst>
              <a:ext uri="{FF2B5EF4-FFF2-40B4-BE49-F238E27FC236}">
                <a16:creationId xmlns:a16="http://schemas.microsoft.com/office/drawing/2014/main" id="{9B9E553B-09A4-1A41-994C-6EB95ED2E03C}"/>
              </a:ext>
            </a:extLst>
          </p:cNvPr>
          <p:cNvSpPr/>
          <p:nvPr/>
        </p:nvSpPr>
        <p:spPr>
          <a:xfrm>
            <a:off x="5938040" y="2141439"/>
            <a:ext cx="436880" cy="264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85</a:t>
            </a:r>
          </a:p>
        </p:txBody>
      </p:sp>
      <p:sp>
        <p:nvSpPr>
          <p:cNvPr id="3" name="Footer Placeholder 4">
            <a:extLst>
              <a:ext uri="{FF2B5EF4-FFF2-40B4-BE49-F238E27FC236}">
                <a16:creationId xmlns:a16="http://schemas.microsoft.com/office/drawing/2014/main" id="{A85AF187-1D26-5A97-BE5A-9EB991565B8E}"/>
              </a:ext>
            </a:extLst>
          </p:cNvPr>
          <p:cNvSpPr txBox="1">
            <a:spLocks/>
          </p:cNvSpPr>
          <p:nvPr/>
        </p:nvSpPr>
        <p:spPr>
          <a:xfrm>
            <a:off x="6527730" y="6421341"/>
            <a:ext cx="4784232" cy="183054"/>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lumMod val="85000"/>
                  </a:srgbClr>
                </a:solidFill>
                <a:effectLst/>
                <a:uLnTx/>
                <a:uFillTx/>
                <a:latin typeface="Source Sans Pro"/>
                <a:ea typeface="+mn-ea"/>
                <a:cs typeface="+mn-cs"/>
              </a:rPr>
              <a:t>LRQA Responsible Sourcing:  SMETA</a:t>
            </a:r>
            <a:endParaRPr kumimoji="0" lang="en-GB" sz="1050" b="1" i="0" u="none" strike="noStrike" kern="1200" cap="none" spc="0" normalizeH="0" baseline="0" noProof="0" dirty="0">
              <a:ln>
                <a:noFill/>
              </a:ln>
              <a:solidFill>
                <a:srgbClr val="FFFFFF">
                  <a:lumMod val="85000"/>
                </a:srgbClr>
              </a:solidFill>
              <a:effectLst/>
              <a:uLnTx/>
              <a:uFillTx/>
              <a:latin typeface="Source Sans Pro"/>
              <a:ea typeface="+mn-ea"/>
              <a:cs typeface="+mn-cs"/>
            </a:endParaRPr>
          </a:p>
        </p:txBody>
      </p:sp>
    </p:spTree>
    <p:extLst>
      <p:ext uri="{BB962C8B-B14F-4D97-AF65-F5344CB8AC3E}">
        <p14:creationId xmlns:p14="http://schemas.microsoft.com/office/powerpoint/2010/main" val="4566752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8CAC6E-13CD-637D-FF0B-44E50B73C98E}"/>
              </a:ext>
            </a:extLst>
          </p:cNvPr>
          <p:cNvSpPr>
            <a:spLocks noGrp="1"/>
          </p:cNvSpPr>
          <p:nvPr>
            <p:ph type="ctrTitle"/>
          </p:nvPr>
        </p:nvSpPr>
        <p:spPr/>
        <p:txBody>
          <a:bodyPr>
            <a:normAutofit/>
          </a:bodyPr>
          <a:lstStyle/>
          <a:p>
            <a:r>
              <a:rPr lang="en-US" dirty="0"/>
              <a:t>Account Management</a:t>
            </a:r>
          </a:p>
        </p:txBody>
      </p:sp>
      <p:sp>
        <p:nvSpPr>
          <p:cNvPr id="2" name="Subtitle 1">
            <a:extLst>
              <a:ext uri="{FF2B5EF4-FFF2-40B4-BE49-F238E27FC236}">
                <a16:creationId xmlns:a16="http://schemas.microsoft.com/office/drawing/2014/main" id="{6A37C0AF-8026-AC61-3CB1-BF7084406215}"/>
              </a:ext>
            </a:extLst>
          </p:cNvPr>
          <p:cNvSpPr>
            <a:spLocks noGrp="1"/>
          </p:cNvSpPr>
          <p:nvPr>
            <p:ph type="subTitle" idx="1"/>
          </p:nvPr>
        </p:nvSpPr>
        <p:spPr/>
        <p:txBody>
          <a:bodyPr/>
          <a:lstStyle/>
          <a:p>
            <a:r>
              <a:rPr lang="en-US" dirty="0"/>
              <a:t>SMETA Services</a:t>
            </a:r>
          </a:p>
        </p:txBody>
      </p:sp>
      <p:sp>
        <p:nvSpPr>
          <p:cNvPr id="3" name="Text Placeholder 2">
            <a:extLst>
              <a:ext uri="{FF2B5EF4-FFF2-40B4-BE49-F238E27FC236}">
                <a16:creationId xmlns:a16="http://schemas.microsoft.com/office/drawing/2014/main" id="{A4DB3E77-2D83-3EDA-ACE5-A71EB7A33BC9}"/>
              </a:ext>
            </a:extLst>
          </p:cNvPr>
          <p:cNvSpPr>
            <a:spLocks noGrp="1"/>
          </p:cNvSpPr>
          <p:nvPr>
            <p:ph type="body" sz="quarter" idx="17"/>
          </p:nvPr>
        </p:nvSpPr>
        <p:spPr/>
        <p:txBody>
          <a:bodyPr/>
          <a:lstStyle/>
          <a:p>
            <a:r>
              <a:rPr lang="en-US"/>
              <a:t>Section 06</a:t>
            </a:r>
          </a:p>
        </p:txBody>
      </p:sp>
      <p:sp>
        <p:nvSpPr>
          <p:cNvPr id="4" name="Slide Number Placeholder 3">
            <a:extLst>
              <a:ext uri="{FF2B5EF4-FFF2-40B4-BE49-F238E27FC236}">
                <a16:creationId xmlns:a16="http://schemas.microsoft.com/office/drawing/2014/main" id="{2C808A03-7804-345F-01D2-5192BBDC615C}"/>
              </a:ext>
            </a:extLst>
          </p:cNvPr>
          <p:cNvSpPr>
            <a:spLocks noGrp="1"/>
          </p:cNvSpPr>
          <p:nvPr>
            <p:ph type="sldNum" sz="quarter" idx="4294967295"/>
          </p:nvPr>
        </p:nvSpPr>
        <p:spPr>
          <a:xfrm>
            <a:off x="11607800" y="6356350"/>
            <a:ext cx="584200" cy="365125"/>
          </a:xfrm>
        </p:spPr>
        <p:txBody>
          <a:bodyPr/>
          <a:lstStyle/>
          <a:p>
            <a:fld id="{D606C9BE-BD28-4B59-B0C8-442E93857988}" type="slidenum">
              <a:rPr lang="en-GB" smtClean="0"/>
              <a:pPr/>
              <a:t>37</a:t>
            </a:fld>
            <a:endParaRPr lang="en-GB"/>
          </a:p>
        </p:txBody>
      </p:sp>
    </p:spTree>
    <p:extLst>
      <p:ext uri="{BB962C8B-B14F-4D97-AF65-F5344CB8AC3E}">
        <p14:creationId xmlns:p14="http://schemas.microsoft.com/office/powerpoint/2010/main" val="21162040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7CE935-D31E-A1F9-A198-FDD0AF0A46E9}"/>
              </a:ext>
            </a:extLst>
          </p:cNvPr>
          <p:cNvSpPr/>
          <p:nvPr/>
        </p:nvSpPr>
        <p:spPr>
          <a:xfrm>
            <a:off x="-1" y="0"/>
            <a:ext cx="9001125" cy="6256680"/>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0" rtlCol="0" anchor="t">
            <a:noAutofit/>
          </a:bodyPr>
          <a:lstStyle/>
          <a:p>
            <a:pPr algn="l">
              <a:lnSpc>
                <a:spcPct val="90000"/>
              </a:lnSpc>
              <a:spcBef>
                <a:spcPts val="600"/>
              </a:spcBef>
            </a:pPr>
            <a:endParaRPr lang="en-US" sz="1600" b="1">
              <a:solidFill>
                <a:schemeClr val="bg1"/>
              </a:solidFill>
            </a:endParaRPr>
          </a:p>
        </p:txBody>
      </p:sp>
      <p:sp>
        <p:nvSpPr>
          <p:cNvPr id="3" name="Oval 2">
            <a:extLst>
              <a:ext uri="{FF2B5EF4-FFF2-40B4-BE49-F238E27FC236}">
                <a16:creationId xmlns:a16="http://schemas.microsoft.com/office/drawing/2014/main" id="{C1E922BD-E0AF-F50B-8E86-58F2FD0DE3FD}"/>
              </a:ext>
            </a:extLst>
          </p:cNvPr>
          <p:cNvSpPr/>
          <p:nvPr/>
        </p:nvSpPr>
        <p:spPr>
          <a:xfrm>
            <a:off x="6442367" y="928725"/>
            <a:ext cx="5135787" cy="522583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15"/>
          </a:p>
        </p:txBody>
      </p:sp>
      <p:sp>
        <p:nvSpPr>
          <p:cNvPr id="35" name="Freeform: Shape 34">
            <a:extLst>
              <a:ext uri="{FF2B5EF4-FFF2-40B4-BE49-F238E27FC236}">
                <a16:creationId xmlns:a16="http://schemas.microsoft.com/office/drawing/2014/main" id="{E187BFA9-7ABA-445E-BB64-6DC17AD02ED8}"/>
              </a:ext>
            </a:extLst>
          </p:cNvPr>
          <p:cNvSpPr/>
          <p:nvPr/>
        </p:nvSpPr>
        <p:spPr>
          <a:xfrm>
            <a:off x="266323" y="1102522"/>
            <a:ext cx="6283691" cy="1597010"/>
          </a:xfrm>
          <a:custGeom>
            <a:avLst/>
            <a:gdLst>
              <a:gd name="connsiteX0" fmla="*/ 0 w 6134480"/>
              <a:gd name="connsiteY0" fmla="*/ 0 h 1559088"/>
              <a:gd name="connsiteX1" fmla="*/ 6134480 w 6134480"/>
              <a:gd name="connsiteY1" fmla="*/ 0 h 1559088"/>
              <a:gd name="connsiteX2" fmla="*/ 5535441 w 6134480"/>
              <a:gd name="connsiteY2" fmla="*/ 1559088 h 1559088"/>
              <a:gd name="connsiteX3" fmla="*/ 0 w 6134480"/>
              <a:gd name="connsiteY3" fmla="*/ 1559088 h 1559088"/>
            </a:gdLst>
            <a:ahLst/>
            <a:cxnLst>
              <a:cxn ang="0">
                <a:pos x="connsiteX0" y="connsiteY0"/>
              </a:cxn>
              <a:cxn ang="0">
                <a:pos x="connsiteX1" y="connsiteY1"/>
              </a:cxn>
              <a:cxn ang="0">
                <a:pos x="connsiteX2" y="connsiteY2"/>
              </a:cxn>
              <a:cxn ang="0">
                <a:pos x="connsiteX3" y="connsiteY3"/>
              </a:cxn>
            </a:cxnLst>
            <a:rect l="l" t="t" r="r" b="b"/>
            <a:pathLst>
              <a:path w="6134480" h="1559088">
                <a:moveTo>
                  <a:pt x="0" y="0"/>
                </a:moveTo>
                <a:lnTo>
                  <a:pt x="6134480" y="0"/>
                </a:lnTo>
                <a:lnTo>
                  <a:pt x="5535441" y="1559088"/>
                </a:lnTo>
                <a:lnTo>
                  <a:pt x="0" y="1559088"/>
                </a:lnTo>
                <a:close/>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715">
              <a:solidFill>
                <a:schemeClr val="tx2"/>
              </a:solidFill>
            </a:endParaRPr>
          </a:p>
        </p:txBody>
      </p:sp>
      <p:sp>
        <p:nvSpPr>
          <p:cNvPr id="12" name="Content Placeholder 11">
            <a:extLst>
              <a:ext uri="{FF2B5EF4-FFF2-40B4-BE49-F238E27FC236}">
                <a16:creationId xmlns:a16="http://schemas.microsoft.com/office/drawing/2014/main" id="{D1299371-6348-4C95-B662-8437324DDEFC}"/>
              </a:ext>
            </a:extLst>
          </p:cNvPr>
          <p:cNvSpPr>
            <a:spLocks noGrp="1"/>
          </p:cNvSpPr>
          <p:nvPr>
            <p:ph idx="1"/>
          </p:nvPr>
        </p:nvSpPr>
        <p:spPr>
          <a:xfrm>
            <a:off x="616672" y="1274267"/>
            <a:ext cx="5277329" cy="541715"/>
          </a:xfrm>
        </p:spPr>
        <p:txBody>
          <a:bodyPr vert="horz" wrap="none" lIns="0" tIns="0" rIns="0" bIns="0" rtlCol="0" anchor="t">
            <a:noAutofit/>
          </a:bodyPr>
          <a:lstStyle/>
          <a:p>
            <a:pPr marL="0" indent="0">
              <a:lnSpc>
                <a:spcPct val="110000"/>
              </a:lnSpc>
              <a:buNone/>
            </a:pPr>
            <a:r>
              <a:rPr lang="en-GB" sz="1429" i="1" dirty="0">
                <a:solidFill>
                  <a:schemeClr val="bg1"/>
                </a:solidFill>
              </a:rPr>
              <a:t>Why is LRQA our business assurance partner? Because they have</a:t>
            </a:r>
            <a:br>
              <a:rPr lang="en-GB" sz="1429" i="1" dirty="0"/>
            </a:br>
            <a:r>
              <a:rPr lang="en-GB" sz="1429" i="1" dirty="0">
                <a:solidFill>
                  <a:schemeClr val="bg1"/>
                </a:solidFill>
              </a:rPr>
              <a:t>a </a:t>
            </a:r>
            <a:r>
              <a:rPr lang="en-GB" sz="1429" i="1" dirty="0">
                <a:solidFill>
                  <a:schemeClr val="bg2"/>
                </a:solidFill>
              </a:rPr>
              <a:t>partnership approach</a:t>
            </a:r>
            <a:r>
              <a:rPr lang="en-GB" sz="1429" i="1" dirty="0">
                <a:solidFill>
                  <a:schemeClr val="bg1"/>
                </a:solidFill>
              </a:rPr>
              <a:t>, walking hand-in-hand with us </a:t>
            </a:r>
            <a:r>
              <a:rPr lang="en-GB" sz="1429" i="1" dirty="0">
                <a:solidFill>
                  <a:schemeClr val="bg2"/>
                </a:solidFill>
              </a:rPr>
              <a:t>into the future</a:t>
            </a:r>
            <a:r>
              <a:rPr lang="en-GB" sz="1429" i="1" dirty="0">
                <a:solidFill>
                  <a:schemeClr val="bg1"/>
                </a:solidFill>
              </a:rPr>
              <a:t>.</a:t>
            </a:r>
          </a:p>
          <a:p>
            <a:pPr marL="0" indent="0">
              <a:lnSpc>
                <a:spcPct val="110000"/>
              </a:lnSpc>
              <a:buNone/>
            </a:pPr>
            <a:r>
              <a:rPr lang="en-GB" sz="1429" i="1" dirty="0">
                <a:solidFill>
                  <a:schemeClr val="bg1"/>
                </a:solidFill>
              </a:rPr>
              <a:t>They have a true </a:t>
            </a:r>
            <a:r>
              <a:rPr lang="en-GB" sz="1429" i="1" dirty="0">
                <a:solidFill>
                  <a:schemeClr val="bg2"/>
                </a:solidFill>
              </a:rPr>
              <a:t>understanding of our business,</a:t>
            </a:r>
            <a:r>
              <a:rPr lang="en-GB" sz="1429" i="1" dirty="0">
                <a:solidFill>
                  <a:schemeClr val="bg1"/>
                </a:solidFill>
              </a:rPr>
              <a:t> take the time</a:t>
            </a:r>
            <a:br>
              <a:rPr lang="en-GB" sz="1429" i="1" dirty="0"/>
            </a:br>
            <a:r>
              <a:rPr lang="en-GB" sz="1429" i="1" dirty="0">
                <a:solidFill>
                  <a:schemeClr val="bg1"/>
                </a:solidFill>
              </a:rPr>
              <a:t>to consider our challenges, and don’t wait to be asked.</a:t>
            </a:r>
            <a:endParaRPr lang="en-GB" sz="1429" i="1" dirty="0">
              <a:solidFill>
                <a:schemeClr val="bg1"/>
              </a:solidFill>
              <a:ea typeface="Source Sans Pro"/>
            </a:endParaRPr>
          </a:p>
          <a:p>
            <a:pPr marL="0" indent="0">
              <a:spcBef>
                <a:spcPts val="572"/>
              </a:spcBef>
              <a:buNone/>
            </a:pPr>
            <a:r>
              <a:rPr lang="en-GB" sz="1000" dirty="0">
                <a:solidFill>
                  <a:schemeClr val="bg2"/>
                </a:solidFill>
              </a:rPr>
              <a:t>SVP of QF&amp;S Confectionary Company</a:t>
            </a:r>
            <a:endParaRPr lang="en-GB" sz="1000" dirty="0">
              <a:solidFill>
                <a:schemeClr val="bg2"/>
              </a:solidFill>
              <a:ea typeface="Source Sans Pro"/>
            </a:endParaRPr>
          </a:p>
        </p:txBody>
      </p:sp>
      <p:sp>
        <p:nvSpPr>
          <p:cNvPr id="2" name="Title 1"/>
          <p:cNvSpPr>
            <a:spLocks noGrp="1"/>
          </p:cNvSpPr>
          <p:nvPr>
            <p:ph type="title"/>
          </p:nvPr>
        </p:nvSpPr>
        <p:spPr>
          <a:xfrm>
            <a:off x="545443" y="426832"/>
            <a:ext cx="8667290" cy="685865"/>
          </a:xfrm>
        </p:spPr>
        <p:txBody>
          <a:bodyPr>
            <a:normAutofit/>
          </a:bodyPr>
          <a:lstStyle/>
          <a:p>
            <a:r>
              <a:rPr lang="en-GB" sz="3048" dirty="0">
                <a:solidFill>
                  <a:schemeClr val="bg1"/>
                </a:solidFill>
              </a:rPr>
              <a:t>Account Management designed around you</a:t>
            </a:r>
          </a:p>
        </p:txBody>
      </p:sp>
      <p:sp>
        <p:nvSpPr>
          <p:cNvPr id="90" name="Oval 89">
            <a:extLst>
              <a:ext uri="{FF2B5EF4-FFF2-40B4-BE49-F238E27FC236}">
                <a16:creationId xmlns:a16="http://schemas.microsoft.com/office/drawing/2014/main" id="{3AA9EE1E-4E63-43B0-9C0B-09DAA0B5E746}"/>
              </a:ext>
            </a:extLst>
          </p:cNvPr>
          <p:cNvSpPr/>
          <p:nvPr/>
        </p:nvSpPr>
        <p:spPr>
          <a:xfrm>
            <a:off x="8802919" y="3191795"/>
            <a:ext cx="819628" cy="819628"/>
          </a:xfrm>
          <a:prstGeom prst="ellipse">
            <a:avLst/>
          </a:prstGeom>
          <a:noFill/>
          <a:ln w="25400">
            <a:solidFill>
              <a:schemeClr val="bg1">
                <a:alpha val="23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15"/>
          </a:p>
        </p:txBody>
      </p:sp>
      <p:pic>
        <p:nvPicPr>
          <p:cNvPr id="36" name="Picture 35">
            <a:extLst>
              <a:ext uri="{FF2B5EF4-FFF2-40B4-BE49-F238E27FC236}">
                <a16:creationId xmlns:a16="http://schemas.microsoft.com/office/drawing/2014/main" id="{84A80546-9E96-4B02-929E-6A201DC036B9}"/>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brightnessContrast bright="100000" contrast="100000"/>
                    </a14:imgEffect>
                  </a14:imgLayer>
                </a14:imgProps>
              </a:ext>
            </a:extLst>
          </a:blip>
          <a:srcRect l="35333" t="22085" r="35333" b="57889"/>
          <a:stretch/>
        </p:blipFill>
        <p:spPr>
          <a:xfrm>
            <a:off x="378017" y="1376092"/>
            <a:ext cx="1180288" cy="1047680"/>
          </a:xfrm>
          <a:prstGeom prst="rect">
            <a:avLst/>
          </a:prstGeom>
        </p:spPr>
      </p:pic>
      <p:pic>
        <p:nvPicPr>
          <p:cNvPr id="37" name="Picture 36">
            <a:extLst>
              <a:ext uri="{FF2B5EF4-FFF2-40B4-BE49-F238E27FC236}">
                <a16:creationId xmlns:a16="http://schemas.microsoft.com/office/drawing/2014/main" id="{60093E49-C8DC-4972-8123-F631D4DEDDFB}"/>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brightnessContrast bright="100000" contrast="100000"/>
                    </a14:imgEffect>
                  </a14:imgLayer>
                </a14:imgProps>
              </a:ext>
            </a:extLst>
          </a:blip>
          <a:srcRect l="35333" t="22085" r="35333" b="57889"/>
          <a:stretch/>
        </p:blipFill>
        <p:spPr>
          <a:xfrm rot="10800000">
            <a:off x="4218225" y="1846002"/>
            <a:ext cx="1180288" cy="1047680"/>
          </a:xfrm>
          <a:prstGeom prst="rect">
            <a:avLst/>
          </a:prstGeom>
        </p:spPr>
      </p:pic>
      <p:pic>
        <p:nvPicPr>
          <p:cNvPr id="13" name="Picture 5" descr="A picture containing application&#10;&#10;Description automatically generated">
            <a:extLst>
              <a:ext uri="{FF2B5EF4-FFF2-40B4-BE49-F238E27FC236}">
                <a16:creationId xmlns:a16="http://schemas.microsoft.com/office/drawing/2014/main" id="{EABF94E4-F210-11EB-4074-63952155180C}"/>
              </a:ext>
            </a:extLst>
          </p:cNvPr>
          <p:cNvPicPr>
            <a:picLocks noChangeAspect="1"/>
          </p:cNvPicPr>
          <p:nvPr/>
        </p:nvPicPr>
        <p:blipFill>
          <a:blip r:embed="rId5"/>
          <a:stretch>
            <a:fillRect/>
          </a:stretch>
        </p:blipFill>
        <p:spPr>
          <a:xfrm>
            <a:off x="6702372" y="1225783"/>
            <a:ext cx="4620303" cy="4626995"/>
          </a:xfrm>
          <a:prstGeom prst="rect">
            <a:avLst/>
          </a:prstGeom>
        </p:spPr>
      </p:pic>
      <p:sp>
        <p:nvSpPr>
          <p:cNvPr id="18" name="TextBox 17">
            <a:extLst>
              <a:ext uri="{FF2B5EF4-FFF2-40B4-BE49-F238E27FC236}">
                <a16:creationId xmlns:a16="http://schemas.microsoft.com/office/drawing/2014/main" id="{D26A0C02-D27E-30A4-8210-0030662B3D7D}"/>
              </a:ext>
            </a:extLst>
          </p:cNvPr>
          <p:cNvSpPr txBox="1">
            <a:spLocks noChangeAspect="1"/>
          </p:cNvSpPr>
          <p:nvPr/>
        </p:nvSpPr>
        <p:spPr>
          <a:xfrm>
            <a:off x="545443" y="2944167"/>
            <a:ext cx="2311030" cy="1488683"/>
          </a:xfrm>
          <a:custGeom>
            <a:avLst/>
            <a:gdLst>
              <a:gd name="connsiteX0" fmla="*/ 0 w 2029110"/>
              <a:gd name="connsiteY0" fmla="*/ 0 h 2029110"/>
              <a:gd name="connsiteX1" fmla="*/ 2029110 w 2029110"/>
              <a:gd name="connsiteY1" fmla="*/ 0 h 2029110"/>
              <a:gd name="connsiteX2" fmla="*/ 2029110 w 2029110"/>
              <a:gd name="connsiteY2" fmla="*/ 1239090 h 2029110"/>
              <a:gd name="connsiteX3" fmla="*/ 1725850 w 2029110"/>
              <a:gd name="connsiteY3" fmla="*/ 2029110 h 2029110"/>
              <a:gd name="connsiteX4" fmla="*/ 0 w 2029110"/>
              <a:gd name="connsiteY4" fmla="*/ 2029110 h 202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110" h="2029110">
                <a:moveTo>
                  <a:pt x="0" y="0"/>
                </a:moveTo>
                <a:lnTo>
                  <a:pt x="2029110" y="0"/>
                </a:lnTo>
                <a:lnTo>
                  <a:pt x="2029110" y="1239090"/>
                </a:lnTo>
                <a:lnTo>
                  <a:pt x="1725850" y="2029110"/>
                </a:lnTo>
                <a:lnTo>
                  <a:pt x="0" y="2029110"/>
                </a:lnTo>
                <a:close/>
              </a:path>
            </a:pathLst>
          </a:custGeom>
          <a:noFill/>
          <a:ln w="12700">
            <a:solidFill>
              <a:schemeClr val="bg2"/>
            </a:solidFill>
            <a:miter lim="800000"/>
          </a:ln>
        </p:spPr>
        <p:txBody>
          <a:bodyPr wrap="square" lIns="137709" tIns="137709" rIns="137709" bIns="13771" rtlCol="0" anchor="t">
            <a:noAutofit/>
          </a:bodyPr>
          <a:lstStyle>
            <a:defPPr>
              <a:defRPr lang="en-US"/>
            </a:defPPr>
            <a:lvl1pPr>
              <a:lnSpc>
                <a:spcPct val="80000"/>
              </a:lnSpc>
              <a:defRPr sz="2800" b="1">
                <a:solidFill>
                  <a:schemeClr val="tx2"/>
                </a:solidFill>
              </a:defRPr>
            </a:lvl1pPr>
          </a:lstStyle>
          <a:p>
            <a:pPr>
              <a:spcBef>
                <a:spcPts val="573"/>
              </a:spcBef>
            </a:pPr>
            <a:r>
              <a:rPr lang="en-GB" sz="1715">
                <a:solidFill>
                  <a:schemeClr val="bg2"/>
                </a:solidFill>
              </a:rPr>
              <a:t>We get to</a:t>
            </a:r>
            <a:br>
              <a:rPr lang="en-GB" sz="1715">
                <a:solidFill>
                  <a:schemeClr val="bg2"/>
                </a:solidFill>
              </a:rPr>
            </a:br>
            <a:r>
              <a:rPr lang="en-GB" sz="1715">
                <a:solidFill>
                  <a:schemeClr val="bg2"/>
                </a:solidFill>
              </a:rPr>
              <a:t>know you…</a:t>
            </a:r>
            <a:endParaRPr lang="en-GB" sz="1715">
              <a:solidFill>
                <a:schemeClr val="bg2"/>
              </a:solidFill>
              <a:ea typeface="Source Sans Pro"/>
            </a:endParaRPr>
          </a:p>
          <a:p>
            <a:pPr>
              <a:lnSpc>
                <a:spcPct val="100000"/>
              </a:lnSpc>
              <a:spcBef>
                <a:spcPts val="573"/>
              </a:spcBef>
            </a:pPr>
            <a:r>
              <a:rPr lang="en-GB" sz="1143" b="0">
                <a:solidFill>
                  <a:schemeClr val="bg1"/>
                </a:solidFill>
              </a:rPr>
              <a:t>Investing time to fully understand your business, its goals and assurance maturity</a:t>
            </a:r>
            <a:endParaRPr lang="en-GB" sz="1143" b="0">
              <a:solidFill>
                <a:schemeClr val="bg1"/>
              </a:solidFill>
              <a:ea typeface="Source Sans Pro"/>
            </a:endParaRPr>
          </a:p>
        </p:txBody>
      </p:sp>
      <p:sp>
        <p:nvSpPr>
          <p:cNvPr id="20" name="TextBox 19">
            <a:extLst>
              <a:ext uri="{FF2B5EF4-FFF2-40B4-BE49-F238E27FC236}">
                <a16:creationId xmlns:a16="http://schemas.microsoft.com/office/drawing/2014/main" id="{0EC1C387-A5B4-2951-A670-4ABA34795FE5}"/>
              </a:ext>
            </a:extLst>
          </p:cNvPr>
          <p:cNvSpPr txBox="1">
            <a:spLocks noChangeAspect="1"/>
          </p:cNvSpPr>
          <p:nvPr/>
        </p:nvSpPr>
        <p:spPr>
          <a:xfrm>
            <a:off x="3322991" y="2944157"/>
            <a:ext cx="2410451" cy="1488683"/>
          </a:xfrm>
          <a:custGeom>
            <a:avLst/>
            <a:gdLst>
              <a:gd name="connsiteX0" fmla="*/ 0 w 2029110"/>
              <a:gd name="connsiteY0" fmla="*/ 0 h 2029110"/>
              <a:gd name="connsiteX1" fmla="*/ 2029110 w 2029110"/>
              <a:gd name="connsiteY1" fmla="*/ 0 h 2029110"/>
              <a:gd name="connsiteX2" fmla="*/ 2029110 w 2029110"/>
              <a:gd name="connsiteY2" fmla="*/ 1239090 h 2029110"/>
              <a:gd name="connsiteX3" fmla="*/ 1725850 w 2029110"/>
              <a:gd name="connsiteY3" fmla="*/ 2029110 h 2029110"/>
              <a:gd name="connsiteX4" fmla="*/ 0 w 2029110"/>
              <a:gd name="connsiteY4" fmla="*/ 2029110 h 202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110" h="2029110">
                <a:moveTo>
                  <a:pt x="0" y="0"/>
                </a:moveTo>
                <a:lnTo>
                  <a:pt x="2029110" y="0"/>
                </a:lnTo>
                <a:lnTo>
                  <a:pt x="2029110" y="1239090"/>
                </a:lnTo>
                <a:lnTo>
                  <a:pt x="1725850" y="2029110"/>
                </a:lnTo>
                <a:lnTo>
                  <a:pt x="0" y="2029110"/>
                </a:lnTo>
                <a:close/>
              </a:path>
            </a:pathLst>
          </a:custGeom>
          <a:noFill/>
          <a:ln w="12700">
            <a:solidFill>
              <a:schemeClr val="bg2"/>
            </a:solidFill>
            <a:miter lim="800000"/>
          </a:ln>
        </p:spPr>
        <p:txBody>
          <a:bodyPr wrap="square" lIns="137709" tIns="137709" rIns="137709" bIns="13771" rtlCol="0" anchor="t">
            <a:noAutofit/>
          </a:bodyPr>
          <a:lstStyle>
            <a:defPPr>
              <a:defRPr lang="en-US"/>
            </a:defPPr>
            <a:lvl1pPr>
              <a:lnSpc>
                <a:spcPct val="80000"/>
              </a:lnSpc>
              <a:defRPr sz="2800" b="1">
                <a:solidFill>
                  <a:schemeClr val="tx2"/>
                </a:solidFill>
              </a:defRPr>
            </a:lvl1pPr>
          </a:lstStyle>
          <a:p>
            <a:pPr>
              <a:spcBef>
                <a:spcPts val="573"/>
              </a:spcBef>
            </a:pPr>
            <a:r>
              <a:rPr lang="en-GB" sz="1700">
                <a:solidFill>
                  <a:schemeClr val="bg2"/>
                </a:solidFill>
              </a:rPr>
              <a:t>…investing in innovation…</a:t>
            </a:r>
            <a:endParaRPr lang="en-GB" sz="1700">
              <a:solidFill>
                <a:schemeClr val="bg2"/>
              </a:solidFill>
              <a:ea typeface="Source Sans Pro"/>
            </a:endParaRPr>
          </a:p>
          <a:p>
            <a:pPr>
              <a:lnSpc>
                <a:spcPct val="100000"/>
              </a:lnSpc>
              <a:spcBef>
                <a:spcPts val="573"/>
              </a:spcBef>
            </a:pPr>
            <a:r>
              <a:rPr lang="en-GB" sz="1100" b="0">
                <a:solidFill>
                  <a:schemeClr val="bg1"/>
                </a:solidFill>
              </a:rPr>
              <a:t>Specialist project teams use expertise and digital tools to outline customized, measurable solutions</a:t>
            </a:r>
            <a:endParaRPr lang="en-GB" sz="1143" b="0">
              <a:solidFill>
                <a:schemeClr val="bg1"/>
              </a:solidFill>
              <a:ea typeface="Source Sans Pro"/>
            </a:endParaRPr>
          </a:p>
          <a:p>
            <a:pPr>
              <a:spcBef>
                <a:spcPts val="573"/>
              </a:spcBef>
            </a:pPr>
            <a:endParaRPr lang="en-GB" sz="1721">
              <a:solidFill>
                <a:schemeClr val="bg1"/>
              </a:solidFill>
            </a:endParaRPr>
          </a:p>
        </p:txBody>
      </p:sp>
      <p:sp>
        <p:nvSpPr>
          <p:cNvPr id="22" name="TextBox 21">
            <a:extLst>
              <a:ext uri="{FF2B5EF4-FFF2-40B4-BE49-F238E27FC236}">
                <a16:creationId xmlns:a16="http://schemas.microsoft.com/office/drawing/2014/main" id="{F30A1068-65D9-7F6F-779C-399414F0F6CD}"/>
              </a:ext>
            </a:extLst>
          </p:cNvPr>
          <p:cNvSpPr txBox="1">
            <a:spLocks noChangeAspect="1"/>
          </p:cNvSpPr>
          <p:nvPr/>
        </p:nvSpPr>
        <p:spPr>
          <a:xfrm>
            <a:off x="548147" y="4659002"/>
            <a:ext cx="2311030" cy="1497720"/>
          </a:xfrm>
          <a:custGeom>
            <a:avLst/>
            <a:gdLst>
              <a:gd name="connsiteX0" fmla="*/ 0 w 2029110"/>
              <a:gd name="connsiteY0" fmla="*/ 0 h 2029110"/>
              <a:gd name="connsiteX1" fmla="*/ 2029110 w 2029110"/>
              <a:gd name="connsiteY1" fmla="*/ 0 h 2029110"/>
              <a:gd name="connsiteX2" fmla="*/ 2029110 w 2029110"/>
              <a:gd name="connsiteY2" fmla="*/ 1239090 h 2029110"/>
              <a:gd name="connsiteX3" fmla="*/ 1725850 w 2029110"/>
              <a:gd name="connsiteY3" fmla="*/ 2029110 h 2029110"/>
              <a:gd name="connsiteX4" fmla="*/ 0 w 2029110"/>
              <a:gd name="connsiteY4" fmla="*/ 2029110 h 202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110" h="2029110">
                <a:moveTo>
                  <a:pt x="0" y="0"/>
                </a:moveTo>
                <a:lnTo>
                  <a:pt x="2029110" y="0"/>
                </a:lnTo>
                <a:lnTo>
                  <a:pt x="2029110" y="1239090"/>
                </a:lnTo>
                <a:lnTo>
                  <a:pt x="1725850" y="2029110"/>
                </a:lnTo>
                <a:lnTo>
                  <a:pt x="0" y="2029110"/>
                </a:lnTo>
                <a:close/>
              </a:path>
            </a:pathLst>
          </a:custGeom>
          <a:noFill/>
          <a:ln w="12700">
            <a:solidFill>
              <a:schemeClr val="bg2"/>
            </a:solidFill>
            <a:miter lim="800000"/>
          </a:ln>
        </p:spPr>
        <p:txBody>
          <a:bodyPr wrap="square" lIns="137709" tIns="137709" rIns="137709" bIns="13771" rtlCol="0" anchor="t">
            <a:noAutofit/>
          </a:bodyPr>
          <a:lstStyle>
            <a:defPPr>
              <a:defRPr lang="en-US"/>
            </a:defPPr>
            <a:lvl1pPr>
              <a:lnSpc>
                <a:spcPct val="80000"/>
              </a:lnSpc>
              <a:defRPr sz="2800" b="1">
                <a:solidFill>
                  <a:schemeClr val="tx2"/>
                </a:solidFill>
              </a:defRPr>
            </a:lvl1pPr>
          </a:lstStyle>
          <a:p>
            <a:pPr>
              <a:spcBef>
                <a:spcPts val="573"/>
              </a:spcBef>
            </a:pPr>
            <a:r>
              <a:rPr lang="en-GB" sz="1700">
                <a:solidFill>
                  <a:schemeClr val="bg2"/>
                </a:solidFill>
              </a:rPr>
              <a:t>… and monitoring progress…</a:t>
            </a:r>
            <a:endParaRPr lang="en-GB" sz="1700">
              <a:solidFill>
                <a:schemeClr val="bg2"/>
              </a:solidFill>
              <a:ea typeface="Source Sans Pro"/>
            </a:endParaRPr>
          </a:p>
          <a:p>
            <a:pPr>
              <a:lnSpc>
                <a:spcPct val="100000"/>
              </a:lnSpc>
              <a:spcBef>
                <a:spcPts val="573"/>
              </a:spcBef>
            </a:pPr>
            <a:r>
              <a:rPr lang="en-GB" sz="1100" b="0">
                <a:solidFill>
                  <a:schemeClr val="bg1"/>
                </a:solidFill>
              </a:rPr>
              <a:t>Helping you, measuring validated  progress and use data for meaningful improvements</a:t>
            </a:r>
            <a:endParaRPr lang="en-GB">
              <a:solidFill>
                <a:schemeClr val="bg1"/>
              </a:solidFill>
            </a:endParaRPr>
          </a:p>
        </p:txBody>
      </p:sp>
      <p:sp>
        <p:nvSpPr>
          <p:cNvPr id="24" name="TextBox 23">
            <a:extLst>
              <a:ext uri="{FF2B5EF4-FFF2-40B4-BE49-F238E27FC236}">
                <a16:creationId xmlns:a16="http://schemas.microsoft.com/office/drawing/2014/main" id="{9D912E64-4574-5FF0-291A-C7ECBCA7C00F}"/>
              </a:ext>
            </a:extLst>
          </p:cNvPr>
          <p:cNvSpPr txBox="1">
            <a:spLocks noChangeAspect="1"/>
          </p:cNvSpPr>
          <p:nvPr/>
        </p:nvSpPr>
        <p:spPr>
          <a:xfrm>
            <a:off x="3352791" y="4659012"/>
            <a:ext cx="2383336" cy="1497720"/>
          </a:xfrm>
          <a:custGeom>
            <a:avLst/>
            <a:gdLst>
              <a:gd name="connsiteX0" fmla="*/ 0 w 2029110"/>
              <a:gd name="connsiteY0" fmla="*/ 0 h 2029110"/>
              <a:gd name="connsiteX1" fmla="*/ 2029110 w 2029110"/>
              <a:gd name="connsiteY1" fmla="*/ 0 h 2029110"/>
              <a:gd name="connsiteX2" fmla="*/ 2029110 w 2029110"/>
              <a:gd name="connsiteY2" fmla="*/ 1239090 h 2029110"/>
              <a:gd name="connsiteX3" fmla="*/ 1725850 w 2029110"/>
              <a:gd name="connsiteY3" fmla="*/ 2029110 h 2029110"/>
              <a:gd name="connsiteX4" fmla="*/ 0 w 2029110"/>
              <a:gd name="connsiteY4" fmla="*/ 2029110 h 202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110" h="2029110">
                <a:moveTo>
                  <a:pt x="0" y="0"/>
                </a:moveTo>
                <a:lnTo>
                  <a:pt x="2029110" y="0"/>
                </a:lnTo>
                <a:lnTo>
                  <a:pt x="2029110" y="1239090"/>
                </a:lnTo>
                <a:lnTo>
                  <a:pt x="1725850" y="2029110"/>
                </a:lnTo>
                <a:lnTo>
                  <a:pt x="0" y="2029110"/>
                </a:lnTo>
                <a:close/>
              </a:path>
            </a:pathLst>
          </a:custGeom>
          <a:noFill/>
          <a:ln w="12700">
            <a:solidFill>
              <a:schemeClr val="bg2"/>
            </a:solidFill>
            <a:miter lim="800000"/>
          </a:ln>
        </p:spPr>
        <p:txBody>
          <a:bodyPr wrap="square" lIns="137709" tIns="137709" rIns="137709" bIns="13771" rtlCol="0" anchor="t">
            <a:noAutofit/>
          </a:bodyPr>
          <a:lstStyle>
            <a:defPPr>
              <a:defRPr lang="en-US"/>
            </a:defPPr>
            <a:lvl1pPr>
              <a:lnSpc>
                <a:spcPct val="80000"/>
              </a:lnSpc>
              <a:defRPr sz="2800" b="1">
                <a:solidFill>
                  <a:schemeClr val="tx2"/>
                </a:solidFill>
              </a:defRPr>
            </a:lvl1pPr>
          </a:lstStyle>
          <a:p>
            <a:pPr>
              <a:spcBef>
                <a:spcPts val="573"/>
              </a:spcBef>
            </a:pPr>
            <a:r>
              <a:rPr lang="en-GB" sz="1700">
                <a:solidFill>
                  <a:schemeClr val="bg2"/>
                </a:solidFill>
              </a:rPr>
              <a:t>…to identify areas of focus.</a:t>
            </a:r>
            <a:endParaRPr lang="en-GB" sz="1715">
              <a:solidFill>
                <a:schemeClr val="bg2"/>
              </a:solidFill>
              <a:ea typeface="Source Sans Pro"/>
            </a:endParaRPr>
          </a:p>
          <a:p>
            <a:pPr>
              <a:lnSpc>
                <a:spcPct val="100000"/>
              </a:lnSpc>
              <a:spcBef>
                <a:spcPts val="573"/>
              </a:spcBef>
            </a:pPr>
            <a:r>
              <a:rPr lang="en-GB" sz="1100" b="0">
                <a:solidFill>
                  <a:schemeClr val="bg1"/>
                </a:solidFill>
              </a:rPr>
              <a:t>Exploring risks, solving problems and implementing improvements together</a:t>
            </a:r>
            <a:endParaRPr lang="en-GB">
              <a:solidFill>
                <a:schemeClr val="bg1"/>
              </a:solidFill>
              <a:ea typeface="Source Sans Pro"/>
            </a:endParaRPr>
          </a:p>
          <a:p>
            <a:pPr>
              <a:spcBef>
                <a:spcPts val="573"/>
              </a:spcBef>
            </a:pPr>
            <a:endParaRPr lang="en-GB" sz="1721">
              <a:solidFill>
                <a:schemeClr val="bg1"/>
              </a:solidFill>
              <a:highlight>
                <a:srgbClr val="FFFF00"/>
              </a:highlight>
            </a:endParaRPr>
          </a:p>
        </p:txBody>
      </p:sp>
      <p:sp>
        <p:nvSpPr>
          <p:cNvPr id="11" name="Slide Number Placeholder 2">
            <a:extLst>
              <a:ext uri="{FF2B5EF4-FFF2-40B4-BE49-F238E27FC236}">
                <a16:creationId xmlns:a16="http://schemas.microsoft.com/office/drawing/2014/main" id="{39932B26-E12C-982A-6143-ECCBBAE5E32B}"/>
              </a:ext>
            </a:extLst>
          </p:cNvPr>
          <p:cNvSpPr txBox="1">
            <a:spLocks/>
          </p:cNvSpPr>
          <p:nvPr/>
        </p:nvSpPr>
        <p:spPr>
          <a:xfrm>
            <a:off x="11406963" y="6481751"/>
            <a:ext cx="574848" cy="252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4483779D-C340-494C-9B53-38C528D6A960}" type="slidenum">
              <a:rPr lang="en-GB" sz="1050" smtClean="0">
                <a:solidFill>
                  <a:srgbClr val="FFFFFF"/>
                </a:solidFill>
                <a:latin typeface="Source Sans Pro"/>
              </a:rPr>
              <a:pPr algn="r">
                <a:defRPr/>
              </a:pPr>
              <a:t>38</a:t>
            </a:fld>
            <a:endParaRPr lang="en-GB" sz="1050">
              <a:solidFill>
                <a:srgbClr val="FFFFFF"/>
              </a:solidFill>
              <a:latin typeface="Source Sans Pro"/>
            </a:endParaRPr>
          </a:p>
        </p:txBody>
      </p:sp>
    </p:spTree>
    <p:extLst>
      <p:ext uri="{BB962C8B-B14F-4D97-AF65-F5344CB8AC3E}">
        <p14:creationId xmlns:p14="http://schemas.microsoft.com/office/powerpoint/2010/main" val="162982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P spid="2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325" y="339805"/>
            <a:ext cx="10910887" cy="619030"/>
          </a:xfrm>
        </p:spPr>
        <p:txBody>
          <a:bodyPr>
            <a:normAutofit/>
          </a:bodyPr>
          <a:lstStyle/>
          <a:p>
            <a:r>
              <a:rPr lang="en-US" sz="3200" dirty="0"/>
              <a:t>Our People:  Account Management</a:t>
            </a:r>
          </a:p>
        </p:txBody>
      </p:sp>
      <p:sp>
        <p:nvSpPr>
          <p:cNvPr id="5" name="Footer Placeholder 4"/>
          <p:cNvSpPr>
            <a:spLocks noGrp="1"/>
          </p:cNvSpPr>
          <p:nvPr>
            <p:ph type="ftr" sz="quarter" idx="10"/>
          </p:nvPr>
        </p:nvSpPr>
        <p:spPr>
          <a:xfrm>
            <a:off x="3869168" y="5475845"/>
            <a:ext cx="1504210" cy="503701"/>
          </a:xfrm>
        </p:spPr>
        <p:txBody>
          <a:bodyPr/>
          <a:lstStyle/>
          <a:p>
            <a:pPr algn="ctr"/>
            <a:r>
              <a:rPr lang="en-US" dirty="0">
                <a:solidFill>
                  <a:schemeClr val="bg1"/>
                </a:solidFill>
              </a:rPr>
              <a:t>Client Portal</a:t>
            </a:r>
          </a:p>
        </p:txBody>
      </p:sp>
      <p:sp>
        <p:nvSpPr>
          <p:cNvPr id="6" name="Slide Number Placeholder 5"/>
          <p:cNvSpPr>
            <a:spLocks noGrp="1"/>
          </p:cNvSpPr>
          <p:nvPr>
            <p:ph type="sldNum" sz="quarter" idx="11"/>
          </p:nvPr>
        </p:nvSpPr>
        <p:spPr/>
        <p:txBody>
          <a:bodyPr/>
          <a:lstStyle/>
          <a:p>
            <a:fld id="{5BA07366-CB75-4AA8-9E5B-928B849F427C}" type="slidenum">
              <a:rPr lang="en-US" sz="900" smtClean="0"/>
              <a:t>39</a:t>
            </a:fld>
            <a:endParaRPr lang="en-US" sz="900"/>
          </a:p>
        </p:txBody>
      </p:sp>
      <p:sp>
        <p:nvSpPr>
          <p:cNvPr id="8" name="Rectangle 218"/>
          <p:cNvSpPr>
            <a:spLocks noChangeArrowheads="1"/>
          </p:cNvSpPr>
          <p:nvPr/>
        </p:nvSpPr>
        <p:spPr bwMode="auto">
          <a:xfrm>
            <a:off x="8542338" y="4188847"/>
            <a:ext cx="1874838" cy="1958804"/>
          </a:xfrm>
          <a:prstGeom prst="rect">
            <a:avLst/>
          </a:prstGeom>
          <a:solidFill>
            <a:srgbClr val="E6E6E6"/>
          </a:solidFill>
          <a:ln w="9525">
            <a:noFill/>
            <a:miter lim="800000"/>
            <a:headEnd/>
            <a:tailEnd/>
          </a:ln>
        </p:spPr>
        <p:txBody>
          <a:bodyPr anchor="ctr"/>
          <a:lstStyle/>
          <a:p>
            <a:endParaRPr lang="fr-FR"/>
          </a:p>
        </p:txBody>
      </p:sp>
      <p:sp>
        <p:nvSpPr>
          <p:cNvPr id="12" name="Rectangle 216"/>
          <p:cNvSpPr>
            <a:spLocks noChangeArrowheads="1"/>
          </p:cNvSpPr>
          <p:nvPr/>
        </p:nvSpPr>
        <p:spPr bwMode="auto">
          <a:xfrm>
            <a:off x="5159375" y="4005065"/>
            <a:ext cx="1944688" cy="2160587"/>
          </a:xfrm>
          <a:prstGeom prst="rect">
            <a:avLst/>
          </a:prstGeom>
          <a:noFill/>
          <a:ln w="12700" cap="rnd">
            <a:no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sp>
        <p:nvSpPr>
          <p:cNvPr id="13" name="Rectangle 2"/>
          <p:cNvSpPr>
            <a:spLocks noChangeArrowheads="1"/>
          </p:cNvSpPr>
          <p:nvPr/>
        </p:nvSpPr>
        <p:spPr bwMode="auto">
          <a:xfrm>
            <a:off x="6005514" y="1528764"/>
            <a:ext cx="180975" cy="371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rgbClr val="99999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marL="182563" indent="-182563" algn="ctr"/>
            <a:endParaRPr lang="fr-FR"/>
          </a:p>
        </p:txBody>
      </p:sp>
      <p:sp>
        <p:nvSpPr>
          <p:cNvPr id="14" name="Text Box 6"/>
          <p:cNvSpPr txBox="1">
            <a:spLocks noChangeArrowheads="1"/>
          </p:cNvSpPr>
          <p:nvPr/>
        </p:nvSpPr>
        <p:spPr bwMode="auto">
          <a:xfrm>
            <a:off x="6625328" y="1969659"/>
            <a:ext cx="2612381" cy="402788"/>
          </a:xfrm>
          <a:prstGeom prst="rect">
            <a:avLst/>
          </a:prstGeom>
          <a:solidFill>
            <a:srgbClr val="B9E4FF"/>
          </a:solidFill>
          <a:ln w="12700"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a:latin typeface="+mn-lt"/>
              </a:rPr>
              <a:t>Executive Sponsor</a:t>
            </a:r>
            <a:endParaRPr lang="en-US" sz="700">
              <a:latin typeface="+mn-lt"/>
            </a:endParaRPr>
          </a:p>
        </p:txBody>
      </p:sp>
      <p:sp>
        <p:nvSpPr>
          <p:cNvPr id="15" name="Text Box 17"/>
          <p:cNvSpPr txBox="1">
            <a:spLocks noChangeArrowheads="1"/>
          </p:cNvSpPr>
          <p:nvPr/>
        </p:nvSpPr>
        <p:spPr bwMode="auto">
          <a:xfrm>
            <a:off x="1847850" y="4005065"/>
            <a:ext cx="1873250" cy="2085975"/>
          </a:xfrm>
          <a:prstGeom prst="rect">
            <a:avLst/>
          </a:prstGeom>
          <a:solidFill>
            <a:srgbClr val="CCCCCC"/>
          </a:solidFill>
          <a:ln>
            <a:noFill/>
          </a:ln>
          <a:effectLst/>
        </p:spPr>
        <p:txBody>
          <a:bodyPr lIns="90000" tIns="46800" rIns="90000" bIns="4680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1400">
              <a:solidFill>
                <a:schemeClr val="bg1"/>
              </a:solidFill>
              <a:latin typeface="+mn-lt"/>
            </a:endParaRPr>
          </a:p>
        </p:txBody>
      </p:sp>
      <p:sp>
        <p:nvSpPr>
          <p:cNvPr id="19" name="Text Box 14"/>
          <p:cNvSpPr txBox="1">
            <a:spLocks noChangeArrowheads="1"/>
          </p:cNvSpPr>
          <p:nvPr/>
        </p:nvSpPr>
        <p:spPr bwMode="auto">
          <a:xfrm>
            <a:off x="8883557" y="5372693"/>
            <a:ext cx="1219151" cy="480873"/>
          </a:xfrm>
          <a:prstGeom prst="rect">
            <a:avLst/>
          </a:prstGeom>
          <a:solidFill>
            <a:srgbClr val="003591"/>
          </a:solidFill>
          <a:ln w="12700" algn="ctr">
            <a:noFill/>
            <a:miter lim="800000"/>
            <a:headEnd/>
            <a:tailEnd/>
          </a:ln>
          <a:effectLst/>
        </p:spPr>
        <p:txBody>
          <a:bodyPr wrap="none" lIns="90000" tIns="46800" rIns="90000" bIns="4680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a:solidFill>
                  <a:schemeClr val="bg1"/>
                </a:solidFill>
                <a:latin typeface="+mn-lt"/>
              </a:rPr>
              <a:t>Local </a:t>
            </a:r>
            <a:br>
              <a:rPr lang="en-US" sz="1200">
                <a:solidFill>
                  <a:schemeClr val="bg1"/>
                </a:solidFill>
                <a:latin typeface="+mn-lt"/>
              </a:rPr>
            </a:br>
            <a:r>
              <a:rPr lang="en-US" sz="1200">
                <a:solidFill>
                  <a:schemeClr val="bg1"/>
                </a:solidFill>
                <a:latin typeface="+mn-lt"/>
              </a:rPr>
              <a:t>Auditors</a:t>
            </a:r>
          </a:p>
        </p:txBody>
      </p:sp>
      <p:sp>
        <p:nvSpPr>
          <p:cNvPr id="22" name="Rectangle 32"/>
          <p:cNvSpPr>
            <a:spLocks noChangeArrowheads="1"/>
          </p:cNvSpPr>
          <p:nvPr/>
        </p:nvSpPr>
        <p:spPr bwMode="auto">
          <a:xfrm>
            <a:off x="8903236" y="4453983"/>
            <a:ext cx="107561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marL="182563" indent="-182563"/>
            <a:r>
              <a:rPr lang="en-US" sz="1400">
                <a:solidFill>
                  <a:srgbClr val="000000"/>
                </a:solidFill>
              </a:rPr>
              <a:t>Resource Pool</a:t>
            </a:r>
            <a:endParaRPr lang="en-US" sz="2800"/>
          </a:p>
        </p:txBody>
      </p:sp>
      <p:sp>
        <p:nvSpPr>
          <p:cNvPr id="27" name="Rectangle 187"/>
          <p:cNvSpPr>
            <a:spLocks noChangeArrowheads="1"/>
          </p:cNvSpPr>
          <p:nvPr/>
        </p:nvSpPr>
        <p:spPr bwMode="auto">
          <a:xfrm>
            <a:off x="551158" y="1004424"/>
            <a:ext cx="86423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indent="-182563"/>
            <a:r>
              <a:rPr lang="en-US" sz="1200">
                <a:solidFill>
                  <a:schemeClr val="bg1"/>
                </a:solidFill>
              </a:rPr>
              <a:t>Organization of LRQA Global Account .  This basic model can be adapted to </a:t>
            </a:r>
            <a:r>
              <a:rPr lang="en-US" sz="1200" b="1">
                <a:solidFill>
                  <a:schemeClr val="bg1"/>
                </a:solidFill>
              </a:rPr>
              <a:t>mirror your own organization</a:t>
            </a:r>
            <a:r>
              <a:rPr lang="en-US" sz="1200">
                <a:solidFill>
                  <a:schemeClr val="bg1"/>
                </a:solidFill>
              </a:rPr>
              <a:t> and </a:t>
            </a:r>
            <a:r>
              <a:rPr lang="en-US" sz="1200" b="1">
                <a:solidFill>
                  <a:schemeClr val="bg1"/>
                </a:solidFill>
              </a:rPr>
              <a:t>expectations</a:t>
            </a:r>
            <a:r>
              <a:rPr lang="en-US" sz="1200">
                <a:solidFill>
                  <a:schemeClr val="bg1"/>
                </a:solidFill>
              </a:rPr>
              <a:t>.</a:t>
            </a:r>
          </a:p>
        </p:txBody>
      </p:sp>
      <p:sp>
        <p:nvSpPr>
          <p:cNvPr id="31" name="Text Box 206"/>
          <p:cNvSpPr txBox="1">
            <a:spLocks noChangeArrowheads="1"/>
          </p:cNvSpPr>
          <p:nvPr/>
        </p:nvSpPr>
        <p:spPr bwMode="auto">
          <a:xfrm>
            <a:off x="5244767" y="2407285"/>
            <a:ext cx="1121109" cy="1160547"/>
          </a:xfrm>
          <a:prstGeom prst="rect">
            <a:avLst/>
          </a:prstGeom>
          <a:solidFill>
            <a:srgbClr val="B9E4FF"/>
          </a:solidFill>
          <a:ln w="12700"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b="1" dirty="0">
                <a:latin typeface="+mn-lt"/>
              </a:rPr>
              <a:t>Account Manager</a:t>
            </a:r>
            <a:endParaRPr lang="en-US" sz="1200" dirty="0">
              <a:latin typeface="+mn-lt"/>
            </a:endParaRPr>
          </a:p>
        </p:txBody>
      </p:sp>
      <p:sp>
        <p:nvSpPr>
          <p:cNvPr id="33" name="Text Box 208"/>
          <p:cNvSpPr txBox="1">
            <a:spLocks noChangeArrowheads="1"/>
          </p:cNvSpPr>
          <p:nvPr/>
        </p:nvSpPr>
        <p:spPr bwMode="auto">
          <a:xfrm>
            <a:off x="6639259" y="3270231"/>
            <a:ext cx="1418808" cy="402788"/>
          </a:xfrm>
          <a:prstGeom prst="rect">
            <a:avLst/>
          </a:prstGeom>
          <a:solidFill>
            <a:srgbClr val="B9E4FF"/>
          </a:solidFill>
          <a:ln w="12700"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a:latin typeface="+mn-lt"/>
              </a:rPr>
              <a:t>Client  Support Manager</a:t>
            </a:r>
          </a:p>
        </p:txBody>
      </p:sp>
      <p:sp>
        <p:nvSpPr>
          <p:cNvPr id="34" name="Rectangle 209"/>
          <p:cNvSpPr>
            <a:spLocks noChangeArrowheads="1"/>
          </p:cNvSpPr>
          <p:nvPr/>
        </p:nvSpPr>
        <p:spPr bwMode="auto">
          <a:xfrm>
            <a:off x="5159375" y="1773239"/>
            <a:ext cx="5257800" cy="2016125"/>
          </a:xfrm>
          <a:prstGeom prst="rect">
            <a:avLst/>
          </a:prstGeom>
          <a:noFill/>
          <a:ln w="12700" algn="ctr">
            <a:solidFill>
              <a:srgbClr val="009FDA"/>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182563" indent="-182563" algn="ctr"/>
            <a:endParaRPr lang="fr-FR"/>
          </a:p>
        </p:txBody>
      </p:sp>
      <p:sp>
        <p:nvSpPr>
          <p:cNvPr id="35" name="Rectangle 212"/>
          <p:cNvSpPr>
            <a:spLocks noChangeArrowheads="1"/>
          </p:cNvSpPr>
          <p:nvPr/>
        </p:nvSpPr>
        <p:spPr bwMode="auto">
          <a:xfrm>
            <a:off x="1847849" y="1773239"/>
            <a:ext cx="2705957" cy="2016125"/>
          </a:xfrm>
          <a:prstGeom prst="rect">
            <a:avLst/>
          </a:prstGeom>
          <a:noFill/>
          <a:ln w="12700" algn="ctr">
            <a:solidFill>
              <a:srgbClr val="009FDA"/>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182563" indent="-182563" algn="ctr"/>
            <a:endParaRPr lang="fr-FR"/>
          </a:p>
        </p:txBody>
      </p:sp>
      <p:cxnSp>
        <p:nvCxnSpPr>
          <p:cNvPr id="7" name="Straight Arrow Connector 6"/>
          <p:cNvCxnSpPr>
            <a:cxnSpLocks/>
            <a:endCxn id="15" idx="0"/>
          </p:cNvCxnSpPr>
          <p:nvPr/>
        </p:nvCxnSpPr>
        <p:spPr>
          <a:xfrm>
            <a:off x="2784475" y="3789364"/>
            <a:ext cx="0" cy="215701"/>
          </a:xfrm>
          <a:prstGeom prst="straightConnector1">
            <a:avLst/>
          </a:prstGeom>
          <a:ln w="19050">
            <a:solidFill>
              <a:srgbClr val="29FFFB"/>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 name="Rectangle 215">
            <a:extLst>
              <a:ext uri="{FF2B5EF4-FFF2-40B4-BE49-F238E27FC236}">
                <a16:creationId xmlns:a16="http://schemas.microsoft.com/office/drawing/2014/main" id="{BF3D9B2E-71BA-DA1E-439D-C43E11B0B7A6}"/>
              </a:ext>
            </a:extLst>
          </p:cNvPr>
          <p:cNvSpPr>
            <a:spLocks noChangeArrowheads="1"/>
          </p:cNvSpPr>
          <p:nvPr/>
        </p:nvSpPr>
        <p:spPr bwMode="auto">
          <a:xfrm>
            <a:off x="5599651" y="4476870"/>
            <a:ext cx="2556076" cy="1482471"/>
          </a:xfrm>
          <a:prstGeom prst="rect">
            <a:avLst/>
          </a:prstGeom>
          <a:solidFill>
            <a:srgbClr val="E5E5E5"/>
          </a:solidFill>
          <a:ln w="9525">
            <a:noFill/>
            <a:miter lim="800000"/>
            <a:headEnd/>
            <a:tailEnd/>
          </a:ln>
        </p:spPr>
        <p:txBody>
          <a:bodyPr anchor="ctr"/>
          <a:lstStyle/>
          <a:p>
            <a:pPr algn="ctr">
              <a:spcBef>
                <a:spcPts val="1200"/>
              </a:spcBef>
            </a:pPr>
            <a:r>
              <a:rPr lang="en-US" sz="1200" b="1"/>
              <a:t>Local Client Relationship</a:t>
            </a:r>
          </a:p>
          <a:p>
            <a:pPr algn="ctr"/>
            <a:r>
              <a:rPr lang="en-US" sz="1200"/>
              <a:t>Coordination, Auditing, Report Review</a:t>
            </a:r>
          </a:p>
        </p:txBody>
      </p:sp>
      <p:sp>
        <p:nvSpPr>
          <p:cNvPr id="36" name="Text Box 208">
            <a:extLst>
              <a:ext uri="{FF2B5EF4-FFF2-40B4-BE49-F238E27FC236}">
                <a16:creationId xmlns:a16="http://schemas.microsoft.com/office/drawing/2014/main" id="{7F6735C4-8528-01CE-1268-6B0CC7B202A1}"/>
              </a:ext>
            </a:extLst>
          </p:cNvPr>
          <p:cNvSpPr txBox="1">
            <a:spLocks noChangeArrowheads="1"/>
          </p:cNvSpPr>
          <p:nvPr/>
        </p:nvSpPr>
        <p:spPr bwMode="auto">
          <a:xfrm>
            <a:off x="8201666" y="3258386"/>
            <a:ext cx="2118288" cy="452014"/>
          </a:xfrm>
          <a:prstGeom prst="rect">
            <a:avLst/>
          </a:prstGeom>
          <a:solidFill>
            <a:srgbClr val="B9E4FF"/>
          </a:solidFill>
          <a:ln w="12700"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a:latin typeface="+mn-lt"/>
              </a:rPr>
              <a:t>Technical Account Manager</a:t>
            </a:r>
          </a:p>
        </p:txBody>
      </p:sp>
      <p:pic>
        <p:nvPicPr>
          <p:cNvPr id="32" name="Graphic 31" descr="City with solid fill">
            <a:extLst>
              <a:ext uri="{FF2B5EF4-FFF2-40B4-BE49-F238E27FC236}">
                <a16:creationId xmlns:a16="http://schemas.microsoft.com/office/drawing/2014/main" id="{49C73F2E-0881-203E-897E-2FA18E613C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51976" y="4263260"/>
            <a:ext cx="914400" cy="914400"/>
          </a:xfrm>
          <a:prstGeom prst="rect">
            <a:avLst/>
          </a:prstGeom>
        </p:spPr>
      </p:pic>
      <p:pic>
        <p:nvPicPr>
          <p:cNvPr id="38" name="Graphic 37" descr="Group with solid fill">
            <a:extLst>
              <a:ext uri="{FF2B5EF4-FFF2-40B4-BE49-F238E27FC236}">
                <a16:creationId xmlns:a16="http://schemas.microsoft.com/office/drawing/2014/main" id="{A13A7BEF-A730-5AEB-2B65-00DE45D7D2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57645" y="4835768"/>
            <a:ext cx="566798" cy="485680"/>
          </a:xfrm>
          <a:prstGeom prst="rect">
            <a:avLst/>
          </a:prstGeom>
        </p:spPr>
      </p:pic>
      <p:sp>
        <p:nvSpPr>
          <p:cNvPr id="44" name="Text Box 14">
            <a:extLst>
              <a:ext uri="{FF2B5EF4-FFF2-40B4-BE49-F238E27FC236}">
                <a16:creationId xmlns:a16="http://schemas.microsoft.com/office/drawing/2014/main" id="{682E82B0-3AB3-8E47-91F1-C5EF678E9A61}"/>
              </a:ext>
            </a:extLst>
          </p:cNvPr>
          <p:cNvSpPr txBox="1">
            <a:spLocks noChangeArrowheads="1"/>
          </p:cNvSpPr>
          <p:nvPr/>
        </p:nvSpPr>
        <p:spPr bwMode="auto">
          <a:xfrm>
            <a:off x="2146942" y="5226888"/>
            <a:ext cx="1219151" cy="480873"/>
          </a:xfrm>
          <a:prstGeom prst="rect">
            <a:avLst/>
          </a:prstGeom>
          <a:solidFill>
            <a:srgbClr val="003591"/>
          </a:solidFill>
          <a:ln w="12700" algn="ctr">
            <a:noFill/>
            <a:miter lim="800000"/>
            <a:headEnd/>
            <a:tailEnd/>
          </a:ln>
          <a:effectLst/>
        </p:spPr>
        <p:txBody>
          <a:bodyPr wrap="none" lIns="90000" tIns="46800" rIns="90000" bIns="4680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a:solidFill>
                  <a:schemeClr val="bg1"/>
                </a:solidFill>
                <a:latin typeface="+mn-lt"/>
              </a:rPr>
              <a:t>Audit Locations</a:t>
            </a:r>
          </a:p>
        </p:txBody>
      </p:sp>
      <p:pic>
        <p:nvPicPr>
          <p:cNvPr id="46" name="Picture 45" descr="Text, logo&#10;&#10;Description automatically generated">
            <a:extLst>
              <a:ext uri="{FF2B5EF4-FFF2-40B4-BE49-F238E27FC236}">
                <a16:creationId xmlns:a16="http://schemas.microsoft.com/office/drawing/2014/main" id="{467EE183-754C-2411-C6A4-B490422CE7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40494" y="1895914"/>
            <a:ext cx="711734" cy="710732"/>
          </a:xfrm>
          <a:prstGeom prst="rect">
            <a:avLst/>
          </a:prstGeom>
        </p:spPr>
      </p:pic>
      <p:cxnSp>
        <p:nvCxnSpPr>
          <p:cNvPr id="69" name="Straight Arrow Connector 68">
            <a:extLst>
              <a:ext uri="{FF2B5EF4-FFF2-40B4-BE49-F238E27FC236}">
                <a16:creationId xmlns:a16="http://schemas.microsoft.com/office/drawing/2014/main" id="{C07371D0-0AEA-E1BA-0181-CA2681D6E866}"/>
              </a:ext>
            </a:extLst>
          </p:cNvPr>
          <p:cNvCxnSpPr>
            <a:cxnSpLocks/>
          </p:cNvCxnSpPr>
          <p:nvPr/>
        </p:nvCxnSpPr>
        <p:spPr>
          <a:xfrm>
            <a:off x="7348663" y="3663465"/>
            <a:ext cx="0" cy="790518"/>
          </a:xfrm>
          <a:prstGeom prst="straightConnector1">
            <a:avLst/>
          </a:prstGeom>
          <a:ln w="19050">
            <a:solidFill>
              <a:srgbClr val="29FFFB"/>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1F37CCF6-CB64-5A37-BC60-DDE029363896}"/>
              </a:ext>
            </a:extLst>
          </p:cNvPr>
          <p:cNvCxnSpPr>
            <a:cxnSpLocks/>
          </p:cNvCxnSpPr>
          <p:nvPr/>
        </p:nvCxnSpPr>
        <p:spPr>
          <a:xfrm>
            <a:off x="6280810" y="3526618"/>
            <a:ext cx="0" cy="927365"/>
          </a:xfrm>
          <a:prstGeom prst="straightConnector1">
            <a:avLst/>
          </a:prstGeom>
          <a:ln w="19050">
            <a:solidFill>
              <a:srgbClr val="29FFFB"/>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074108F6-C6D5-A23A-12E7-81172E176F30}"/>
              </a:ext>
            </a:extLst>
          </p:cNvPr>
          <p:cNvCxnSpPr>
            <a:cxnSpLocks/>
          </p:cNvCxnSpPr>
          <p:nvPr/>
        </p:nvCxnSpPr>
        <p:spPr>
          <a:xfrm>
            <a:off x="8155727" y="4879267"/>
            <a:ext cx="328494" cy="0"/>
          </a:xfrm>
          <a:prstGeom prst="straightConnector1">
            <a:avLst/>
          </a:prstGeom>
          <a:ln w="19050">
            <a:solidFill>
              <a:srgbClr val="29FFFB"/>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9" name="Connector: Elbow 88">
            <a:extLst>
              <a:ext uri="{FF2B5EF4-FFF2-40B4-BE49-F238E27FC236}">
                <a16:creationId xmlns:a16="http://schemas.microsoft.com/office/drawing/2014/main" id="{806C1D69-981C-2938-542F-A09CA8644966}"/>
              </a:ext>
            </a:extLst>
          </p:cNvPr>
          <p:cNvCxnSpPr>
            <a:stCxn id="31" idx="3"/>
            <a:endCxn id="33" idx="0"/>
          </p:cNvCxnSpPr>
          <p:nvPr/>
        </p:nvCxnSpPr>
        <p:spPr>
          <a:xfrm>
            <a:off x="6365876" y="2987559"/>
            <a:ext cx="982787" cy="282672"/>
          </a:xfrm>
          <a:prstGeom prst="bentConnector2">
            <a:avLst/>
          </a:prstGeom>
          <a:ln>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90" name="Connector: Elbow 89">
            <a:extLst>
              <a:ext uri="{FF2B5EF4-FFF2-40B4-BE49-F238E27FC236}">
                <a16:creationId xmlns:a16="http://schemas.microsoft.com/office/drawing/2014/main" id="{AFE4ABDF-D1A6-BC3F-24DC-2488CE4CE7B6}"/>
              </a:ext>
            </a:extLst>
          </p:cNvPr>
          <p:cNvCxnSpPr>
            <a:cxnSpLocks/>
            <a:endCxn id="36" idx="0"/>
          </p:cNvCxnSpPr>
          <p:nvPr/>
        </p:nvCxnSpPr>
        <p:spPr>
          <a:xfrm>
            <a:off x="6365876" y="2590710"/>
            <a:ext cx="2894934" cy="667676"/>
          </a:xfrm>
          <a:prstGeom prst="bentConnector2">
            <a:avLst/>
          </a:prstGeom>
          <a:ln>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95" name="Connector: Elbow 94">
            <a:extLst>
              <a:ext uri="{FF2B5EF4-FFF2-40B4-BE49-F238E27FC236}">
                <a16:creationId xmlns:a16="http://schemas.microsoft.com/office/drawing/2014/main" id="{98F1F559-8A6A-AFBA-FF05-5858F115E39F}"/>
              </a:ext>
            </a:extLst>
          </p:cNvPr>
          <p:cNvCxnSpPr>
            <a:cxnSpLocks/>
            <a:stCxn id="31" idx="0"/>
            <a:endCxn id="14" idx="1"/>
          </p:cNvCxnSpPr>
          <p:nvPr/>
        </p:nvCxnSpPr>
        <p:spPr>
          <a:xfrm rot="5400000" flipH="1" flipV="1">
            <a:off x="6097209" y="1879166"/>
            <a:ext cx="236232" cy="820006"/>
          </a:xfrm>
          <a:prstGeom prst="bentConnector2">
            <a:avLst/>
          </a:prstGeom>
          <a:ln>
            <a:prstDash val="dash"/>
            <a:headEnd type="triangle"/>
            <a:tailEnd type="triangle"/>
          </a:ln>
        </p:spPr>
        <p:style>
          <a:lnRef idx="1">
            <a:schemeClr val="accent3"/>
          </a:lnRef>
          <a:fillRef idx="0">
            <a:schemeClr val="accent3"/>
          </a:fillRef>
          <a:effectRef idx="0">
            <a:schemeClr val="accent3"/>
          </a:effectRef>
          <a:fontRef idx="minor">
            <a:schemeClr val="tx1"/>
          </a:fontRef>
        </p:style>
      </p:cxnSp>
      <p:sp>
        <p:nvSpPr>
          <p:cNvPr id="107" name="Arrow: Left-Right 106">
            <a:extLst>
              <a:ext uri="{FF2B5EF4-FFF2-40B4-BE49-F238E27FC236}">
                <a16:creationId xmlns:a16="http://schemas.microsoft.com/office/drawing/2014/main" id="{AC7E23B3-E48B-D307-6489-FC2815FC9C6D}"/>
              </a:ext>
            </a:extLst>
          </p:cNvPr>
          <p:cNvSpPr/>
          <p:nvPr/>
        </p:nvSpPr>
        <p:spPr>
          <a:xfrm>
            <a:off x="4553806" y="2063313"/>
            <a:ext cx="607741" cy="300105"/>
          </a:xfrm>
          <a:prstGeom prst="leftRightArrow">
            <a:avLst/>
          </a:prstGeom>
          <a:solidFill>
            <a:srgbClr val="BF1F99"/>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0" rtlCol="0" anchor="t">
            <a:noAutofit/>
          </a:bodyPr>
          <a:lstStyle/>
          <a:p>
            <a:pPr algn="l">
              <a:lnSpc>
                <a:spcPct val="90000"/>
              </a:lnSpc>
              <a:spcBef>
                <a:spcPts val="600"/>
              </a:spcBef>
            </a:pPr>
            <a:endParaRPr lang="en-GB" sz="1600" b="1">
              <a:solidFill>
                <a:schemeClr val="bg1"/>
              </a:solidFill>
            </a:endParaRPr>
          </a:p>
        </p:txBody>
      </p:sp>
      <p:sp>
        <p:nvSpPr>
          <p:cNvPr id="109" name="Arrow: Left-Right 108">
            <a:extLst>
              <a:ext uri="{FF2B5EF4-FFF2-40B4-BE49-F238E27FC236}">
                <a16:creationId xmlns:a16="http://schemas.microsoft.com/office/drawing/2014/main" id="{1BAFBB63-0B77-1A33-874C-895DEDE87E06}"/>
              </a:ext>
            </a:extLst>
          </p:cNvPr>
          <p:cNvSpPr/>
          <p:nvPr/>
        </p:nvSpPr>
        <p:spPr>
          <a:xfrm>
            <a:off x="3726401" y="5370308"/>
            <a:ext cx="1873250" cy="217692"/>
          </a:xfrm>
          <a:prstGeom prst="leftRightArrow">
            <a:avLst/>
          </a:prstGeom>
          <a:solidFill>
            <a:srgbClr val="BF1F99"/>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0" rtlCol="0" anchor="t">
            <a:noAutofit/>
          </a:bodyPr>
          <a:lstStyle/>
          <a:p>
            <a:pPr algn="l">
              <a:lnSpc>
                <a:spcPct val="90000"/>
              </a:lnSpc>
              <a:spcBef>
                <a:spcPts val="600"/>
              </a:spcBef>
            </a:pPr>
            <a:endParaRPr lang="en-GB" sz="1600" b="1">
              <a:solidFill>
                <a:schemeClr val="bg1"/>
              </a:solidFill>
            </a:endParaRPr>
          </a:p>
        </p:txBody>
      </p:sp>
      <p:sp>
        <p:nvSpPr>
          <p:cNvPr id="110" name="Arrow: Left-Right 109">
            <a:extLst>
              <a:ext uri="{FF2B5EF4-FFF2-40B4-BE49-F238E27FC236}">
                <a16:creationId xmlns:a16="http://schemas.microsoft.com/office/drawing/2014/main" id="{40542BDA-0F11-C1BC-393F-3965A836D30D}"/>
              </a:ext>
            </a:extLst>
          </p:cNvPr>
          <p:cNvSpPr/>
          <p:nvPr/>
        </p:nvSpPr>
        <p:spPr>
          <a:xfrm>
            <a:off x="4553806" y="3253702"/>
            <a:ext cx="605569" cy="300105"/>
          </a:xfrm>
          <a:prstGeom prst="leftRightArrow">
            <a:avLst/>
          </a:prstGeom>
          <a:solidFill>
            <a:srgbClr val="BF1F99"/>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0" rtlCol="0" anchor="t">
            <a:noAutofit/>
          </a:bodyPr>
          <a:lstStyle/>
          <a:p>
            <a:pPr algn="l">
              <a:lnSpc>
                <a:spcPct val="90000"/>
              </a:lnSpc>
              <a:spcBef>
                <a:spcPts val="600"/>
              </a:spcBef>
            </a:pPr>
            <a:endParaRPr lang="en-GB" sz="1600" b="1">
              <a:solidFill>
                <a:schemeClr val="bg1"/>
              </a:solidFill>
            </a:endParaRPr>
          </a:p>
        </p:txBody>
      </p:sp>
      <p:cxnSp>
        <p:nvCxnSpPr>
          <p:cNvPr id="3" name="Straight Arrow Connector 2">
            <a:extLst>
              <a:ext uri="{FF2B5EF4-FFF2-40B4-BE49-F238E27FC236}">
                <a16:creationId xmlns:a16="http://schemas.microsoft.com/office/drawing/2014/main" id="{49A426AC-5E78-2FE4-8F1D-4CA3E24195AD}"/>
              </a:ext>
            </a:extLst>
          </p:cNvPr>
          <p:cNvCxnSpPr>
            <a:cxnSpLocks/>
          </p:cNvCxnSpPr>
          <p:nvPr/>
        </p:nvCxnSpPr>
        <p:spPr>
          <a:xfrm>
            <a:off x="9279645" y="3710400"/>
            <a:ext cx="0" cy="478447"/>
          </a:xfrm>
          <a:prstGeom prst="straightConnector1">
            <a:avLst/>
          </a:prstGeom>
          <a:ln w="19050">
            <a:solidFill>
              <a:srgbClr val="29FFFB"/>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 Box 206">
            <a:extLst>
              <a:ext uri="{FF2B5EF4-FFF2-40B4-BE49-F238E27FC236}">
                <a16:creationId xmlns:a16="http://schemas.microsoft.com/office/drawing/2014/main" id="{F7781ECD-89E8-3DC1-72FE-6D645D85F233}"/>
              </a:ext>
            </a:extLst>
          </p:cNvPr>
          <p:cNvSpPr txBox="1">
            <a:spLocks noChangeArrowheads="1"/>
          </p:cNvSpPr>
          <p:nvPr/>
        </p:nvSpPr>
        <p:spPr bwMode="auto">
          <a:xfrm>
            <a:off x="2549169" y="2201028"/>
            <a:ext cx="1121109" cy="1160547"/>
          </a:xfrm>
          <a:prstGeom prst="rect">
            <a:avLst/>
          </a:prstGeom>
          <a:solidFill>
            <a:srgbClr val="B9E4FF"/>
          </a:solidFill>
          <a:ln w="12700"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b="1">
                <a:latin typeface="+mn-lt"/>
              </a:rPr>
              <a:t>Customer</a:t>
            </a:r>
            <a:endParaRPr lang="en-US" sz="1200">
              <a:latin typeface="+mn-lt"/>
            </a:endParaRPr>
          </a:p>
        </p:txBody>
      </p:sp>
      <p:sp>
        <p:nvSpPr>
          <p:cNvPr id="4" name="Footer Placeholder 4">
            <a:extLst>
              <a:ext uri="{FF2B5EF4-FFF2-40B4-BE49-F238E27FC236}">
                <a16:creationId xmlns:a16="http://schemas.microsoft.com/office/drawing/2014/main" id="{819524B5-7F64-A389-6AF4-F3CBB2599165}"/>
              </a:ext>
            </a:extLst>
          </p:cNvPr>
          <p:cNvSpPr txBox="1">
            <a:spLocks/>
          </p:cNvSpPr>
          <p:nvPr/>
        </p:nvSpPr>
        <p:spPr>
          <a:xfrm>
            <a:off x="6527730" y="6421341"/>
            <a:ext cx="4784232" cy="183054"/>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lumMod val="85000"/>
                  </a:srgbClr>
                </a:solidFill>
                <a:effectLst/>
                <a:uLnTx/>
                <a:uFillTx/>
                <a:latin typeface="Source Sans Pro"/>
                <a:ea typeface="+mn-ea"/>
                <a:cs typeface="+mn-cs"/>
              </a:rPr>
              <a:t>LRQA Responsible Sourcing:  SMETA</a:t>
            </a:r>
            <a:endParaRPr kumimoji="0" lang="en-GB" sz="1050" b="1" i="0" u="none" strike="noStrike" kern="1200" cap="none" spc="0" normalizeH="0" baseline="0" noProof="0" dirty="0">
              <a:ln>
                <a:noFill/>
              </a:ln>
              <a:solidFill>
                <a:srgbClr val="FFFFFF">
                  <a:lumMod val="85000"/>
                </a:srgbClr>
              </a:solidFill>
              <a:effectLst/>
              <a:uLnTx/>
              <a:uFillTx/>
              <a:latin typeface="Source Sans Pro"/>
              <a:ea typeface="+mn-ea"/>
              <a:cs typeface="+mn-cs"/>
            </a:endParaRPr>
          </a:p>
        </p:txBody>
      </p:sp>
    </p:spTree>
    <p:extLst>
      <p:ext uri="{BB962C8B-B14F-4D97-AF65-F5344CB8AC3E}">
        <p14:creationId xmlns:p14="http://schemas.microsoft.com/office/powerpoint/2010/main" val="205003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0CCCC9-67C7-5F64-A897-966B44CD6DE7}"/>
              </a:ext>
            </a:extLst>
          </p:cNvPr>
          <p:cNvSpPr>
            <a:spLocks noGrp="1"/>
          </p:cNvSpPr>
          <p:nvPr>
            <p:ph type="sldNum" sz="quarter" idx="21"/>
          </p:nvPr>
        </p:nvSpPr>
        <p:spPr>
          <a:xfrm>
            <a:off x="11353800" y="6419728"/>
            <a:ext cx="574848" cy="252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83779D-C340-494C-9B53-38C528D6A960}" type="slidenum">
              <a:rPr kumimoji="0" lang="en-GB" sz="1050" b="0" i="0" u="none" strike="noStrike" kern="1200" cap="none" spc="0" normalizeH="0" baseline="0" noProof="0" smtClean="0">
                <a:ln>
                  <a:noFill/>
                </a:ln>
                <a:solidFill>
                  <a:schemeClr val="bg1"/>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050" b="0" i="0" u="none" strike="noStrike" kern="1200" cap="none" spc="0" normalizeH="0" baseline="0" noProof="0">
              <a:ln>
                <a:noFill/>
              </a:ln>
              <a:solidFill>
                <a:schemeClr val="bg1"/>
              </a:solidFill>
              <a:effectLst/>
              <a:uLnTx/>
              <a:uFillTx/>
              <a:latin typeface="Source Sans Pro"/>
              <a:ea typeface="+mn-ea"/>
              <a:cs typeface="+mn-cs"/>
            </a:endParaRPr>
          </a:p>
        </p:txBody>
      </p:sp>
      <p:sp>
        <p:nvSpPr>
          <p:cNvPr id="4" name="Title 3">
            <a:extLst>
              <a:ext uri="{FF2B5EF4-FFF2-40B4-BE49-F238E27FC236}">
                <a16:creationId xmlns:a16="http://schemas.microsoft.com/office/drawing/2014/main" id="{98F96609-E1D4-0588-9AF7-D45D6AAC8621}"/>
              </a:ext>
            </a:extLst>
          </p:cNvPr>
          <p:cNvSpPr>
            <a:spLocks noGrp="1"/>
          </p:cNvSpPr>
          <p:nvPr>
            <p:ph type="title"/>
          </p:nvPr>
        </p:nvSpPr>
        <p:spPr>
          <a:xfrm>
            <a:off x="442913" y="432487"/>
            <a:ext cx="8064000" cy="383059"/>
          </a:xfrm>
        </p:spPr>
        <p:txBody>
          <a:bodyPr>
            <a:normAutofit fontScale="90000"/>
          </a:bodyPr>
          <a:lstStyle/>
          <a:p>
            <a:r>
              <a:rPr lang="en-GB"/>
              <a:t>Introducing LRQA</a:t>
            </a:r>
          </a:p>
        </p:txBody>
      </p:sp>
      <p:sp>
        <p:nvSpPr>
          <p:cNvPr id="10" name="TextBox 9">
            <a:extLst>
              <a:ext uri="{FF2B5EF4-FFF2-40B4-BE49-F238E27FC236}">
                <a16:creationId xmlns:a16="http://schemas.microsoft.com/office/drawing/2014/main" id="{B1304E4D-25A9-7AD5-9512-3CB70AAFC6E2}"/>
              </a:ext>
            </a:extLst>
          </p:cNvPr>
          <p:cNvSpPr txBox="1"/>
          <p:nvPr/>
        </p:nvSpPr>
        <p:spPr>
          <a:xfrm>
            <a:off x="2183583" y="1248789"/>
            <a:ext cx="6075754" cy="1513235"/>
          </a:xfrm>
          <a:prstGeom prst="rect">
            <a:avLst/>
          </a:prstGeom>
          <a:noFill/>
        </p:spPr>
        <p:txBody>
          <a:bodyPr wrap="square" lIns="0" rIns="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Source Sans Pro"/>
                <a:ea typeface="+mn-ea"/>
                <a:cs typeface="+mn-cs"/>
              </a:rPr>
              <a:t>LRQA is a leading global assurance partner, bringing together decades of unrivalled expertise in assessment, advisory, inspection and cybersecurity services – underpinned by data-driven insights – to help its clients navigate a new era of risk.</a:t>
            </a: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Source Sans Pro"/>
                <a:ea typeface="+mn-ea"/>
                <a:cs typeface="+mn-cs"/>
              </a:rPr>
              <a:t>Operating in more than 160 countries with a team of more than 6,000 people, LRQA’s award-winning compliance, supply chain, cybersecurity and ESG specialists help more than 61,000 clients across almost every sector to anticipate, mitigate and manage risk wherever they operate. </a:t>
            </a:r>
          </a:p>
        </p:txBody>
      </p:sp>
      <p:sp>
        <p:nvSpPr>
          <p:cNvPr id="11" name="Rectangle 10">
            <a:extLst>
              <a:ext uri="{FF2B5EF4-FFF2-40B4-BE49-F238E27FC236}">
                <a16:creationId xmlns:a16="http://schemas.microsoft.com/office/drawing/2014/main" id="{7D7FDCE8-1FDF-3A96-E797-076ECF29D6B1}"/>
              </a:ext>
            </a:extLst>
          </p:cNvPr>
          <p:cNvSpPr/>
          <p:nvPr/>
        </p:nvSpPr>
        <p:spPr>
          <a:xfrm>
            <a:off x="2760983" y="5421087"/>
            <a:ext cx="2944594" cy="1938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Source Sans Pro"/>
                <a:ea typeface="+mn-ea"/>
                <a:cs typeface="+mn-cs"/>
              </a:rPr>
              <a:t>Source responsibly</a:t>
            </a:r>
          </a:p>
        </p:txBody>
      </p:sp>
      <p:sp>
        <p:nvSpPr>
          <p:cNvPr id="12" name="Rectangle 11">
            <a:extLst>
              <a:ext uri="{FF2B5EF4-FFF2-40B4-BE49-F238E27FC236}">
                <a16:creationId xmlns:a16="http://schemas.microsoft.com/office/drawing/2014/main" id="{C6B715FD-6889-AC68-4889-FBC8001F372F}"/>
              </a:ext>
            </a:extLst>
          </p:cNvPr>
          <p:cNvSpPr/>
          <p:nvPr/>
        </p:nvSpPr>
        <p:spPr>
          <a:xfrm>
            <a:off x="2760983" y="3104608"/>
            <a:ext cx="2988836" cy="1938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GB" sz="1400" b="0" i="0" u="none" strike="noStrike" kern="1200" cap="none" spc="0" normalizeH="0" baseline="0" noProof="0">
                <a:ln>
                  <a:noFill/>
                </a:ln>
                <a:solidFill>
                  <a:prstClr val="black"/>
                </a:solidFill>
                <a:effectLst/>
                <a:uLnTx/>
                <a:uFillTx/>
                <a:latin typeface="Source Sans Pro"/>
                <a:ea typeface="+mn-ea"/>
                <a:cs typeface="+mn-cs"/>
              </a:rPr>
              <a:t>Assure assets and management systems</a:t>
            </a:r>
          </a:p>
        </p:txBody>
      </p:sp>
      <p:sp>
        <p:nvSpPr>
          <p:cNvPr id="13" name="Rectangle 12">
            <a:extLst>
              <a:ext uri="{FF2B5EF4-FFF2-40B4-BE49-F238E27FC236}">
                <a16:creationId xmlns:a16="http://schemas.microsoft.com/office/drawing/2014/main" id="{D51A3910-D728-6FED-03CD-B054ADA1F82D}"/>
              </a:ext>
            </a:extLst>
          </p:cNvPr>
          <p:cNvSpPr/>
          <p:nvPr/>
        </p:nvSpPr>
        <p:spPr>
          <a:xfrm>
            <a:off x="2760983" y="3683728"/>
            <a:ext cx="2944593" cy="1938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GB" sz="1400" b="0" i="0" u="none" strike="noStrike" kern="1200" cap="none" spc="0" normalizeH="0" baseline="0" noProof="0">
                <a:ln>
                  <a:noFill/>
                </a:ln>
                <a:solidFill>
                  <a:prstClr val="black"/>
                </a:solidFill>
                <a:effectLst/>
                <a:uLnTx/>
                <a:uFillTx/>
                <a:latin typeface="Source Sans Pro"/>
                <a:ea typeface="+mn-ea"/>
                <a:cs typeface="+mn-cs"/>
              </a:rPr>
              <a:t>Strengthen cybersecurity maturity</a:t>
            </a:r>
          </a:p>
        </p:txBody>
      </p:sp>
      <p:sp>
        <p:nvSpPr>
          <p:cNvPr id="14" name="Rectangle 13">
            <a:extLst>
              <a:ext uri="{FF2B5EF4-FFF2-40B4-BE49-F238E27FC236}">
                <a16:creationId xmlns:a16="http://schemas.microsoft.com/office/drawing/2014/main" id="{49E2F437-0BFD-B594-3FB0-C0201ED9CDE2}"/>
              </a:ext>
            </a:extLst>
          </p:cNvPr>
          <p:cNvSpPr/>
          <p:nvPr/>
        </p:nvSpPr>
        <p:spPr>
          <a:xfrm>
            <a:off x="2760983" y="4262849"/>
            <a:ext cx="2944593" cy="1938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GB" sz="1400" b="0" i="0" u="none" strike="noStrike" kern="1200" cap="none" spc="0" normalizeH="0" baseline="0" noProof="0">
                <a:ln>
                  <a:noFill/>
                </a:ln>
                <a:solidFill>
                  <a:prstClr val="black"/>
                </a:solidFill>
                <a:effectLst/>
                <a:uLnTx/>
                <a:uFillTx/>
                <a:latin typeface="Source Sans Pro"/>
                <a:ea typeface="+mn-ea"/>
                <a:cs typeface="+mn-cs"/>
              </a:rPr>
              <a:t>Achieve product integrity</a:t>
            </a:r>
          </a:p>
        </p:txBody>
      </p:sp>
      <p:sp>
        <p:nvSpPr>
          <p:cNvPr id="15" name="Rectangle 14">
            <a:extLst>
              <a:ext uri="{FF2B5EF4-FFF2-40B4-BE49-F238E27FC236}">
                <a16:creationId xmlns:a16="http://schemas.microsoft.com/office/drawing/2014/main" id="{ECC22B01-9974-29A0-D877-4B12FFB643EA}"/>
              </a:ext>
            </a:extLst>
          </p:cNvPr>
          <p:cNvSpPr/>
          <p:nvPr/>
        </p:nvSpPr>
        <p:spPr>
          <a:xfrm>
            <a:off x="2760983" y="4841968"/>
            <a:ext cx="3905966" cy="1938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GB" sz="1400" b="0" i="0" u="none" strike="noStrike" kern="1200" cap="none" spc="0" normalizeH="0" baseline="0" noProof="0">
                <a:ln>
                  <a:noFill/>
                </a:ln>
                <a:solidFill>
                  <a:prstClr val="black"/>
                </a:solidFill>
                <a:effectLst/>
                <a:uLnTx/>
                <a:uFillTx/>
                <a:latin typeface="Source Sans Pro"/>
                <a:ea typeface="+mn-ea"/>
                <a:cs typeface="+mn-cs"/>
              </a:rPr>
              <a:t>Navigate the energy transition and achieve net zero</a:t>
            </a:r>
          </a:p>
        </p:txBody>
      </p:sp>
      <p:grpSp>
        <p:nvGrpSpPr>
          <p:cNvPr id="16" name="Group 15">
            <a:extLst>
              <a:ext uri="{FF2B5EF4-FFF2-40B4-BE49-F238E27FC236}">
                <a16:creationId xmlns:a16="http://schemas.microsoft.com/office/drawing/2014/main" id="{200DC2B1-CA08-0FD2-6BF9-DD1E678A158F}"/>
              </a:ext>
            </a:extLst>
          </p:cNvPr>
          <p:cNvGrpSpPr/>
          <p:nvPr/>
        </p:nvGrpSpPr>
        <p:grpSpPr>
          <a:xfrm>
            <a:off x="2242427" y="3056717"/>
            <a:ext cx="326726" cy="289682"/>
            <a:chOff x="6603082" y="2270974"/>
            <a:chExt cx="1065491" cy="944684"/>
          </a:xfrm>
        </p:grpSpPr>
        <p:sp>
          <p:nvSpPr>
            <p:cNvPr id="17" name="Rectangle 1076">
              <a:extLst>
                <a:ext uri="{FF2B5EF4-FFF2-40B4-BE49-F238E27FC236}">
                  <a16:creationId xmlns:a16="http://schemas.microsoft.com/office/drawing/2014/main" id="{9163B34C-CCD8-5D7A-36A8-DB53A3C440E8}"/>
                </a:ext>
              </a:extLst>
            </p:cNvPr>
            <p:cNvSpPr/>
            <p:nvPr/>
          </p:nvSpPr>
          <p:spPr>
            <a:xfrm>
              <a:off x="6603082" y="2349172"/>
              <a:ext cx="858044" cy="866486"/>
            </a:xfrm>
            <a:custGeom>
              <a:avLst/>
              <a:gdLst>
                <a:gd name="connsiteX0" fmla="*/ 0 w 1049090"/>
                <a:gd name="connsiteY0" fmla="*/ 0 h 1049090"/>
                <a:gd name="connsiteX1" fmla="*/ 1049090 w 1049090"/>
                <a:gd name="connsiteY1" fmla="*/ 0 h 1049090"/>
                <a:gd name="connsiteX2" fmla="*/ 1049090 w 1049090"/>
                <a:gd name="connsiteY2" fmla="*/ 1049090 h 1049090"/>
                <a:gd name="connsiteX3" fmla="*/ 0 w 1049090"/>
                <a:gd name="connsiteY3" fmla="*/ 1049090 h 1049090"/>
                <a:gd name="connsiteX4" fmla="*/ 0 w 1049090"/>
                <a:gd name="connsiteY4" fmla="*/ 0 h 1049090"/>
                <a:gd name="connsiteX0" fmla="*/ 0 w 1049090"/>
                <a:gd name="connsiteY0" fmla="*/ 10323 h 1059413"/>
                <a:gd name="connsiteX1" fmla="*/ 955441 w 1049090"/>
                <a:gd name="connsiteY1" fmla="*/ 0 h 1059413"/>
                <a:gd name="connsiteX2" fmla="*/ 1049090 w 1049090"/>
                <a:gd name="connsiteY2" fmla="*/ 10323 h 1059413"/>
                <a:gd name="connsiteX3" fmla="*/ 1049090 w 1049090"/>
                <a:gd name="connsiteY3" fmla="*/ 1059413 h 1059413"/>
                <a:gd name="connsiteX4" fmla="*/ 0 w 1049090"/>
                <a:gd name="connsiteY4" fmla="*/ 1059413 h 1059413"/>
                <a:gd name="connsiteX5" fmla="*/ 0 w 1049090"/>
                <a:gd name="connsiteY5" fmla="*/ 10323 h 1059413"/>
                <a:gd name="connsiteX0" fmla="*/ 0 w 1049090"/>
                <a:gd name="connsiteY0" fmla="*/ 10323 h 1059413"/>
                <a:gd name="connsiteX1" fmla="*/ 955441 w 1049090"/>
                <a:gd name="connsiteY1" fmla="*/ 0 h 1059413"/>
                <a:gd name="connsiteX2" fmla="*/ 1049090 w 1049090"/>
                <a:gd name="connsiteY2" fmla="*/ 10323 h 1059413"/>
                <a:gd name="connsiteX3" fmla="*/ 1043440 w 1049090"/>
                <a:gd name="connsiteY3" fmla="*/ 418364 h 1059413"/>
                <a:gd name="connsiteX4" fmla="*/ 1049090 w 1049090"/>
                <a:gd name="connsiteY4" fmla="*/ 1059413 h 1059413"/>
                <a:gd name="connsiteX5" fmla="*/ 0 w 1049090"/>
                <a:gd name="connsiteY5" fmla="*/ 1059413 h 1059413"/>
                <a:gd name="connsiteX6" fmla="*/ 0 w 1049090"/>
                <a:gd name="connsiteY6" fmla="*/ 10323 h 1059413"/>
                <a:gd name="connsiteX0" fmla="*/ 0 w 1049090"/>
                <a:gd name="connsiteY0" fmla="*/ 11430 h 1060520"/>
                <a:gd name="connsiteX1" fmla="*/ 955441 w 1049090"/>
                <a:gd name="connsiteY1" fmla="*/ 1107 h 1060520"/>
                <a:gd name="connsiteX2" fmla="*/ 1049090 w 1049090"/>
                <a:gd name="connsiteY2" fmla="*/ 0 h 1060520"/>
                <a:gd name="connsiteX3" fmla="*/ 1043440 w 1049090"/>
                <a:gd name="connsiteY3" fmla="*/ 419471 h 1060520"/>
                <a:gd name="connsiteX4" fmla="*/ 1049090 w 1049090"/>
                <a:gd name="connsiteY4" fmla="*/ 1060520 h 1060520"/>
                <a:gd name="connsiteX5" fmla="*/ 0 w 1049090"/>
                <a:gd name="connsiteY5" fmla="*/ 1060520 h 1060520"/>
                <a:gd name="connsiteX6" fmla="*/ 0 w 1049090"/>
                <a:gd name="connsiteY6" fmla="*/ 11430 h 1060520"/>
                <a:gd name="connsiteX0" fmla="*/ 1049090 w 1140530"/>
                <a:gd name="connsiteY0" fmla="*/ 0 h 1060520"/>
                <a:gd name="connsiteX1" fmla="*/ 1043440 w 1140530"/>
                <a:gd name="connsiteY1" fmla="*/ 419471 h 1060520"/>
                <a:gd name="connsiteX2" fmla="*/ 1049090 w 1140530"/>
                <a:gd name="connsiteY2" fmla="*/ 1060520 h 1060520"/>
                <a:gd name="connsiteX3" fmla="*/ 0 w 1140530"/>
                <a:gd name="connsiteY3" fmla="*/ 1060520 h 1060520"/>
                <a:gd name="connsiteX4" fmla="*/ 0 w 1140530"/>
                <a:gd name="connsiteY4" fmla="*/ 11430 h 1060520"/>
                <a:gd name="connsiteX5" fmla="*/ 955441 w 1140530"/>
                <a:gd name="connsiteY5" fmla="*/ 1107 h 1060520"/>
                <a:gd name="connsiteX6" fmla="*/ 1140530 w 1140530"/>
                <a:gd name="connsiteY6" fmla="*/ 91440 h 1060520"/>
                <a:gd name="connsiteX0" fmla="*/ 1043440 w 1140530"/>
                <a:gd name="connsiteY0" fmla="*/ 418366 h 1059415"/>
                <a:gd name="connsiteX1" fmla="*/ 1049090 w 1140530"/>
                <a:gd name="connsiteY1" fmla="*/ 1059415 h 1059415"/>
                <a:gd name="connsiteX2" fmla="*/ 0 w 1140530"/>
                <a:gd name="connsiteY2" fmla="*/ 1059415 h 1059415"/>
                <a:gd name="connsiteX3" fmla="*/ 0 w 1140530"/>
                <a:gd name="connsiteY3" fmla="*/ 10325 h 1059415"/>
                <a:gd name="connsiteX4" fmla="*/ 955441 w 1140530"/>
                <a:gd name="connsiteY4" fmla="*/ 2 h 1059415"/>
                <a:gd name="connsiteX5" fmla="*/ 1140530 w 1140530"/>
                <a:gd name="connsiteY5" fmla="*/ 90335 h 1059415"/>
                <a:gd name="connsiteX0" fmla="*/ 1043440 w 1049090"/>
                <a:gd name="connsiteY0" fmla="*/ 418364 h 1059413"/>
                <a:gd name="connsiteX1" fmla="*/ 1049090 w 1049090"/>
                <a:gd name="connsiteY1" fmla="*/ 1059413 h 1059413"/>
                <a:gd name="connsiteX2" fmla="*/ 0 w 1049090"/>
                <a:gd name="connsiteY2" fmla="*/ 1059413 h 1059413"/>
                <a:gd name="connsiteX3" fmla="*/ 0 w 1049090"/>
                <a:gd name="connsiteY3" fmla="*/ 10323 h 1059413"/>
                <a:gd name="connsiteX4" fmla="*/ 955441 w 1049090"/>
                <a:gd name="connsiteY4" fmla="*/ 0 h 1059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9090" h="1059413">
                  <a:moveTo>
                    <a:pt x="1043440" y="418364"/>
                  </a:moveTo>
                  <a:cubicBezTo>
                    <a:pt x="1045323" y="632047"/>
                    <a:pt x="1047207" y="845730"/>
                    <a:pt x="1049090" y="1059413"/>
                  </a:cubicBezTo>
                  <a:lnTo>
                    <a:pt x="0" y="1059413"/>
                  </a:lnTo>
                  <a:lnTo>
                    <a:pt x="0" y="10323"/>
                  </a:lnTo>
                  <a:lnTo>
                    <a:pt x="955441" y="0"/>
                  </a:lnTo>
                </a:path>
              </a:pathLst>
            </a:custGeom>
            <a:noFill/>
            <a:ln w="12700" cap="sq">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 name="Freeform: Shape 26">
              <a:extLst>
                <a:ext uri="{FF2B5EF4-FFF2-40B4-BE49-F238E27FC236}">
                  <a16:creationId xmlns:a16="http://schemas.microsoft.com/office/drawing/2014/main" id="{07C6742E-9CB6-CDFD-C46D-078FAC455544}"/>
                </a:ext>
              </a:extLst>
            </p:cNvPr>
            <p:cNvSpPr/>
            <p:nvPr/>
          </p:nvSpPr>
          <p:spPr>
            <a:xfrm>
              <a:off x="6902029" y="2270974"/>
              <a:ext cx="766544" cy="558666"/>
            </a:xfrm>
            <a:custGeom>
              <a:avLst/>
              <a:gdLst>
                <a:gd name="connsiteX0" fmla="*/ 0 w 1383322"/>
                <a:gd name="connsiteY0" fmla="*/ 640862 h 1016000"/>
                <a:gd name="connsiteX1" fmla="*/ 375138 w 1383322"/>
                <a:gd name="connsiteY1" fmla="*/ 1016000 h 1016000"/>
                <a:gd name="connsiteX2" fmla="*/ 1383322 w 1383322"/>
                <a:gd name="connsiteY2" fmla="*/ 7816 h 1016000"/>
                <a:gd name="connsiteX3" fmla="*/ 1367692 w 1383322"/>
                <a:gd name="connsiteY3" fmla="*/ 0 h 1016000"/>
                <a:gd name="connsiteX0" fmla="*/ 0 w 1383322"/>
                <a:gd name="connsiteY0" fmla="*/ 633047 h 1008185"/>
                <a:gd name="connsiteX1" fmla="*/ 375138 w 1383322"/>
                <a:gd name="connsiteY1" fmla="*/ 1008185 h 1008185"/>
                <a:gd name="connsiteX2" fmla="*/ 1383322 w 1383322"/>
                <a:gd name="connsiteY2" fmla="*/ 1 h 1008185"/>
              </a:gdLst>
              <a:ahLst/>
              <a:cxnLst>
                <a:cxn ang="0">
                  <a:pos x="connsiteX0" y="connsiteY0"/>
                </a:cxn>
                <a:cxn ang="0">
                  <a:pos x="connsiteX1" y="connsiteY1"/>
                </a:cxn>
                <a:cxn ang="0">
                  <a:pos x="connsiteX2" y="connsiteY2"/>
                </a:cxn>
              </a:cxnLst>
              <a:rect l="l" t="t" r="r" b="b"/>
              <a:pathLst>
                <a:path w="1383322" h="1008185">
                  <a:moveTo>
                    <a:pt x="0" y="633047"/>
                  </a:moveTo>
                  <a:lnTo>
                    <a:pt x="375138" y="1008185"/>
                  </a:lnTo>
                  <a:lnTo>
                    <a:pt x="1383322" y="1"/>
                  </a:lnTo>
                </a:path>
              </a:pathLst>
            </a:custGeom>
            <a:noFill/>
            <a:ln w="12700" cap="sq">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ource Sans Pro"/>
                <a:ea typeface="+mn-ea"/>
                <a:cs typeface="+mn-cs"/>
              </a:endParaRPr>
            </a:p>
          </p:txBody>
        </p:sp>
      </p:grpSp>
      <p:grpSp>
        <p:nvGrpSpPr>
          <p:cNvPr id="19" name="Group 18">
            <a:extLst>
              <a:ext uri="{FF2B5EF4-FFF2-40B4-BE49-F238E27FC236}">
                <a16:creationId xmlns:a16="http://schemas.microsoft.com/office/drawing/2014/main" id="{A4A4844A-A28A-EC9E-6236-71F7BE6B9310}"/>
              </a:ext>
            </a:extLst>
          </p:cNvPr>
          <p:cNvGrpSpPr/>
          <p:nvPr/>
        </p:nvGrpSpPr>
        <p:grpSpPr>
          <a:xfrm>
            <a:off x="2219475" y="3634335"/>
            <a:ext cx="372630" cy="292685"/>
            <a:chOff x="5159895" y="1291491"/>
            <a:chExt cx="1960233" cy="1539687"/>
          </a:xfrm>
        </p:grpSpPr>
        <p:sp>
          <p:nvSpPr>
            <p:cNvPr id="20" name="Freeform: Shape 28">
              <a:extLst>
                <a:ext uri="{FF2B5EF4-FFF2-40B4-BE49-F238E27FC236}">
                  <a16:creationId xmlns:a16="http://schemas.microsoft.com/office/drawing/2014/main" id="{3AC76EED-B071-0FD8-2159-C1CAD0726A2A}"/>
                </a:ext>
              </a:extLst>
            </p:cNvPr>
            <p:cNvSpPr/>
            <p:nvPr/>
          </p:nvSpPr>
          <p:spPr>
            <a:xfrm>
              <a:off x="5159895" y="2619775"/>
              <a:ext cx="1904391" cy="211403"/>
            </a:xfrm>
            <a:custGeom>
              <a:avLst/>
              <a:gdLst>
                <a:gd name="connsiteX0" fmla="*/ 1738791 w 1904390"/>
                <a:gd name="connsiteY0" fmla="*/ 211403 h 211403"/>
                <a:gd name="connsiteX1" fmla="*/ 165599 w 1904390"/>
                <a:gd name="connsiteY1" fmla="*/ 211403 h 211403"/>
                <a:gd name="connsiteX2" fmla="*/ 0 w 1904390"/>
                <a:gd name="connsiteY2" fmla="*/ 42281 h 211403"/>
                <a:gd name="connsiteX3" fmla="*/ 0 w 1904390"/>
                <a:gd name="connsiteY3" fmla="*/ 0 h 211403"/>
                <a:gd name="connsiteX4" fmla="*/ 827996 w 1904390"/>
                <a:gd name="connsiteY4" fmla="*/ 0 h 211403"/>
                <a:gd name="connsiteX5" fmla="*/ 869396 w 1904390"/>
                <a:gd name="connsiteY5" fmla="*/ 42281 h 211403"/>
                <a:gd name="connsiteX6" fmla="*/ 1076395 w 1904390"/>
                <a:gd name="connsiteY6" fmla="*/ 42281 h 211403"/>
                <a:gd name="connsiteX7" fmla="*/ 1117794 w 1904390"/>
                <a:gd name="connsiteY7" fmla="*/ 0 h 211403"/>
                <a:gd name="connsiteX8" fmla="*/ 1904390 w 1904390"/>
                <a:gd name="connsiteY8" fmla="*/ 0 h 211403"/>
                <a:gd name="connsiteX9" fmla="*/ 1904390 w 1904390"/>
                <a:gd name="connsiteY9" fmla="*/ 42281 h 211403"/>
                <a:gd name="connsiteX10" fmla="*/ 1738791 w 1904390"/>
                <a:gd name="connsiteY10" fmla="*/ 211403 h 21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4390" h="211403">
                  <a:moveTo>
                    <a:pt x="1738791" y="211403"/>
                  </a:moveTo>
                  <a:lnTo>
                    <a:pt x="165599" y="211403"/>
                  </a:lnTo>
                  <a:cubicBezTo>
                    <a:pt x="74106" y="211403"/>
                    <a:pt x="0" y="135721"/>
                    <a:pt x="0" y="42281"/>
                  </a:cubicBezTo>
                  <a:lnTo>
                    <a:pt x="0" y="0"/>
                  </a:lnTo>
                  <a:lnTo>
                    <a:pt x="827996" y="0"/>
                  </a:lnTo>
                  <a:lnTo>
                    <a:pt x="869396" y="42281"/>
                  </a:lnTo>
                  <a:lnTo>
                    <a:pt x="1076395" y="42281"/>
                  </a:lnTo>
                  <a:lnTo>
                    <a:pt x="1117794" y="0"/>
                  </a:lnTo>
                  <a:lnTo>
                    <a:pt x="1904390" y="0"/>
                  </a:lnTo>
                  <a:lnTo>
                    <a:pt x="1904390" y="42281"/>
                  </a:lnTo>
                  <a:cubicBezTo>
                    <a:pt x="1904390" y="135721"/>
                    <a:pt x="1830285" y="211403"/>
                    <a:pt x="1738791" y="211403"/>
                  </a:cubicBezTo>
                  <a:close/>
                </a:path>
              </a:pathLst>
            </a:custGeom>
            <a:no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 name="Freeform: Shape 29">
              <a:extLst>
                <a:ext uri="{FF2B5EF4-FFF2-40B4-BE49-F238E27FC236}">
                  <a16:creationId xmlns:a16="http://schemas.microsoft.com/office/drawing/2014/main" id="{CB65E806-55F7-287E-1AC1-AF873553509B}"/>
                </a:ext>
              </a:extLst>
            </p:cNvPr>
            <p:cNvSpPr/>
            <p:nvPr/>
          </p:nvSpPr>
          <p:spPr>
            <a:xfrm>
              <a:off x="6940085" y="2160969"/>
              <a:ext cx="41399" cy="467999"/>
            </a:xfrm>
            <a:custGeom>
              <a:avLst/>
              <a:gdLst>
                <a:gd name="connsiteX0" fmla="*/ 0 w 41399"/>
                <a:gd name="connsiteY0" fmla="*/ 0 h 718770"/>
                <a:gd name="connsiteX1" fmla="*/ 0 w 41399"/>
                <a:gd name="connsiteY1" fmla="*/ 718770 h 718770"/>
              </a:gdLst>
              <a:ahLst/>
              <a:cxnLst>
                <a:cxn ang="0">
                  <a:pos x="connsiteX0" y="connsiteY0"/>
                </a:cxn>
                <a:cxn ang="0">
                  <a:pos x="connsiteX1" y="connsiteY1"/>
                </a:cxn>
              </a:cxnLst>
              <a:rect l="l" t="t" r="r" b="b"/>
              <a:pathLst>
                <a:path w="41399" h="718770">
                  <a:moveTo>
                    <a:pt x="0" y="0"/>
                  </a:moveTo>
                  <a:lnTo>
                    <a:pt x="0" y="718770"/>
                  </a:lnTo>
                </a:path>
              </a:pathLst>
            </a:custGeom>
            <a:ln w="12700" cap="flat">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 name="Freeform: Shape 30">
              <a:extLst>
                <a:ext uri="{FF2B5EF4-FFF2-40B4-BE49-F238E27FC236}">
                  <a16:creationId xmlns:a16="http://schemas.microsoft.com/office/drawing/2014/main" id="{1707D2EC-C780-CBBF-8D59-B905921E8023}"/>
                </a:ext>
              </a:extLst>
            </p:cNvPr>
            <p:cNvSpPr/>
            <p:nvPr/>
          </p:nvSpPr>
          <p:spPr>
            <a:xfrm>
              <a:off x="5284096" y="1478199"/>
              <a:ext cx="1113976" cy="1141573"/>
            </a:xfrm>
            <a:custGeom>
              <a:avLst/>
              <a:gdLst>
                <a:gd name="connsiteX0" fmla="*/ 0 w 952195"/>
                <a:gd name="connsiteY0" fmla="*/ 1141576 h 1141576"/>
                <a:gd name="connsiteX1" fmla="*/ 0 w 952195"/>
                <a:gd name="connsiteY1" fmla="*/ 84561 h 1141576"/>
                <a:gd name="connsiteX2" fmla="*/ 82800 w 952195"/>
                <a:gd name="connsiteY2" fmla="*/ 0 h 1141576"/>
                <a:gd name="connsiteX3" fmla="*/ 952195 w 952195"/>
                <a:gd name="connsiteY3" fmla="*/ 0 h 1141576"/>
                <a:gd name="connsiteX0" fmla="*/ 0 w 1113974"/>
                <a:gd name="connsiteY0" fmla="*/ 1141576 h 1141576"/>
                <a:gd name="connsiteX1" fmla="*/ 0 w 1113974"/>
                <a:gd name="connsiteY1" fmla="*/ 84561 h 1141576"/>
                <a:gd name="connsiteX2" fmla="*/ 82800 w 1113974"/>
                <a:gd name="connsiteY2" fmla="*/ 0 h 1141576"/>
                <a:gd name="connsiteX3" fmla="*/ 1113974 w 1113974"/>
                <a:gd name="connsiteY3" fmla="*/ 7033 h 1141576"/>
              </a:gdLst>
              <a:ahLst/>
              <a:cxnLst>
                <a:cxn ang="0">
                  <a:pos x="connsiteX0" y="connsiteY0"/>
                </a:cxn>
                <a:cxn ang="0">
                  <a:pos x="connsiteX1" y="connsiteY1"/>
                </a:cxn>
                <a:cxn ang="0">
                  <a:pos x="connsiteX2" y="connsiteY2"/>
                </a:cxn>
                <a:cxn ang="0">
                  <a:pos x="connsiteX3" y="connsiteY3"/>
                </a:cxn>
              </a:cxnLst>
              <a:rect l="l" t="t" r="r" b="b"/>
              <a:pathLst>
                <a:path w="1113974" h="1141576">
                  <a:moveTo>
                    <a:pt x="0" y="1141576"/>
                  </a:moveTo>
                  <a:lnTo>
                    <a:pt x="0" y="84561"/>
                  </a:lnTo>
                  <a:cubicBezTo>
                    <a:pt x="0" y="38053"/>
                    <a:pt x="37260" y="0"/>
                    <a:pt x="82800" y="0"/>
                  </a:cubicBezTo>
                  <a:lnTo>
                    <a:pt x="1113974" y="7033"/>
                  </a:lnTo>
                </a:path>
              </a:pathLst>
            </a:custGeom>
            <a:noFill/>
            <a:ln w="12700" cap="flat">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ource Sans Pro"/>
                <a:ea typeface="+mn-ea"/>
                <a:cs typeface="+mn-cs"/>
              </a:endParaRPr>
            </a:p>
          </p:txBody>
        </p:sp>
        <p:grpSp>
          <p:nvGrpSpPr>
            <p:cNvPr id="23" name="Group 22">
              <a:extLst>
                <a:ext uri="{FF2B5EF4-FFF2-40B4-BE49-F238E27FC236}">
                  <a16:creationId xmlns:a16="http://schemas.microsoft.com/office/drawing/2014/main" id="{F9A847CC-AF8D-71C3-1CB8-502716D3EAD9}"/>
                </a:ext>
              </a:extLst>
            </p:cNvPr>
            <p:cNvGrpSpPr/>
            <p:nvPr/>
          </p:nvGrpSpPr>
          <p:grpSpPr>
            <a:xfrm>
              <a:off x="6251651" y="1291491"/>
              <a:ext cx="868477" cy="755210"/>
              <a:chOff x="5105731" y="1457411"/>
              <a:chExt cx="868477" cy="755210"/>
            </a:xfrm>
          </p:grpSpPr>
          <p:sp>
            <p:nvSpPr>
              <p:cNvPr id="24" name="Freeform: Shape 32">
                <a:extLst>
                  <a:ext uri="{FF2B5EF4-FFF2-40B4-BE49-F238E27FC236}">
                    <a16:creationId xmlns:a16="http://schemas.microsoft.com/office/drawing/2014/main" id="{828C6A5B-7166-6D9A-DC42-F7788F8E3EBA}"/>
                  </a:ext>
                </a:extLst>
              </p:cNvPr>
              <p:cNvSpPr/>
              <p:nvPr/>
            </p:nvSpPr>
            <p:spPr>
              <a:xfrm>
                <a:off x="5105731" y="1457411"/>
                <a:ext cx="868477" cy="755210"/>
              </a:xfrm>
              <a:custGeom>
                <a:avLst/>
                <a:gdLst>
                  <a:gd name="connsiteX0" fmla="*/ 38386 w 868477"/>
                  <a:gd name="connsiteY0" fmla="*/ 754578 h 755210"/>
                  <a:gd name="connsiteX1" fmla="*/ 5418 w 868477"/>
                  <a:gd name="connsiteY1" fmla="*/ 692659 h 755210"/>
                  <a:gd name="connsiteX2" fmla="*/ 400845 w 868477"/>
                  <a:gd name="connsiteY2" fmla="*/ 18716 h 755210"/>
                  <a:gd name="connsiteX3" fmla="*/ 452305 w 868477"/>
                  <a:gd name="connsiteY3" fmla="*/ 4190 h 755210"/>
                  <a:gd name="connsiteX4" fmla="*/ 466831 w 868477"/>
                  <a:gd name="connsiteY4" fmla="*/ 18716 h 755210"/>
                  <a:gd name="connsiteX5" fmla="*/ 862283 w 868477"/>
                  <a:gd name="connsiteY5" fmla="*/ 692659 h 755210"/>
                  <a:gd name="connsiteX6" fmla="*/ 829314 w 868477"/>
                  <a:gd name="connsiteY6" fmla="*/ 754578 h 75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77" h="755210">
                    <a:moveTo>
                      <a:pt x="38386" y="754578"/>
                    </a:moveTo>
                    <a:cubicBezTo>
                      <a:pt x="8104" y="754578"/>
                      <a:pt x="-10462" y="719721"/>
                      <a:pt x="5418" y="692659"/>
                    </a:cubicBezTo>
                    <a:lnTo>
                      <a:pt x="400845" y="18716"/>
                    </a:lnTo>
                    <a:cubicBezTo>
                      <a:pt x="411046" y="494"/>
                      <a:pt x="434085" y="-6008"/>
                      <a:pt x="452305" y="4190"/>
                    </a:cubicBezTo>
                    <a:cubicBezTo>
                      <a:pt x="458395" y="7601"/>
                      <a:pt x="463423" y="12626"/>
                      <a:pt x="466831" y="18716"/>
                    </a:cubicBezTo>
                    <a:lnTo>
                      <a:pt x="862283" y="692659"/>
                    </a:lnTo>
                    <a:cubicBezTo>
                      <a:pt x="878162" y="719721"/>
                      <a:pt x="859596" y="754578"/>
                      <a:pt x="829314" y="754578"/>
                    </a:cubicBezTo>
                    <a:close/>
                  </a:path>
                </a:pathLst>
              </a:custGeom>
              <a:noFill/>
              <a:ln w="12700"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 name="Freeform: Shape 33">
                <a:extLst>
                  <a:ext uri="{FF2B5EF4-FFF2-40B4-BE49-F238E27FC236}">
                    <a16:creationId xmlns:a16="http://schemas.microsoft.com/office/drawing/2014/main" id="{9D105B27-BD07-D7F1-AF39-86BAC75D9EC7}"/>
                  </a:ext>
                </a:extLst>
              </p:cNvPr>
              <p:cNvSpPr/>
              <p:nvPr/>
            </p:nvSpPr>
            <p:spPr>
              <a:xfrm>
                <a:off x="5500128" y="1987080"/>
                <a:ext cx="79680" cy="79680"/>
              </a:xfrm>
              <a:custGeom>
                <a:avLst/>
                <a:gdLst>
                  <a:gd name="connsiteX0" fmla="*/ 57706 w 116188"/>
                  <a:gd name="connsiteY0" fmla="*/ -633 h 116188"/>
                  <a:gd name="connsiteX1" fmla="*/ -389 w 116188"/>
                  <a:gd name="connsiteY1" fmla="*/ 57461 h 116188"/>
                  <a:gd name="connsiteX2" fmla="*/ 57706 w 116188"/>
                  <a:gd name="connsiteY2" fmla="*/ 115556 h 116188"/>
                  <a:gd name="connsiteX3" fmla="*/ 115800 w 116188"/>
                  <a:gd name="connsiteY3" fmla="*/ 57461 h 116188"/>
                  <a:gd name="connsiteX4" fmla="*/ 57706 w 116188"/>
                  <a:gd name="connsiteY4" fmla="*/ -633 h 116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88" h="116188">
                    <a:moveTo>
                      <a:pt x="57706" y="-633"/>
                    </a:moveTo>
                    <a:cubicBezTo>
                      <a:pt x="25621" y="-633"/>
                      <a:pt x="-389" y="25376"/>
                      <a:pt x="-389" y="57461"/>
                    </a:cubicBezTo>
                    <a:cubicBezTo>
                      <a:pt x="-389" y="89546"/>
                      <a:pt x="25621" y="115556"/>
                      <a:pt x="57706" y="115556"/>
                    </a:cubicBezTo>
                    <a:cubicBezTo>
                      <a:pt x="89791" y="115556"/>
                      <a:pt x="115800" y="89546"/>
                      <a:pt x="115800" y="57461"/>
                    </a:cubicBezTo>
                    <a:cubicBezTo>
                      <a:pt x="115800" y="25376"/>
                      <a:pt x="89791" y="-633"/>
                      <a:pt x="57706" y="-633"/>
                    </a:cubicBezTo>
                    <a:close/>
                  </a:path>
                </a:pathLst>
              </a:custGeom>
              <a:solidFill>
                <a:schemeClr val="accent4"/>
              </a:solidFill>
              <a:ln w="6350" cap="flat">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 name="Freeform: Shape 34">
                <a:extLst>
                  <a:ext uri="{FF2B5EF4-FFF2-40B4-BE49-F238E27FC236}">
                    <a16:creationId xmlns:a16="http://schemas.microsoft.com/office/drawing/2014/main" id="{2497D15E-4CC5-2764-A7C3-D95F2BC2E2B4}"/>
                  </a:ext>
                </a:extLst>
              </p:cNvPr>
              <p:cNvSpPr/>
              <p:nvPr/>
            </p:nvSpPr>
            <p:spPr>
              <a:xfrm>
                <a:off x="5500080" y="1728412"/>
                <a:ext cx="79777" cy="199203"/>
              </a:xfrm>
              <a:custGeom>
                <a:avLst/>
                <a:gdLst>
                  <a:gd name="connsiteX0" fmla="*/ 57775 w 116328"/>
                  <a:gd name="connsiteY0" fmla="*/ 289839 h 290471"/>
                  <a:gd name="connsiteX1" fmla="*/ 96505 w 116328"/>
                  <a:gd name="connsiteY1" fmla="*/ 260792 h 290471"/>
                  <a:gd name="connsiteX2" fmla="*/ 115870 w 116328"/>
                  <a:gd name="connsiteY2" fmla="*/ 59616 h 290471"/>
                  <a:gd name="connsiteX3" fmla="*/ 57775 w 116328"/>
                  <a:gd name="connsiteY3" fmla="*/ -633 h 290471"/>
                  <a:gd name="connsiteX4" fmla="*/ -319 w 116328"/>
                  <a:gd name="connsiteY4" fmla="*/ 59616 h 290471"/>
                  <a:gd name="connsiteX5" fmla="*/ 19046 w 116328"/>
                  <a:gd name="connsiteY5" fmla="*/ 260792 h 290471"/>
                  <a:gd name="connsiteX6" fmla="*/ 57775 w 116328"/>
                  <a:gd name="connsiteY6" fmla="*/ 289839 h 290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328" h="290471">
                    <a:moveTo>
                      <a:pt x="57775" y="289839"/>
                    </a:moveTo>
                    <a:cubicBezTo>
                      <a:pt x="78835" y="289839"/>
                      <a:pt x="91664" y="278341"/>
                      <a:pt x="96505" y="260792"/>
                    </a:cubicBezTo>
                    <a:cubicBezTo>
                      <a:pt x="101346" y="243242"/>
                      <a:pt x="112917" y="122309"/>
                      <a:pt x="115870" y="59616"/>
                    </a:cubicBezTo>
                    <a:cubicBezTo>
                      <a:pt x="117516" y="24348"/>
                      <a:pt x="89848" y="-633"/>
                      <a:pt x="57775" y="-633"/>
                    </a:cubicBezTo>
                    <a:cubicBezTo>
                      <a:pt x="25703" y="-633"/>
                      <a:pt x="-1965" y="24348"/>
                      <a:pt x="-319" y="59616"/>
                    </a:cubicBezTo>
                    <a:cubicBezTo>
                      <a:pt x="2634" y="122309"/>
                      <a:pt x="14205" y="243242"/>
                      <a:pt x="19046" y="260792"/>
                    </a:cubicBezTo>
                    <a:cubicBezTo>
                      <a:pt x="23887" y="278341"/>
                      <a:pt x="36716" y="289839"/>
                      <a:pt x="57775" y="289839"/>
                    </a:cubicBezTo>
                    <a:close/>
                  </a:path>
                </a:pathLst>
              </a:custGeom>
              <a:solidFill>
                <a:schemeClr val="accent4"/>
              </a:solidFill>
              <a:ln w="6350" cap="flat">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ource Sans Pro"/>
                  <a:ea typeface="+mn-ea"/>
                  <a:cs typeface="+mn-cs"/>
                </a:endParaRPr>
              </a:p>
            </p:txBody>
          </p:sp>
        </p:grpSp>
      </p:grpSp>
      <p:grpSp>
        <p:nvGrpSpPr>
          <p:cNvPr id="27" name="Group 26">
            <a:extLst>
              <a:ext uri="{FF2B5EF4-FFF2-40B4-BE49-F238E27FC236}">
                <a16:creationId xmlns:a16="http://schemas.microsoft.com/office/drawing/2014/main" id="{89BDBF47-A056-BCB5-2820-2BDE8737BFAD}"/>
              </a:ext>
            </a:extLst>
          </p:cNvPr>
          <p:cNvGrpSpPr/>
          <p:nvPr/>
        </p:nvGrpSpPr>
        <p:grpSpPr>
          <a:xfrm>
            <a:off x="2273257" y="4174509"/>
            <a:ext cx="265067" cy="370578"/>
            <a:chOff x="6387771" y="3841672"/>
            <a:chExt cx="772910" cy="1080569"/>
          </a:xfrm>
        </p:grpSpPr>
        <p:sp>
          <p:nvSpPr>
            <p:cNvPr id="28" name="Freeform: Shape 36">
              <a:extLst>
                <a:ext uri="{FF2B5EF4-FFF2-40B4-BE49-F238E27FC236}">
                  <a16:creationId xmlns:a16="http://schemas.microsoft.com/office/drawing/2014/main" id="{DF772892-EE45-1BD5-CDC8-45A66E91B4C4}"/>
                </a:ext>
              </a:extLst>
            </p:cNvPr>
            <p:cNvSpPr/>
            <p:nvPr/>
          </p:nvSpPr>
          <p:spPr>
            <a:xfrm>
              <a:off x="6387771" y="3841672"/>
              <a:ext cx="772910" cy="772910"/>
            </a:xfrm>
            <a:custGeom>
              <a:avLst/>
              <a:gdLst>
                <a:gd name="connsiteX0" fmla="*/ 476467 w 772910"/>
                <a:gd name="connsiteY0" fmla="*/ 35836 h 772910"/>
                <a:gd name="connsiteX1" fmla="*/ 476467 w 772910"/>
                <a:gd name="connsiteY1" fmla="*/ 35836 h 772910"/>
                <a:gd name="connsiteX2" fmla="*/ 567580 w 772910"/>
                <a:gd name="connsiteY2" fmla="*/ 73546 h 772910"/>
                <a:gd name="connsiteX3" fmla="*/ 567580 w 772910"/>
                <a:gd name="connsiteY3" fmla="*/ 73546 h 772910"/>
                <a:gd name="connsiteX4" fmla="*/ 696403 w 772910"/>
                <a:gd name="connsiteY4" fmla="*/ 202369 h 772910"/>
                <a:gd name="connsiteX5" fmla="*/ 696403 w 772910"/>
                <a:gd name="connsiteY5" fmla="*/ 202369 h 772910"/>
                <a:gd name="connsiteX6" fmla="*/ 734113 w 772910"/>
                <a:gd name="connsiteY6" fmla="*/ 293482 h 772910"/>
                <a:gd name="connsiteX7" fmla="*/ 734113 w 772910"/>
                <a:gd name="connsiteY7" fmla="*/ 293482 h 772910"/>
                <a:gd name="connsiteX8" fmla="*/ 734113 w 772910"/>
                <a:gd name="connsiteY8" fmla="*/ 475651 h 772910"/>
                <a:gd name="connsiteX9" fmla="*/ 734113 w 772910"/>
                <a:gd name="connsiteY9" fmla="*/ 475651 h 772910"/>
                <a:gd name="connsiteX10" fmla="*/ 696403 w 772910"/>
                <a:gd name="connsiteY10" fmla="*/ 566763 h 772910"/>
                <a:gd name="connsiteX11" fmla="*/ 696403 w 772910"/>
                <a:gd name="connsiteY11" fmla="*/ 566763 h 772910"/>
                <a:gd name="connsiteX12" fmla="*/ 567580 w 772910"/>
                <a:gd name="connsiteY12" fmla="*/ 695587 h 772910"/>
                <a:gd name="connsiteX13" fmla="*/ 567580 w 772910"/>
                <a:gd name="connsiteY13" fmla="*/ 695587 h 772910"/>
                <a:gd name="connsiteX14" fmla="*/ 476467 w 772910"/>
                <a:gd name="connsiteY14" fmla="*/ 733297 h 772910"/>
                <a:gd name="connsiteX15" fmla="*/ 476467 w 772910"/>
                <a:gd name="connsiteY15" fmla="*/ 733297 h 772910"/>
                <a:gd name="connsiteX16" fmla="*/ 294299 w 772910"/>
                <a:gd name="connsiteY16" fmla="*/ 733297 h 772910"/>
                <a:gd name="connsiteX17" fmla="*/ 294299 w 772910"/>
                <a:gd name="connsiteY17" fmla="*/ 733297 h 772910"/>
                <a:gd name="connsiteX18" fmla="*/ 203186 w 772910"/>
                <a:gd name="connsiteY18" fmla="*/ 695587 h 772910"/>
                <a:gd name="connsiteX19" fmla="*/ 203186 w 772910"/>
                <a:gd name="connsiteY19" fmla="*/ 695587 h 772910"/>
                <a:gd name="connsiteX20" fmla="*/ 74363 w 772910"/>
                <a:gd name="connsiteY20" fmla="*/ 566763 h 772910"/>
                <a:gd name="connsiteX21" fmla="*/ 74363 w 772910"/>
                <a:gd name="connsiteY21" fmla="*/ 566763 h 772910"/>
                <a:gd name="connsiteX22" fmla="*/ 36653 w 772910"/>
                <a:gd name="connsiteY22" fmla="*/ 475651 h 772910"/>
                <a:gd name="connsiteX23" fmla="*/ 36653 w 772910"/>
                <a:gd name="connsiteY23" fmla="*/ 475651 h 772910"/>
                <a:gd name="connsiteX24" fmla="*/ 36653 w 772910"/>
                <a:gd name="connsiteY24" fmla="*/ 293482 h 772910"/>
                <a:gd name="connsiteX25" fmla="*/ 36653 w 772910"/>
                <a:gd name="connsiteY25" fmla="*/ 293482 h 772910"/>
                <a:gd name="connsiteX26" fmla="*/ 74363 w 772910"/>
                <a:gd name="connsiteY26" fmla="*/ 202369 h 772910"/>
                <a:gd name="connsiteX27" fmla="*/ 74363 w 772910"/>
                <a:gd name="connsiteY27" fmla="*/ 202369 h 772910"/>
                <a:gd name="connsiteX28" fmla="*/ 203186 w 772910"/>
                <a:gd name="connsiteY28" fmla="*/ 73546 h 772910"/>
                <a:gd name="connsiteX29" fmla="*/ 203186 w 772910"/>
                <a:gd name="connsiteY29" fmla="*/ 73546 h 772910"/>
                <a:gd name="connsiteX30" fmla="*/ 294299 w 772910"/>
                <a:gd name="connsiteY30" fmla="*/ 35836 h 772910"/>
                <a:gd name="connsiteX31" fmla="*/ 294299 w 772910"/>
                <a:gd name="connsiteY31" fmla="*/ 35836 h 772910"/>
                <a:gd name="connsiteX32" fmla="*/ 476467 w 772910"/>
                <a:gd name="connsiteY32" fmla="*/ 35836 h 772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72910" h="772910">
                  <a:moveTo>
                    <a:pt x="476467" y="35836"/>
                  </a:moveTo>
                  <a:lnTo>
                    <a:pt x="476467" y="35836"/>
                  </a:lnTo>
                  <a:cubicBezTo>
                    <a:pt x="500621" y="59990"/>
                    <a:pt x="533413" y="73546"/>
                    <a:pt x="567580" y="73546"/>
                  </a:cubicBezTo>
                  <a:lnTo>
                    <a:pt x="567580" y="73546"/>
                  </a:lnTo>
                  <a:cubicBezTo>
                    <a:pt x="638726" y="73546"/>
                    <a:pt x="696403" y="131224"/>
                    <a:pt x="696403" y="202369"/>
                  </a:cubicBezTo>
                  <a:lnTo>
                    <a:pt x="696403" y="202369"/>
                  </a:lnTo>
                  <a:cubicBezTo>
                    <a:pt x="696403" y="236536"/>
                    <a:pt x="709959" y="269328"/>
                    <a:pt x="734113" y="293482"/>
                  </a:cubicBezTo>
                  <a:lnTo>
                    <a:pt x="734113" y="293482"/>
                  </a:lnTo>
                  <a:cubicBezTo>
                    <a:pt x="784413" y="343782"/>
                    <a:pt x="784413" y="425351"/>
                    <a:pt x="734113" y="475651"/>
                  </a:cubicBezTo>
                  <a:lnTo>
                    <a:pt x="734113" y="475651"/>
                  </a:lnTo>
                  <a:cubicBezTo>
                    <a:pt x="709959" y="499805"/>
                    <a:pt x="696403" y="532596"/>
                    <a:pt x="696403" y="566763"/>
                  </a:cubicBezTo>
                  <a:lnTo>
                    <a:pt x="696403" y="566763"/>
                  </a:lnTo>
                  <a:cubicBezTo>
                    <a:pt x="696403" y="637909"/>
                    <a:pt x="638726" y="695587"/>
                    <a:pt x="567580" y="695587"/>
                  </a:cubicBezTo>
                  <a:lnTo>
                    <a:pt x="567580" y="695587"/>
                  </a:lnTo>
                  <a:cubicBezTo>
                    <a:pt x="533413" y="695587"/>
                    <a:pt x="500621" y="709143"/>
                    <a:pt x="476467" y="733297"/>
                  </a:cubicBezTo>
                  <a:lnTo>
                    <a:pt x="476467" y="733297"/>
                  </a:lnTo>
                  <a:cubicBezTo>
                    <a:pt x="426167" y="783597"/>
                    <a:pt x="344599" y="783597"/>
                    <a:pt x="294299" y="733297"/>
                  </a:cubicBezTo>
                  <a:lnTo>
                    <a:pt x="294299" y="733297"/>
                  </a:lnTo>
                  <a:cubicBezTo>
                    <a:pt x="270145" y="709143"/>
                    <a:pt x="237353" y="695587"/>
                    <a:pt x="203186" y="695587"/>
                  </a:cubicBezTo>
                  <a:lnTo>
                    <a:pt x="203186" y="695587"/>
                  </a:lnTo>
                  <a:cubicBezTo>
                    <a:pt x="132040" y="695587"/>
                    <a:pt x="74363" y="637909"/>
                    <a:pt x="74363" y="566763"/>
                  </a:cubicBezTo>
                  <a:lnTo>
                    <a:pt x="74363" y="566763"/>
                  </a:lnTo>
                  <a:cubicBezTo>
                    <a:pt x="74363" y="532596"/>
                    <a:pt x="60807" y="499805"/>
                    <a:pt x="36653" y="475651"/>
                  </a:cubicBezTo>
                  <a:lnTo>
                    <a:pt x="36653" y="475651"/>
                  </a:lnTo>
                  <a:cubicBezTo>
                    <a:pt x="-13647" y="425351"/>
                    <a:pt x="-13647" y="343782"/>
                    <a:pt x="36653" y="293482"/>
                  </a:cubicBezTo>
                  <a:lnTo>
                    <a:pt x="36653" y="293482"/>
                  </a:lnTo>
                  <a:cubicBezTo>
                    <a:pt x="60807" y="269328"/>
                    <a:pt x="74363" y="236536"/>
                    <a:pt x="74363" y="202369"/>
                  </a:cubicBezTo>
                  <a:lnTo>
                    <a:pt x="74363" y="202369"/>
                  </a:lnTo>
                  <a:cubicBezTo>
                    <a:pt x="74363" y="131224"/>
                    <a:pt x="132040" y="73546"/>
                    <a:pt x="203186" y="73546"/>
                  </a:cubicBezTo>
                  <a:lnTo>
                    <a:pt x="203186" y="73546"/>
                  </a:lnTo>
                  <a:cubicBezTo>
                    <a:pt x="237353" y="73546"/>
                    <a:pt x="270145" y="59990"/>
                    <a:pt x="294299" y="35836"/>
                  </a:cubicBezTo>
                  <a:lnTo>
                    <a:pt x="294299" y="35836"/>
                  </a:lnTo>
                  <a:cubicBezTo>
                    <a:pt x="344599" y="-14464"/>
                    <a:pt x="426167" y="-14464"/>
                    <a:pt x="476467" y="35836"/>
                  </a:cubicBezTo>
                  <a:close/>
                </a:path>
              </a:pathLst>
            </a:custGeom>
            <a:no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 name="Freeform: Shape 37">
              <a:extLst>
                <a:ext uri="{FF2B5EF4-FFF2-40B4-BE49-F238E27FC236}">
                  <a16:creationId xmlns:a16="http://schemas.microsoft.com/office/drawing/2014/main" id="{BF4C1A67-6C97-4B4B-FA0C-D1CE3CA68161}"/>
                </a:ext>
              </a:extLst>
            </p:cNvPr>
            <p:cNvSpPr/>
            <p:nvPr/>
          </p:nvSpPr>
          <p:spPr>
            <a:xfrm rot="401083">
              <a:off x="6847574" y="4528482"/>
              <a:ext cx="292077" cy="378389"/>
            </a:xfrm>
            <a:custGeom>
              <a:avLst/>
              <a:gdLst>
                <a:gd name="connsiteX0" fmla="*/ 136084 w 292077"/>
                <a:gd name="connsiteY0" fmla="*/ 0 h 378389"/>
                <a:gd name="connsiteX1" fmla="*/ 292077 w 292077"/>
                <a:gd name="connsiteY1" fmla="*/ 289530 h 378389"/>
                <a:gd name="connsiteX2" fmla="*/ 168114 w 292077"/>
                <a:gd name="connsiteY2" fmla="*/ 256973 h 378389"/>
                <a:gd name="connsiteX3" fmla="*/ 127125 w 292077"/>
                <a:gd name="connsiteY3" fmla="*/ 378389 h 378389"/>
                <a:gd name="connsiteX4" fmla="*/ 0 w 292077"/>
                <a:gd name="connsiteY4" fmla="*/ 142438 h 378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077" h="378389">
                  <a:moveTo>
                    <a:pt x="136084" y="0"/>
                  </a:moveTo>
                  <a:lnTo>
                    <a:pt x="292077" y="289530"/>
                  </a:lnTo>
                  <a:lnTo>
                    <a:pt x="168114" y="256973"/>
                  </a:lnTo>
                  <a:lnTo>
                    <a:pt x="127125" y="378389"/>
                  </a:lnTo>
                  <a:lnTo>
                    <a:pt x="0" y="142438"/>
                  </a:lnTo>
                </a:path>
              </a:pathLst>
            </a:custGeom>
            <a:noFill/>
            <a:ln w="12700" cap="sq">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 name="Freeform: Shape 38">
              <a:extLst>
                <a:ext uri="{FF2B5EF4-FFF2-40B4-BE49-F238E27FC236}">
                  <a16:creationId xmlns:a16="http://schemas.microsoft.com/office/drawing/2014/main" id="{4E4363A6-96E9-8BED-080C-804CD1F2CF1C}"/>
                </a:ext>
              </a:extLst>
            </p:cNvPr>
            <p:cNvSpPr/>
            <p:nvPr/>
          </p:nvSpPr>
          <p:spPr>
            <a:xfrm rot="21217963">
              <a:off x="6503484" y="4552636"/>
              <a:ext cx="249624" cy="369605"/>
            </a:xfrm>
            <a:custGeom>
              <a:avLst/>
              <a:gdLst>
                <a:gd name="connsiteX0" fmla="*/ 151250 w 249624"/>
                <a:gd name="connsiteY0" fmla="*/ 0 h 369605"/>
                <a:gd name="connsiteX1" fmla="*/ 0 w 249624"/>
                <a:gd name="connsiteY1" fmla="*/ 280747 h 369605"/>
                <a:gd name="connsiteX2" fmla="*/ 123963 w 249624"/>
                <a:gd name="connsiteY2" fmla="*/ 248190 h 369605"/>
                <a:gd name="connsiteX3" fmla="*/ 164982 w 249624"/>
                <a:gd name="connsiteY3" fmla="*/ 369606 h 369605"/>
                <a:gd name="connsiteX4" fmla="*/ 249624 w 249624"/>
                <a:gd name="connsiteY4" fmla="*/ 212441 h 369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4" h="369605">
                  <a:moveTo>
                    <a:pt x="151250" y="0"/>
                  </a:moveTo>
                  <a:lnTo>
                    <a:pt x="0" y="280747"/>
                  </a:lnTo>
                  <a:lnTo>
                    <a:pt x="123963" y="248190"/>
                  </a:lnTo>
                  <a:lnTo>
                    <a:pt x="164982" y="369606"/>
                  </a:lnTo>
                  <a:lnTo>
                    <a:pt x="249624" y="212441"/>
                  </a:lnTo>
                </a:path>
              </a:pathLst>
            </a:custGeom>
            <a:noFill/>
            <a:ln w="12700" cap="sq">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 name="Freeform: Shape 39">
              <a:extLst>
                <a:ext uri="{FF2B5EF4-FFF2-40B4-BE49-F238E27FC236}">
                  <a16:creationId xmlns:a16="http://schemas.microsoft.com/office/drawing/2014/main" id="{3F8FC0E7-C996-2B50-972F-E0AB920A1158}"/>
                </a:ext>
              </a:extLst>
            </p:cNvPr>
            <p:cNvSpPr/>
            <p:nvPr/>
          </p:nvSpPr>
          <p:spPr>
            <a:xfrm>
              <a:off x="6551714" y="4005615"/>
              <a:ext cx="445025" cy="445025"/>
            </a:xfrm>
            <a:custGeom>
              <a:avLst/>
              <a:gdLst>
                <a:gd name="connsiteX0" fmla="*/ 445026 w 445025"/>
                <a:gd name="connsiteY0" fmla="*/ 222513 h 445025"/>
                <a:gd name="connsiteX1" fmla="*/ 222513 w 445025"/>
                <a:gd name="connsiteY1" fmla="*/ 445026 h 445025"/>
                <a:gd name="connsiteX2" fmla="*/ 0 w 445025"/>
                <a:gd name="connsiteY2" fmla="*/ 222513 h 445025"/>
                <a:gd name="connsiteX3" fmla="*/ 222513 w 445025"/>
                <a:gd name="connsiteY3" fmla="*/ 0 h 445025"/>
                <a:gd name="connsiteX4" fmla="*/ 445026 w 445025"/>
                <a:gd name="connsiteY4" fmla="*/ 222513 h 445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25" h="445025">
                  <a:moveTo>
                    <a:pt x="445026" y="222513"/>
                  </a:moveTo>
                  <a:cubicBezTo>
                    <a:pt x="445026" y="345404"/>
                    <a:pt x="345403" y="445026"/>
                    <a:pt x="222513" y="445026"/>
                  </a:cubicBezTo>
                  <a:cubicBezTo>
                    <a:pt x="99622" y="445026"/>
                    <a:pt x="0" y="345404"/>
                    <a:pt x="0" y="222513"/>
                  </a:cubicBezTo>
                  <a:cubicBezTo>
                    <a:pt x="0" y="99622"/>
                    <a:pt x="99622" y="0"/>
                    <a:pt x="222513" y="0"/>
                  </a:cubicBezTo>
                  <a:cubicBezTo>
                    <a:pt x="345403" y="0"/>
                    <a:pt x="445026" y="99622"/>
                    <a:pt x="445026" y="222513"/>
                  </a:cubicBezTo>
                  <a:close/>
                </a:path>
              </a:pathLst>
            </a:custGeom>
            <a:no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ource Sans Pro"/>
                <a:ea typeface="+mn-ea"/>
                <a:cs typeface="+mn-cs"/>
              </a:endParaRPr>
            </a:p>
          </p:txBody>
        </p:sp>
      </p:grpSp>
      <p:grpSp>
        <p:nvGrpSpPr>
          <p:cNvPr id="32" name="Group 31">
            <a:extLst>
              <a:ext uri="{FF2B5EF4-FFF2-40B4-BE49-F238E27FC236}">
                <a16:creationId xmlns:a16="http://schemas.microsoft.com/office/drawing/2014/main" id="{0CB10815-7699-6B7D-181E-DAE55457985E}"/>
              </a:ext>
            </a:extLst>
          </p:cNvPr>
          <p:cNvGrpSpPr/>
          <p:nvPr/>
        </p:nvGrpSpPr>
        <p:grpSpPr>
          <a:xfrm>
            <a:off x="2253423" y="4763173"/>
            <a:ext cx="304734" cy="351489"/>
            <a:chOff x="5712836" y="4117160"/>
            <a:chExt cx="954664" cy="1101137"/>
          </a:xfrm>
        </p:grpSpPr>
        <p:sp>
          <p:nvSpPr>
            <p:cNvPr id="33" name="Freeform: Shape 41">
              <a:extLst>
                <a:ext uri="{FF2B5EF4-FFF2-40B4-BE49-F238E27FC236}">
                  <a16:creationId xmlns:a16="http://schemas.microsoft.com/office/drawing/2014/main" id="{D05E47D6-3B1B-536A-9286-FF7763465FCE}"/>
                </a:ext>
              </a:extLst>
            </p:cNvPr>
            <p:cNvSpPr/>
            <p:nvPr/>
          </p:nvSpPr>
          <p:spPr>
            <a:xfrm>
              <a:off x="5958300" y="4627429"/>
              <a:ext cx="709200" cy="420003"/>
            </a:xfrm>
            <a:custGeom>
              <a:avLst/>
              <a:gdLst>
                <a:gd name="connsiteX0" fmla="*/ -289 w 709200"/>
                <a:gd name="connsiteY0" fmla="*/ 419875 h 420003"/>
                <a:gd name="connsiteX1" fmla="*/ 48621 w 709200"/>
                <a:gd name="connsiteY1" fmla="*/ 395420 h 420003"/>
                <a:gd name="connsiteX2" fmla="*/ 390994 w 709200"/>
                <a:gd name="connsiteY2" fmla="*/ 395420 h 420003"/>
                <a:gd name="connsiteX3" fmla="*/ 586635 w 709200"/>
                <a:gd name="connsiteY3" fmla="*/ 224234 h 420003"/>
                <a:gd name="connsiteX4" fmla="*/ 708911 w 709200"/>
                <a:gd name="connsiteY4" fmla="*/ 28593 h 420003"/>
                <a:gd name="connsiteX5" fmla="*/ 611090 w 709200"/>
                <a:gd name="connsiteY5" fmla="*/ 4138 h 420003"/>
                <a:gd name="connsiteX6" fmla="*/ 513270 w 709200"/>
                <a:gd name="connsiteY6" fmla="*/ 101958 h 420003"/>
                <a:gd name="connsiteX7" fmla="*/ 401265 w 709200"/>
                <a:gd name="connsiteY7" fmla="*/ 160162 h 42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200" h="420003">
                  <a:moveTo>
                    <a:pt x="-289" y="419875"/>
                  </a:moveTo>
                  <a:cubicBezTo>
                    <a:pt x="10936" y="404101"/>
                    <a:pt x="29253" y="394930"/>
                    <a:pt x="48621" y="395420"/>
                  </a:cubicBezTo>
                  <a:lnTo>
                    <a:pt x="390994" y="395420"/>
                  </a:lnTo>
                  <a:cubicBezTo>
                    <a:pt x="418139" y="395420"/>
                    <a:pt x="567560" y="245510"/>
                    <a:pt x="586635" y="224234"/>
                  </a:cubicBezTo>
                  <a:cubicBezTo>
                    <a:pt x="633125" y="162778"/>
                    <a:pt x="674038" y="97312"/>
                    <a:pt x="708911" y="28593"/>
                  </a:cubicBezTo>
                  <a:cubicBezTo>
                    <a:pt x="683331" y="2964"/>
                    <a:pt x="645719" y="-6427"/>
                    <a:pt x="611090" y="4138"/>
                  </a:cubicBezTo>
                  <a:cubicBezTo>
                    <a:pt x="567805" y="14165"/>
                    <a:pt x="542371" y="45222"/>
                    <a:pt x="513270" y="101958"/>
                  </a:cubicBezTo>
                  <a:lnTo>
                    <a:pt x="401265" y="160162"/>
                  </a:lnTo>
                </a:path>
              </a:pathLst>
            </a:custGeom>
            <a:noFill/>
            <a:ln w="12700" cap="sq">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 name="Freeform: Shape 42">
              <a:extLst>
                <a:ext uri="{FF2B5EF4-FFF2-40B4-BE49-F238E27FC236}">
                  <a16:creationId xmlns:a16="http://schemas.microsoft.com/office/drawing/2014/main" id="{199DE310-B963-6F6F-6DC3-F1A45DE652E4}"/>
                </a:ext>
              </a:extLst>
            </p:cNvPr>
            <p:cNvSpPr/>
            <p:nvPr/>
          </p:nvSpPr>
          <p:spPr>
            <a:xfrm>
              <a:off x="5762659" y="4705061"/>
              <a:ext cx="611379" cy="171185"/>
            </a:xfrm>
            <a:custGeom>
              <a:avLst/>
              <a:gdLst>
                <a:gd name="connsiteX0" fmla="*/ 342083 w 611379"/>
                <a:gd name="connsiteY0" fmla="*/ 171057 h 171185"/>
                <a:gd name="connsiteX1" fmla="*/ 537725 w 611379"/>
                <a:gd name="connsiteY1" fmla="*/ 171057 h 171185"/>
                <a:gd name="connsiteX2" fmla="*/ 537725 w 611379"/>
                <a:gd name="connsiteY2" fmla="*/ 48782 h 171185"/>
                <a:gd name="connsiteX3" fmla="*/ 408602 w 611379"/>
                <a:gd name="connsiteY3" fmla="*/ 48782 h 171185"/>
                <a:gd name="connsiteX4" fmla="*/ 317628 w 611379"/>
                <a:gd name="connsiteY4" fmla="*/ -129 h 171185"/>
                <a:gd name="connsiteX5" fmla="*/ 195352 w 611379"/>
                <a:gd name="connsiteY5" fmla="*/ -129 h 171185"/>
                <a:gd name="connsiteX6" fmla="*/ 97532 w 611379"/>
                <a:gd name="connsiteY6" fmla="*/ 48782 h 171185"/>
                <a:gd name="connsiteX7" fmla="*/ -289 w 611379"/>
                <a:gd name="connsiteY7" fmla="*/ 146602 h 17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379" h="171185">
                  <a:moveTo>
                    <a:pt x="342083" y="171057"/>
                  </a:moveTo>
                  <a:lnTo>
                    <a:pt x="537725" y="171057"/>
                  </a:lnTo>
                  <a:cubicBezTo>
                    <a:pt x="635546" y="171057"/>
                    <a:pt x="635546" y="48782"/>
                    <a:pt x="537725" y="48782"/>
                  </a:cubicBezTo>
                  <a:lnTo>
                    <a:pt x="408602" y="48782"/>
                  </a:lnTo>
                  <a:cubicBezTo>
                    <a:pt x="388059" y="48782"/>
                    <a:pt x="349909" y="-129"/>
                    <a:pt x="317628" y="-129"/>
                  </a:cubicBezTo>
                  <a:lnTo>
                    <a:pt x="195352" y="-129"/>
                  </a:lnTo>
                  <a:cubicBezTo>
                    <a:pt x="158279" y="5031"/>
                    <a:pt x="123919" y="22223"/>
                    <a:pt x="97532" y="48782"/>
                  </a:cubicBezTo>
                  <a:lnTo>
                    <a:pt x="-289" y="146602"/>
                  </a:lnTo>
                </a:path>
              </a:pathLst>
            </a:custGeom>
            <a:noFill/>
            <a:ln w="12700" cap="sq">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5" name="Freeform: Shape 43">
              <a:extLst>
                <a:ext uri="{FF2B5EF4-FFF2-40B4-BE49-F238E27FC236}">
                  <a16:creationId xmlns:a16="http://schemas.microsoft.com/office/drawing/2014/main" id="{28B474A8-A986-A153-C3AD-51F0BF346726}"/>
                </a:ext>
              </a:extLst>
            </p:cNvPr>
            <p:cNvSpPr/>
            <p:nvPr/>
          </p:nvSpPr>
          <p:spPr>
            <a:xfrm rot="18900000">
              <a:off x="5712836" y="4803294"/>
              <a:ext cx="172898" cy="415003"/>
            </a:xfrm>
            <a:custGeom>
              <a:avLst/>
              <a:gdLst>
                <a:gd name="connsiteX0" fmla="*/ -289 w 172898"/>
                <a:gd name="connsiteY0" fmla="*/ -129 h 415003"/>
                <a:gd name="connsiteX1" fmla="*/ 172609 w 172898"/>
                <a:gd name="connsiteY1" fmla="*/ -129 h 415003"/>
                <a:gd name="connsiteX2" fmla="*/ 172609 w 172898"/>
                <a:gd name="connsiteY2" fmla="*/ 414875 h 415003"/>
                <a:gd name="connsiteX3" fmla="*/ -289 w 172898"/>
                <a:gd name="connsiteY3" fmla="*/ 414875 h 415003"/>
              </a:gdLst>
              <a:ahLst/>
              <a:cxnLst>
                <a:cxn ang="0">
                  <a:pos x="connsiteX0" y="connsiteY0"/>
                </a:cxn>
                <a:cxn ang="0">
                  <a:pos x="connsiteX1" y="connsiteY1"/>
                </a:cxn>
                <a:cxn ang="0">
                  <a:pos x="connsiteX2" y="connsiteY2"/>
                </a:cxn>
                <a:cxn ang="0">
                  <a:pos x="connsiteX3" y="connsiteY3"/>
                </a:cxn>
              </a:cxnLst>
              <a:rect l="l" t="t" r="r" b="b"/>
              <a:pathLst>
                <a:path w="172898" h="415003">
                  <a:moveTo>
                    <a:pt x="-289" y="-129"/>
                  </a:moveTo>
                  <a:lnTo>
                    <a:pt x="172609" y="-129"/>
                  </a:lnTo>
                  <a:lnTo>
                    <a:pt x="172609" y="414875"/>
                  </a:lnTo>
                  <a:lnTo>
                    <a:pt x="-289" y="414875"/>
                  </a:lnTo>
                  <a:close/>
                </a:path>
              </a:pathLst>
            </a:custGeom>
            <a:noFill/>
            <a:ln w="12700" cap="sq">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6" name="Freeform: Shape 44">
              <a:extLst>
                <a:ext uri="{FF2B5EF4-FFF2-40B4-BE49-F238E27FC236}">
                  <a16:creationId xmlns:a16="http://schemas.microsoft.com/office/drawing/2014/main" id="{1B496DAA-69C7-68C7-21BF-A26B00786FFD}"/>
                </a:ext>
              </a:extLst>
            </p:cNvPr>
            <p:cNvSpPr/>
            <p:nvPr/>
          </p:nvSpPr>
          <p:spPr>
            <a:xfrm>
              <a:off x="5713749" y="4925157"/>
              <a:ext cx="48910" cy="48910"/>
            </a:xfrm>
            <a:custGeom>
              <a:avLst/>
              <a:gdLst>
                <a:gd name="connsiteX0" fmla="*/ 0 w 48910"/>
                <a:gd name="connsiteY0" fmla="*/ 0 h 48910"/>
                <a:gd name="connsiteX1" fmla="*/ 48910 w 48910"/>
                <a:gd name="connsiteY1" fmla="*/ 48910 h 48910"/>
              </a:gdLst>
              <a:ahLst/>
              <a:cxnLst>
                <a:cxn ang="0">
                  <a:pos x="connsiteX0" y="connsiteY0"/>
                </a:cxn>
                <a:cxn ang="0">
                  <a:pos x="connsiteX1" y="connsiteY1"/>
                </a:cxn>
              </a:cxnLst>
              <a:rect l="l" t="t" r="r" b="b"/>
              <a:pathLst>
                <a:path w="48910" h="48910">
                  <a:moveTo>
                    <a:pt x="0" y="0"/>
                  </a:moveTo>
                  <a:lnTo>
                    <a:pt x="48910" y="48910"/>
                  </a:lnTo>
                </a:path>
              </a:pathLst>
            </a:custGeom>
            <a:ln w="12700" cap="sq">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7" name="Freeform: Shape 45">
              <a:extLst>
                <a:ext uri="{FF2B5EF4-FFF2-40B4-BE49-F238E27FC236}">
                  <a16:creationId xmlns:a16="http://schemas.microsoft.com/office/drawing/2014/main" id="{B6A9EABB-2C8B-0975-088F-2FF280639E00}"/>
                </a:ext>
              </a:extLst>
            </p:cNvPr>
            <p:cNvSpPr/>
            <p:nvPr/>
          </p:nvSpPr>
          <p:spPr>
            <a:xfrm>
              <a:off x="6007211" y="4558330"/>
              <a:ext cx="489103" cy="146730"/>
            </a:xfrm>
            <a:custGeom>
              <a:avLst/>
              <a:gdLst>
                <a:gd name="connsiteX0" fmla="*/ 489103 w 489103"/>
                <a:gd name="connsiteY0" fmla="*/ 122276 h 146730"/>
                <a:gd name="connsiteX1" fmla="*/ 440193 w 489103"/>
                <a:gd name="connsiteY1" fmla="*/ 73365 h 146730"/>
                <a:gd name="connsiteX2" fmla="*/ 366828 w 489103"/>
                <a:gd name="connsiteY2" fmla="*/ 73365 h 146730"/>
                <a:gd name="connsiteX3" fmla="*/ 293462 w 489103"/>
                <a:gd name="connsiteY3" fmla="*/ 24455 h 146730"/>
                <a:gd name="connsiteX4" fmla="*/ 244552 w 489103"/>
                <a:gd name="connsiteY4" fmla="*/ 24455 h 146730"/>
                <a:gd name="connsiteX5" fmla="*/ 195641 w 489103"/>
                <a:gd name="connsiteY5" fmla="*/ 0 h 146730"/>
                <a:gd name="connsiteX6" fmla="*/ 146731 w 489103"/>
                <a:gd name="connsiteY6" fmla="*/ 48910 h 146730"/>
                <a:gd name="connsiteX7" fmla="*/ 73366 w 489103"/>
                <a:gd name="connsiteY7" fmla="*/ 48910 h 146730"/>
                <a:gd name="connsiteX8" fmla="*/ 0 w 489103"/>
                <a:gd name="connsiteY8" fmla="*/ 97820 h 146730"/>
                <a:gd name="connsiteX9" fmla="*/ 0 w 489103"/>
                <a:gd name="connsiteY9" fmla="*/ 146731 h 14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9103" h="146730">
                  <a:moveTo>
                    <a:pt x="489103" y="122276"/>
                  </a:moveTo>
                  <a:lnTo>
                    <a:pt x="440193" y="73365"/>
                  </a:lnTo>
                  <a:lnTo>
                    <a:pt x="366828" y="73365"/>
                  </a:lnTo>
                  <a:lnTo>
                    <a:pt x="293462" y="24455"/>
                  </a:lnTo>
                  <a:lnTo>
                    <a:pt x="244552" y="24455"/>
                  </a:lnTo>
                  <a:lnTo>
                    <a:pt x="195641" y="0"/>
                  </a:lnTo>
                  <a:lnTo>
                    <a:pt x="146731" y="48910"/>
                  </a:lnTo>
                  <a:lnTo>
                    <a:pt x="73366" y="48910"/>
                  </a:lnTo>
                  <a:lnTo>
                    <a:pt x="0" y="97820"/>
                  </a:lnTo>
                  <a:lnTo>
                    <a:pt x="0" y="146731"/>
                  </a:lnTo>
                </a:path>
              </a:pathLst>
            </a:custGeom>
            <a:noFill/>
            <a:ln w="12700" cap="sq">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8" name="Freeform: Shape 46">
              <a:extLst>
                <a:ext uri="{FF2B5EF4-FFF2-40B4-BE49-F238E27FC236}">
                  <a16:creationId xmlns:a16="http://schemas.microsoft.com/office/drawing/2014/main" id="{5EB3E42C-DA5B-32A1-EFAD-8CC2BEA069AC}"/>
                </a:ext>
              </a:extLst>
            </p:cNvPr>
            <p:cNvSpPr/>
            <p:nvPr/>
          </p:nvSpPr>
          <p:spPr>
            <a:xfrm>
              <a:off x="6276218" y="4313779"/>
              <a:ext cx="293462" cy="187271"/>
            </a:xfrm>
            <a:custGeom>
              <a:avLst/>
              <a:gdLst>
                <a:gd name="connsiteX0" fmla="*/ 73077 w 293462"/>
                <a:gd name="connsiteY0" fmla="*/ 38021 h 187271"/>
                <a:gd name="connsiteX1" fmla="*/ -289 w 293462"/>
                <a:gd name="connsiteY1" fmla="*/ 171057 h 187271"/>
                <a:gd name="connsiteX2" fmla="*/ 155735 w 293462"/>
                <a:gd name="connsiteY2" fmla="*/ 171057 h 187271"/>
                <a:gd name="connsiteX3" fmla="*/ 293173 w 293462"/>
                <a:gd name="connsiteY3" fmla="*/ -129 h 187271"/>
                <a:gd name="connsiteX4" fmla="*/ 73077 w 293462"/>
                <a:gd name="connsiteY4" fmla="*/ 38021 h 187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462" h="187271">
                  <a:moveTo>
                    <a:pt x="73077" y="38021"/>
                  </a:moveTo>
                  <a:cubicBezTo>
                    <a:pt x="7781" y="75193"/>
                    <a:pt x="-289" y="171057"/>
                    <a:pt x="-289" y="171057"/>
                  </a:cubicBezTo>
                  <a:cubicBezTo>
                    <a:pt x="-289" y="171057"/>
                    <a:pt x="91418" y="207251"/>
                    <a:pt x="155735" y="171057"/>
                  </a:cubicBezTo>
                  <a:cubicBezTo>
                    <a:pt x="220052" y="134864"/>
                    <a:pt x="293173" y="-129"/>
                    <a:pt x="293173" y="-129"/>
                  </a:cubicBezTo>
                  <a:cubicBezTo>
                    <a:pt x="293173" y="-129"/>
                    <a:pt x="136171" y="-129"/>
                    <a:pt x="73077" y="38021"/>
                  </a:cubicBezTo>
                  <a:close/>
                </a:path>
              </a:pathLst>
            </a:custGeom>
            <a:noFill/>
            <a:ln w="12700" cap="sq">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9" name="Freeform: Shape 47">
              <a:extLst>
                <a:ext uri="{FF2B5EF4-FFF2-40B4-BE49-F238E27FC236}">
                  <a16:creationId xmlns:a16="http://schemas.microsoft.com/office/drawing/2014/main" id="{9F8B86C6-EF30-ED09-C0AF-C16179A46208}"/>
                </a:ext>
              </a:extLst>
            </p:cNvPr>
            <p:cNvSpPr/>
            <p:nvPr/>
          </p:nvSpPr>
          <p:spPr>
            <a:xfrm>
              <a:off x="5837015" y="4117160"/>
              <a:ext cx="370077" cy="369041"/>
            </a:xfrm>
            <a:custGeom>
              <a:avLst/>
              <a:gdLst>
                <a:gd name="connsiteX0" fmla="*/ 326909 w 370077"/>
                <a:gd name="connsiteY0" fmla="*/ 358383 h 369041"/>
                <a:gd name="connsiteX1" fmla="*/ 344517 w 370077"/>
                <a:gd name="connsiteY1" fmla="*/ 146602 h 369041"/>
                <a:gd name="connsiteX2" fmla="*/ 25131 w 370077"/>
                <a:gd name="connsiteY2" fmla="*/ -129 h 369041"/>
                <a:gd name="connsiteX3" fmla="*/ 267727 w 370077"/>
                <a:gd name="connsiteY3" fmla="*/ 366698 h 369041"/>
              </a:gdLst>
              <a:ahLst/>
              <a:cxnLst>
                <a:cxn ang="0">
                  <a:pos x="connsiteX0" y="connsiteY0"/>
                </a:cxn>
                <a:cxn ang="0">
                  <a:pos x="connsiteX1" y="connsiteY1"/>
                </a:cxn>
                <a:cxn ang="0">
                  <a:pos x="connsiteX2" y="connsiteY2"/>
                </a:cxn>
                <a:cxn ang="0">
                  <a:pos x="connsiteX3" y="connsiteY3"/>
                </a:cxn>
              </a:cxnLst>
              <a:rect l="l" t="t" r="r" b="b"/>
              <a:pathLst>
                <a:path w="370077" h="369041">
                  <a:moveTo>
                    <a:pt x="326909" y="358383"/>
                  </a:moveTo>
                  <a:cubicBezTo>
                    <a:pt x="386335" y="297001"/>
                    <a:pt x="375819" y="191599"/>
                    <a:pt x="344517" y="146602"/>
                  </a:cubicBezTo>
                  <a:cubicBezTo>
                    <a:pt x="266749" y="36554"/>
                    <a:pt x="124420" y="65655"/>
                    <a:pt x="25131" y="-129"/>
                  </a:cubicBezTo>
                  <a:cubicBezTo>
                    <a:pt x="-48234" y="173992"/>
                    <a:pt x="38582" y="393354"/>
                    <a:pt x="267727" y="366698"/>
                  </a:cubicBezTo>
                </a:path>
              </a:pathLst>
            </a:custGeom>
            <a:noFill/>
            <a:ln w="12700" cap="sq">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0" name="Freeform: Shape 48">
              <a:extLst>
                <a:ext uri="{FF2B5EF4-FFF2-40B4-BE49-F238E27FC236}">
                  <a16:creationId xmlns:a16="http://schemas.microsoft.com/office/drawing/2014/main" id="{D9CDC0B1-0B1A-8EF4-7B3A-65D7E59A0C68}"/>
                </a:ext>
              </a:extLst>
            </p:cNvPr>
            <p:cNvSpPr/>
            <p:nvPr/>
          </p:nvSpPr>
          <p:spPr>
            <a:xfrm>
              <a:off x="5945828" y="4249217"/>
              <a:ext cx="257024" cy="333567"/>
            </a:xfrm>
            <a:custGeom>
              <a:avLst/>
              <a:gdLst>
                <a:gd name="connsiteX0" fmla="*/ 256735 w 257024"/>
                <a:gd name="connsiteY0" fmla="*/ 333439 h 333567"/>
                <a:gd name="connsiteX1" fmla="*/ -289 w 257024"/>
                <a:gd name="connsiteY1" fmla="*/ -129 h 333567"/>
              </a:gdLst>
              <a:ahLst/>
              <a:cxnLst>
                <a:cxn ang="0">
                  <a:pos x="connsiteX0" y="connsiteY0"/>
                </a:cxn>
                <a:cxn ang="0">
                  <a:pos x="connsiteX1" y="connsiteY1"/>
                </a:cxn>
              </a:cxnLst>
              <a:rect l="l" t="t" r="r" b="b"/>
              <a:pathLst>
                <a:path w="257024" h="333567">
                  <a:moveTo>
                    <a:pt x="256735" y="333439"/>
                  </a:moveTo>
                  <a:cubicBezTo>
                    <a:pt x="236438" y="150026"/>
                    <a:pt x="94352" y="81062"/>
                    <a:pt x="-289" y="-129"/>
                  </a:cubicBezTo>
                </a:path>
              </a:pathLst>
            </a:custGeom>
            <a:noFill/>
            <a:ln w="12700" cap="sq">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ource Sans Pro"/>
                <a:ea typeface="+mn-ea"/>
                <a:cs typeface="+mn-cs"/>
              </a:endParaRPr>
            </a:p>
          </p:txBody>
        </p:sp>
      </p:grpSp>
      <p:grpSp>
        <p:nvGrpSpPr>
          <p:cNvPr id="41" name="Group 40">
            <a:extLst>
              <a:ext uri="{FF2B5EF4-FFF2-40B4-BE49-F238E27FC236}">
                <a16:creationId xmlns:a16="http://schemas.microsoft.com/office/drawing/2014/main" id="{18E3E7CC-68E0-18D0-2C9E-EFAB59EDB043}"/>
              </a:ext>
            </a:extLst>
          </p:cNvPr>
          <p:cNvGrpSpPr/>
          <p:nvPr/>
        </p:nvGrpSpPr>
        <p:grpSpPr>
          <a:xfrm>
            <a:off x="2224389" y="5334214"/>
            <a:ext cx="362803" cy="367646"/>
            <a:chOff x="6966925" y="3939859"/>
            <a:chExt cx="1265152" cy="1282038"/>
          </a:xfrm>
        </p:grpSpPr>
        <p:sp>
          <p:nvSpPr>
            <p:cNvPr id="42" name="Freeform: Shape 50" descr="World with solid fill">
              <a:extLst>
                <a:ext uri="{FF2B5EF4-FFF2-40B4-BE49-F238E27FC236}">
                  <a16:creationId xmlns:a16="http://schemas.microsoft.com/office/drawing/2014/main" id="{D8B5D6D5-8D0D-42A1-2739-01BADAAEC5B5}"/>
                </a:ext>
              </a:extLst>
            </p:cNvPr>
            <p:cNvSpPr/>
            <p:nvPr/>
          </p:nvSpPr>
          <p:spPr>
            <a:xfrm>
              <a:off x="7156536" y="4126544"/>
              <a:ext cx="885930" cy="885085"/>
            </a:xfrm>
            <a:custGeom>
              <a:avLst/>
              <a:gdLst>
                <a:gd name="connsiteX0" fmla="*/ 620193 w 1178366"/>
                <a:gd name="connsiteY0" fmla="*/ 620193 h 1177243"/>
                <a:gd name="connsiteX1" fmla="*/ 620193 w 1178366"/>
                <a:gd name="connsiteY1" fmla="*/ 1046575 h 1177243"/>
                <a:gd name="connsiteX2" fmla="*/ 835709 w 1178366"/>
                <a:gd name="connsiteY2" fmla="*/ 620193 h 1177243"/>
                <a:gd name="connsiteX3" fmla="*/ 342656 w 1178366"/>
                <a:gd name="connsiteY3" fmla="*/ 620193 h 1177243"/>
                <a:gd name="connsiteX4" fmla="*/ 558173 w 1178366"/>
                <a:gd name="connsiteY4" fmla="*/ 1046575 h 1177243"/>
                <a:gd name="connsiteX5" fmla="*/ 558173 w 1178366"/>
                <a:gd name="connsiteY5" fmla="*/ 620193 h 1177243"/>
                <a:gd name="connsiteX6" fmla="*/ 94579 w 1178366"/>
                <a:gd name="connsiteY6" fmla="*/ 620193 h 1177243"/>
                <a:gd name="connsiteX7" fmla="*/ 503906 w 1178366"/>
                <a:gd name="connsiteY7" fmla="*/ 1077585 h 1177243"/>
                <a:gd name="connsiteX8" fmla="*/ 280637 w 1178366"/>
                <a:gd name="connsiteY8" fmla="*/ 620193 h 1177243"/>
                <a:gd name="connsiteX9" fmla="*/ 620193 w 1178366"/>
                <a:gd name="connsiteY9" fmla="*/ 131791 h 1177243"/>
                <a:gd name="connsiteX10" fmla="*/ 620193 w 1178366"/>
                <a:gd name="connsiteY10" fmla="*/ 558173 h 1177243"/>
                <a:gd name="connsiteX11" fmla="*/ 835709 w 1178366"/>
                <a:gd name="connsiteY11" fmla="*/ 558173 h 1177243"/>
                <a:gd name="connsiteX12" fmla="*/ 620193 w 1178366"/>
                <a:gd name="connsiteY12" fmla="*/ 131791 h 1177243"/>
                <a:gd name="connsiteX13" fmla="*/ 558173 w 1178366"/>
                <a:gd name="connsiteY13" fmla="*/ 131791 h 1177243"/>
                <a:gd name="connsiteX14" fmla="*/ 342656 w 1178366"/>
                <a:gd name="connsiteY14" fmla="*/ 558173 h 1177243"/>
                <a:gd name="connsiteX15" fmla="*/ 558173 w 1178366"/>
                <a:gd name="connsiteY15" fmla="*/ 558173 h 1177243"/>
                <a:gd name="connsiteX16" fmla="*/ 674459 w 1178366"/>
                <a:gd name="connsiteY16" fmla="*/ 100781 h 1177243"/>
                <a:gd name="connsiteX17" fmla="*/ 897729 w 1178366"/>
                <a:gd name="connsiteY17" fmla="*/ 558173 h 1177243"/>
                <a:gd name="connsiteX18" fmla="*/ 1083786 w 1178366"/>
                <a:gd name="connsiteY18" fmla="*/ 558173 h 1177243"/>
                <a:gd name="connsiteX19" fmla="*/ 674459 w 1178366"/>
                <a:gd name="connsiteY19" fmla="*/ 100781 h 1177243"/>
                <a:gd name="connsiteX20" fmla="*/ 503906 w 1178366"/>
                <a:gd name="connsiteY20" fmla="*/ 100781 h 1177243"/>
                <a:gd name="connsiteX21" fmla="*/ 94579 w 1178366"/>
                <a:gd name="connsiteY21" fmla="*/ 558173 h 1177243"/>
                <a:gd name="connsiteX22" fmla="*/ 280637 w 1178366"/>
                <a:gd name="connsiteY22" fmla="*/ 558173 h 1177243"/>
                <a:gd name="connsiteX23" fmla="*/ 503906 w 1178366"/>
                <a:gd name="connsiteY23" fmla="*/ 100781 h 1177243"/>
                <a:gd name="connsiteX24" fmla="*/ 589183 w 1178366"/>
                <a:gd name="connsiteY24" fmla="*/ 0 h 1177243"/>
                <a:gd name="connsiteX25" fmla="*/ 1178366 w 1178366"/>
                <a:gd name="connsiteY25" fmla="*/ 589183 h 1177243"/>
                <a:gd name="connsiteX26" fmla="*/ 918691 w 1178366"/>
                <a:gd name="connsiteY26" fmla="*/ 1077797 h 1177243"/>
                <a:gd name="connsiteX27" fmla="*/ 842347 w 1178366"/>
                <a:gd name="connsiteY27" fmla="*/ 1119214 h 1177243"/>
                <a:gd name="connsiteX28" fmla="*/ 896560 w 1178366"/>
                <a:gd name="connsiteY28" fmla="*/ 977986 h 1177243"/>
                <a:gd name="connsiteX29" fmla="*/ 898410 w 1178366"/>
                <a:gd name="connsiteY29" fmla="*/ 976743 h 1177243"/>
                <a:gd name="connsiteX30" fmla="*/ 1083786 w 1178366"/>
                <a:gd name="connsiteY30" fmla="*/ 620193 h 1177243"/>
                <a:gd name="connsiteX31" fmla="*/ 897729 w 1178366"/>
                <a:gd name="connsiteY31" fmla="*/ 620193 h 1177243"/>
                <a:gd name="connsiteX32" fmla="*/ 750336 w 1178366"/>
                <a:gd name="connsiteY32" fmla="*/ 978645 h 1177243"/>
                <a:gd name="connsiteX33" fmla="*/ 690318 w 1178366"/>
                <a:gd name="connsiteY33" fmla="*/ 1056906 h 1177243"/>
                <a:gd name="connsiteX34" fmla="*/ 689140 w 1178366"/>
                <a:gd name="connsiteY34" fmla="*/ 1058168 h 1177243"/>
                <a:gd name="connsiteX35" fmla="*/ 688657 w 1178366"/>
                <a:gd name="connsiteY35" fmla="*/ 1057983 h 1177243"/>
                <a:gd name="connsiteX36" fmla="*/ 688199 w 1178366"/>
                <a:gd name="connsiteY36" fmla="*/ 1059176 h 1177243"/>
                <a:gd name="connsiteX37" fmla="*/ 578024 w 1178366"/>
                <a:gd name="connsiteY37" fmla="*/ 1177243 h 1177243"/>
                <a:gd name="connsiteX38" fmla="*/ 470383 w 1178366"/>
                <a:gd name="connsiteY38" fmla="*/ 1166405 h 1177243"/>
                <a:gd name="connsiteX39" fmla="*/ 0 w 1178366"/>
                <a:gd name="connsiteY39" fmla="*/ 589183 h 1177243"/>
                <a:gd name="connsiteX40" fmla="*/ 589183 w 1178366"/>
                <a:gd name="connsiteY40" fmla="*/ 0 h 117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78366" h="1177243">
                  <a:moveTo>
                    <a:pt x="620193" y="620193"/>
                  </a:moveTo>
                  <a:lnTo>
                    <a:pt x="620193" y="1046575"/>
                  </a:lnTo>
                  <a:cubicBezTo>
                    <a:pt x="719423" y="924087"/>
                    <a:pt x="823306" y="779892"/>
                    <a:pt x="835709" y="620193"/>
                  </a:cubicBezTo>
                  <a:close/>
                  <a:moveTo>
                    <a:pt x="342656" y="620193"/>
                  </a:moveTo>
                  <a:cubicBezTo>
                    <a:pt x="355060" y="779892"/>
                    <a:pt x="458942" y="924087"/>
                    <a:pt x="558173" y="1046575"/>
                  </a:cubicBezTo>
                  <a:lnTo>
                    <a:pt x="558173" y="620193"/>
                  </a:lnTo>
                  <a:close/>
                  <a:moveTo>
                    <a:pt x="94579" y="620193"/>
                  </a:moveTo>
                  <a:cubicBezTo>
                    <a:pt x="108534" y="851214"/>
                    <a:pt x="280637" y="1038822"/>
                    <a:pt x="503906" y="1077585"/>
                  </a:cubicBezTo>
                  <a:cubicBezTo>
                    <a:pt x="403125" y="953546"/>
                    <a:pt x="293041" y="796947"/>
                    <a:pt x="280637" y="620193"/>
                  </a:cubicBezTo>
                  <a:close/>
                  <a:moveTo>
                    <a:pt x="620193" y="131791"/>
                  </a:moveTo>
                  <a:lnTo>
                    <a:pt x="620193" y="558173"/>
                  </a:lnTo>
                  <a:lnTo>
                    <a:pt x="835709" y="558173"/>
                  </a:lnTo>
                  <a:cubicBezTo>
                    <a:pt x="823306" y="396923"/>
                    <a:pt x="719423" y="254279"/>
                    <a:pt x="620193" y="131791"/>
                  </a:cubicBezTo>
                  <a:close/>
                  <a:moveTo>
                    <a:pt x="558173" y="131791"/>
                  </a:moveTo>
                  <a:cubicBezTo>
                    <a:pt x="458942" y="254279"/>
                    <a:pt x="355060" y="398474"/>
                    <a:pt x="342656" y="558173"/>
                  </a:cubicBezTo>
                  <a:lnTo>
                    <a:pt x="558173" y="558173"/>
                  </a:lnTo>
                  <a:close/>
                  <a:moveTo>
                    <a:pt x="674459" y="100781"/>
                  </a:moveTo>
                  <a:cubicBezTo>
                    <a:pt x="775241" y="224820"/>
                    <a:pt x="886875" y="381418"/>
                    <a:pt x="897729" y="558173"/>
                  </a:cubicBezTo>
                  <a:lnTo>
                    <a:pt x="1083786" y="558173"/>
                  </a:lnTo>
                  <a:cubicBezTo>
                    <a:pt x="1069832" y="327152"/>
                    <a:pt x="897729" y="139543"/>
                    <a:pt x="674459" y="100781"/>
                  </a:cubicBezTo>
                  <a:close/>
                  <a:moveTo>
                    <a:pt x="503906" y="100781"/>
                  </a:moveTo>
                  <a:cubicBezTo>
                    <a:pt x="280637" y="139543"/>
                    <a:pt x="108534" y="327152"/>
                    <a:pt x="94579" y="558173"/>
                  </a:cubicBezTo>
                  <a:lnTo>
                    <a:pt x="280637" y="558173"/>
                  </a:lnTo>
                  <a:cubicBezTo>
                    <a:pt x="291490" y="381418"/>
                    <a:pt x="403125" y="224820"/>
                    <a:pt x="503906" y="100781"/>
                  </a:cubicBezTo>
                  <a:close/>
                  <a:moveTo>
                    <a:pt x="589183" y="0"/>
                  </a:moveTo>
                  <a:cubicBezTo>
                    <a:pt x="914784" y="0"/>
                    <a:pt x="1178366" y="263582"/>
                    <a:pt x="1178366" y="589183"/>
                  </a:cubicBezTo>
                  <a:cubicBezTo>
                    <a:pt x="1178366" y="792684"/>
                    <a:pt x="1075404" y="971958"/>
                    <a:pt x="918691" y="1077797"/>
                  </a:cubicBezTo>
                  <a:lnTo>
                    <a:pt x="842347" y="1119214"/>
                  </a:lnTo>
                  <a:lnTo>
                    <a:pt x="896560" y="977986"/>
                  </a:lnTo>
                  <a:lnTo>
                    <a:pt x="898410" y="976743"/>
                  </a:lnTo>
                  <a:cubicBezTo>
                    <a:pt x="1004567" y="892011"/>
                    <a:pt x="1075065" y="764581"/>
                    <a:pt x="1083786" y="620193"/>
                  </a:cubicBezTo>
                  <a:lnTo>
                    <a:pt x="897729" y="620193"/>
                  </a:lnTo>
                  <a:cubicBezTo>
                    <a:pt x="889588" y="752759"/>
                    <a:pt x="824759" y="873987"/>
                    <a:pt x="750336" y="978645"/>
                  </a:cubicBezTo>
                  <a:lnTo>
                    <a:pt x="690318" y="1056906"/>
                  </a:lnTo>
                  <a:lnTo>
                    <a:pt x="689140" y="1058168"/>
                  </a:lnTo>
                  <a:lnTo>
                    <a:pt x="688657" y="1057983"/>
                  </a:lnTo>
                  <a:lnTo>
                    <a:pt x="688199" y="1059176"/>
                  </a:lnTo>
                  <a:lnTo>
                    <a:pt x="578024" y="1177243"/>
                  </a:lnTo>
                  <a:lnTo>
                    <a:pt x="470383" y="1166405"/>
                  </a:lnTo>
                  <a:cubicBezTo>
                    <a:pt x="201805" y="1111502"/>
                    <a:pt x="0" y="874084"/>
                    <a:pt x="0" y="589183"/>
                  </a:cubicBezTo>
                  <a:cubicBezTo>
                    <a:pt x="0" y="263582"/>
                    <a:pt x="263582" y="0"/>
                    <a:pt x="589183" y="0"/>
                  </a:cubicBezTo>
                  <a:close/>
                </a:path>
              </a:pathLst>
            </a:custGeom>
            <a:solidFill>
              <a:schemeClr val="bg1"/>
            </a:solidFill>
            <a:ln w="0"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ource Sans Pro"/>
                <a:ea typeface="+mn-ea"/>
                <a:cs typeface="+mn-cs"/>
              </a:endParaRPr>
            </a:p>
          </p:txBody>
        </p:sp>
        <p:grpSp>
          <p:nvGrpSpPr>
            <p:cNvPr id="43" name="Group 42">
              <a:extLst>
                <a:ext uri="{FF2B5EF4-FFF2-40B4-BE49-F238E27FC236}">
                  <a16:creationId xmlns:a16="http://schemas.microsoft.com/office/drawing/2014/main" id="{FC19B09F-F03F-AEFB-322A-AB9A845B4FF2}"/>
                </a:ext>
              </a:extLst>
            </p:cNvPr>
            <p:cNvGrpSpPr/>
            <p:nvPr/>
          </p:nvGrpSpPr>
          <p:grpSpPr>
            <a:xfrm rot="20682663">
              <a:off x="6966925" y="3939859"/>
              <a:ext cx="1265152" cy="1282038"/>
              <a:chOff x="8258405" y="3636235"/>
              <a:chExt cx="1682764" cy="1705225"/>
            </a:xfrm>
          </p:grpSpPr>
          <p:sp>
            <p:nvSpPr>
              <p:cNvPr id="44" name="Oval 1038">
                <a:extLst>
                  <a:ext uri="{FF2B5EF4-FFF2-40B4-BE49-F238E27FC236}">
                    <a16:creationId xmlns:a16="http://schemas.microsoft.com/office/drawing/2014/main" id="{57CF71AB-676C-95F6-56FC-271D301A8A3D}"/>
                  </a:ext>
                </a:extLst>
              </p:cNvPr>
              <p:cNvSpPr/>
              <p:nvPr/>
            </p:nvSpPr>
            <p:spPr>
              <a:xfrm>
                <a:off x="8258405" y="3636235"/>
                <a:ext cx="841382" cy="841382"/>
              </a:xfrm>
              <a:custGeom>
                <a:avLst/>
                <a:gdLst>
                  <a:gd name="connsiteX0" fmla="*/ 0 w 1682764"/>
                  <a:gd name="connsiteY0" fmla="*/ 841382 h 1682764"/>
                  <a:gd name="connsiteX1" fmla="*/ 841382 w 1682764"/>
                  <a:gd name="connsiteY1" fmla="*/ 0 h 1682764"/>
                  <a:gd name="connsiteX2" fmla="*/ 1682764 w 1682764"/>
                  <a:gd name="connsiteY2" fmla="*/ 841382 h 1682764"/>
                  <a:gd name="connsiteX3" fmla="*/ 841382 w 1682764"/>
                  <a:gd name="connsiteY3" fmla="*/ 1682764 h 1682764"/>
                  <a:gd name="connsiteX4" fmla="*/ 0 w 1682764"/>
                  <a:gd name="connsiteY4" fmla="*/ 841382 h 1682764"/>
                  <a:gd name="connsiteX0" fmla="*/ 1682764 w 1774204"/>
                  <a:gd name="connsiteY0" fmla="*/ 841382 h 1682764"/>
                  <a:gd name="connsiteX1" fmla="*/ 841382 w 1774204"/>
                  <a:gd name="connsiteY1" fmla="*/ 1682764 h 1682764"/>
                  <a:gd name="connsiteX2" fmla="*/ 0 w 1774204"/>
                  <a:gd name="connsiteY2" fmla="*/ 841382 h 1682764"/>
                  <a:gd name="connsiteX3" fmla="*/ 841382 w 1774204"/>
                  <a:gd name="connsiteY3" fmla="*/ 0 h 1682764"/>
                  <a:gd name="connsiteX4" fmla="*/ 1774204 w 1774204"/>
                  <a:gd name="connsiteY4" fmla="*/ 932822 h 1682764"/>
                  <a:gd name="connsiteX0" fmla="*/ 1682764 w 1682764"/>
                  <a:gd name="connsiteY0" fmla="*/ 841382 h 1682764"/>
                  <a:gd name="connsiteX1" fmla="*/ 841382 w 1682764"/>
                  <a:gd name="connsiteY1" fmla="*/ 1682764 h 1682764"/>
                  <a:gd name="connsiteX2" fmla="*/ 0 w 1682764"/>
                  <a:gd name="connsiteY2" fmla="*/ 841382 h 1682764"/>
                  <a:gd name="connsiteX3" fmla="*/ 841382 w 1682764"/>
                  <a:gd name="connsiteY3" fmla="*/ 0 h 1682764"/>
                  <a:gd name="connsiteX0" fmla="*/ 841382 w 841382"/>
                  <a:gd name="connsiteY0" fmla="*/ 1682764 h 1682764"/>
                  <a:gd name="connsiteX1" fmla="*/ 0 w 841382"/>
                  <a:gd name="connsiteY1" fmla="*/ 841382 h 1682764"/>
                  <a:gd name="connsiteX2" fmla="*/ 841382 w 841382"/>
                  <a:gd name="connsiteY2" fmla="*/ 0 h 1682764"/>
                  <a:gd name="connsiteX0" fmla="*/ 0 w 841382"/>
                  <a:gd name="connsiteY0" fmla="*/ 841382 h 841382"/>
                  <a:gd name="connsiteX1" fmla="*/ 841382 w 841382"/>
                  <a:gd name="connsiteY1" fmla="*/ 0 h 841382"/>
                </a:gdLst>
                <a:ahLst/>
                <a:cxnLst>
                  <a:cxn ang="0">
                    <a:pos x="connsiteX0" y="connsiteY0"/>
                  </a:cxn>
                  <a:cxn ang="0">
                    <a:pos x="connsiteX1" y="connsiteY1"/>
                  </a:cxn>
                </a:cxnLst>
                <a:rect l="l" t="t" r="r" b="b"/>
                <a:pathLst>
                  <a:path w="841382" h="841382">
                    <a:moveTo>
                      <a:pt x="0" y="841382"/>
                    </a:moveTo>
                    <a:cubicBezTo>
                      <a:pt x="0" y="376700"/>
                      <a:pt x="376700" y="0"/>
                      <a:pt x="841382" y="0"/>
                    </a:cubicBezTo>
                  </a:path>
                </a:pathLst>
              </a:custGeom>
              <a:noFill/>
              <a:ln w="12700">
                <a:solidFill>
                  <a:schemeClr val="accent2"/>
                </a:solidFill>
                <a:headEnd type="triangl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5" name="Oval 1038">
                <a:extLst>
                  <a:ext uri="{FF2B5EF4-FFF2-40B4-BE49-F238E27FC236}">
                    <a16:creationId xmlns:a16="http://schemas.microsoft.com/office/drawing/2014/main" id="{C66D7251-B4B6-D6E2-70D4-A6AFD004B6F9}"/>
                  </a:ext>
                </a:extLst>
              </p:cNvPr>
              <p:cNvSpPr/>
              <p:nvPr/>
            </p:nvSpPr>
            <p:spPr>
              <a:xfrm rot="5400000" flipH="1">
                <a:off x="9099787" y="4500078"/>
                <a:ext cx="841382" cy="841382"/>
              </a:xfrm>
              <a:custGeom>
                <a:avLst/>
                <a:gdLst>
                  <a:gd name="connsiteX0" fmla="*/ 0 w 1682764"/>
                  <a:gd name="connsiteY0" fmla="*/ 841382 h 1682764"/>
                  <a:gd name="connsiteX1" fmla="*/ 841382 w 1682764"/>
                  <a:gd name="connsiteY1" fmla="*/ 0 h 1682764"/>
                  <a:gd name="connsiteX2" fmla="*/ 1682764 w 1682764"/>
                  <a:gd name="connsiteY2" fmla="*/ 841382 h 1682764"/>
                  <a:gd name="connsiteX3" fmla="*/ 841382 w 1682764"/>
                  <a:gd name="connsiteY3" fmla="*/ 1682764 h 1682764"/>
                  <a:gd name="connsiteX4" fmla="*/ 0 w 1682764"/>
                  <a:gd name="connsiteY4" fmla="*/ 841382 h 1682764"/>
                  <a:gd name="connsiteX0" fmla="*/ 1682764 w 1774204"/>
                  <a:gd name="connsiteY0" fmla="*/ 841382 h 1682764"/>
                  <a:gd name="connsiteX1" fmla="*/ 841382 w 1774204"/>
                  <a:gd name="connsiteY1" fmla="*/ 1682764 h 1682764"/>
                  <a:gd name="connsiteX2" fmla="*/ 0 w 1774204"/>
                  <a:gd name="connsiteY2" fmla="*/ 841382 h 1682764"/>
                  <a:gd name="connsiteX3" fmla="*/ 841382 w 1774204"/>
                  <a:gd name="connsiteY3" fmla="*/ 0 h 1682764"/>
                  <a:gd name="connsiteX4" fmla="*/ 1774204 w 1774204"/>
                  <a:gd name="connsiteY4" fmla="*/ 932822 h 1682764"/>
                  <a:gd name="connsiteX0" fmla="*/ 1682764 w 1682764"/>
                  <a:gd name="connsiteY0" fmla="*/ 841382 h 1682764"/>
                  <a:gd name="connsiteX1" fmla="*/ 841382 w 1682764"/>
                  <a:gd name="connsiteY1" fmla="*/ 1682764 h 1682764"/>
                  <a:gd name="connsiteX2" fmla="*/ 0 w 1682764"/>
                  <a:gd name="connsiteY2" fmla="*/ 841382 h 1682764"/>
                  <a:gd name="connsiteX3" fmla="*/ 841382 w 1682764"/>
                  <a:gd name="connsiteY3" fmla="*/ 0 h 1682764"/>
                  <a:gd name="connsiteX0" fmla="*/ 841382 w 841382"/>
                  <a:gd name="connsiteY0" fmla="*/ 1682764 h 1682764"/>
                  <a:gd name="connsiteX1" fmla="*/ 0 w 841382"/>
                  <a:gd name="connsiteY1" fmla="*/ 841382 h 1682764"/>
                  <a:gd name="connsiteX2" fmla="*/ 841382 w 841382"/>
                  <a:gd name="connsiteY2" fmla="*/ 0 h 1682764"/>
                  <a:gd name="connsiteX0" fmla="*/ 0 w 841382"/>
                  <a:gd name="connsiteY0" fmla="*/ 841382 h 841382"/>
                  <a:gd name="connsiteX1" fmla="*/ 841382 w 841382"/>
                  <a:gd name="connsiteY1" fmla="*/ 0 h 841382"/>
                </a:gdLst>
                <a:ahLst/>
                <a:cxnLst>
                  <a:cxn ang="0">
                    <a:pos x="connsiteX0" y="connsiteY0"/>
                  </a:cxn>
                  <a:cxn ang="0">
                    <a:pos x="connsiteX1" y="connsiteY1"/>
                  </a:cxn>
                </a:cxnLst>
                <a:rect l="l" t="t" r="r" b="b"/>
                <a:pathLst>
                  <a:path w="841382" h="841382">
                    <a:moveTo>
                      <a:pt x="0" y="841382"/>
                    </a:moveTo>
                    <a:cubicBezTo>
                      <a:pt x="0" y="376700"/>
                      <a:pt x="376700" y="0"/>
                      <a:pt x="841382" y="0"/>
                    </a:cubicBezTo>
                  </a:path>
                </a:pathLst>
              </a:custGeom>
              <a:noFill/>
              <a:ln w="12700">
                <a:solidFill>
                  <a:schemeClr val="accent2"/>
                </a:solidFill>
                <a:headEnd type="none" w="med" len="me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ource Sans Pro"/>
                  <a:ea typeface="+mn-ea"/>
                  <a:cs typeface="+mn-cs"/>
                </a:endParaRPr>
              </a:p>
            </p:txBody>
          </p:sp>
        </p:grpSp>
      </p:grpSp>
      <p:sp>
        <p:nvSpPr>
          <p:cNvPr id="86" name="Free-form: Shape 85">
            <a:extLst>
              <a:ext uri="{FF2B5EF4-FFF2-40B4-BE49-F238E27FC236}">
                <a16:creationId xmlns:a16="http://schemas.microsoft.com/office/drawing/2014/main" id="{84F33F94-FCB0-D985-D34B-B1E5556E05EC}"/>
              </a:ext>
            </a:extLst>
          </p:cNvPr>
          <p:cNvSpPr/>
          <p:nvPr/>
        </p:nvSpPr>
        <p:spPr>
          <a:xfrm>
            <a:off x="432661" y="1192192"/>
            <a:ext cx="1393965" cy="4701832"/>
          </a:xfrm>
          <a:custGeom>
            <a:avLst/>
            <a:gdLst>
              <a:gd name="connsiteX0" fmla="*/ 0 w 1393965"/>
              <a:gd name="connsiteY0" fmla="*/ 0 h 4624408"/>
              <a:gd name="connsiteX1" fmla="*/ 1393965 w 1393965"/>
              <a:gd name="connsiteY1" fmla="*/ 0 h 4624408"/>
              <a:gd name="connsiteX2" fmla="*/ 1393965 w 1393965"/>
              <a:gd name="connsiteY2" fmla="*/ 4147929 h 4624408"/>
              <a:gd name="connsiteX3" fmla="*/ 1211062 w 1393965"/>
              <a:gd name="connsiteY3" fmla="*/ 4624408 h 4624408"/>
              <a:gd name="connsiteX4" fmla="*/ 0 w 1393965"/>
              <a:gd name="connsiteY4" fmla="*/ 4624408 h 4624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3965" h="4624408">
                <a:moveTo>
                  <a:pt x="0" y="0"/>
                </a:moveTo>
                <a:lnTo>
                  <a:pt x="1393965" y="0"/>
                </a:lnTo>
                <a:lnTo>
                  <a:pt x="1393965" y="4147929"/>
                </a:lnTo>
                <a:lnTo>
                  <a:pt x="1211062" y="4624408"/>
                </a:lnTo>
                <a:lnTo>
                  <a:pt x="0" y="462440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144000" rIns="3600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FF2B2"/>
                </a:solidFill>
                <a:effectLst/>
                <a:uLnTx/>
                <a:uFillTx/>
                <a:latin typeface="Source Sans Pro"/>
                <a:ea typeface="+mn-ea"/>
                <a:cs typeface="+mn-cs"/>
              </a:rPr>
              <a:t>Key Facts</a:t>
            </a:r>
          </a:p>
        </p:txBody>
      </p:sp>
      <p:graphicFrame>
        <p:nvGraphicFramePr>
          <p:cNvPr id="9" name="Table 14">
            <a:extLst>
              <a:ext uri="{FF2B5EF4-FFF2-40B4-BE49-F238E27FC236}">
                <a16:creationId xmlns:a16="http://schemas.microsoft.com/office/drawing/2014/main" id="{9A2C9AA9-CFD1-7072-401B-C5DD516AB707}"/>
              </a:ext>
            </a:extLst>
          </p:cNvPr>
          <p:cNvGraphicFramePr>
            <a:graphicFrameLocks noGrp="1"/>
          </p:cNvGraphicFramePr>
          <p:nvPr>
            <p:custDataLst>
              <p:tags r:id="rId1"/>
            </p:custDataLst>
          </p:nvPr>
        </p:nvGraphicFramePr>
        <p:xfrm>
          <a:off x="514671" y="1915807"/>
          <a:ext cx="1169714" cy="3507095"/>
        </p:xfrm>
        <a:graphic>
          <a:graphicData uri="http://schemas.openxmlformats.org/drawingml/2006/table">
            <a:tbl>
              <a:tblPr firstRow="1" bandRow="1">
                <a:tableStyleId>{2D5ABB26-0587-4C30-8999-92F81FD0307C}</a:tableStyleId>
              </a:tblPr>
              <a:tblGrid>
                <a:gridCol w="1169714">
                  <a:extLst>
                    <a:ext uri="{9D8B030D-6E8A-4147-A177-3AD203B41FA5}">
                      <a16:colId xmlns:a16="http://schemas.microsoft.com/office/drawing/2014/main" val="2873211120"/>
                    </a:ext>
                  </a:extLst>
                </a:gridCol>
              </a:tblGrid>
              <a:tr h="701419">
                <a:tc>
                  <a:txBody>
                    <a:bodyPr/>
                    <a:lstStyle/>
                    <a:p>
                      <a:pPr algn="ctr"/>
                      <a:r>
                        <a:rPr lang="en-US" sz="1600" b="1">
                          <a:solidFill>
                            <a:schemeClr val="bg1"/>
                          </a:solidFill>
                        </a:rPr>
                        <a:t>8,000+</a:t>
                      </a:r>
                      <a:endParaRPr lang="en-US" sz="1600" b="1" u="sng">
                        <a:solidFill>
                          <a:schemeClr val="bg1"/>
                        </a:solidFill>
                      </a:endParaRPr>
                    </a:p>
                    <a:p>
                      <a:pPr algn="ctr"/>
                      <a:r>
                        <a:rPr lang="en-US" sz="1000">
                          <a:solidFill>
                            <a:schemeClr val="bg1"/>
                          </a:solidFill>
                        </a:rPr>
                        <a:t>colleagues globally</a:t>
                      </a:r>
                    </a:p>
                  </a:txBody>
                  <a:tcPr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48436176"/>
                  </a:ext>
                </a:extLst>
              </a:tr>
              <a:tr h="701419">
                <a:tc>
                  <a:txBody>
                    <a:bodyPr/>
                    <a:lstStyle/>
                    <a:p>
                      <a:pPr algn="ctr"/>
                      <a:r>
                        <a:rPr lang="en-US" sz="1600" b="1">
                          <a:solidFill>
                            <a:schemeClr val="bg1"/>
                          </a:solidFill>
                        </a:rPr>
                        <a:t>6,000+</a:t>
                      </a:r>
                      <a:endParaRPr lang="en-US" sz="1600" b="1" u="sng">
                        <a:solidFill>
                          <a:schemeClr val="bg1"/>
                        </a:solidFill>
                      </a:endParaRPr>
                    </a:p>
                    <a:p>
                      <a:pPr algn="ctr"/>
                      <a:r>
                        <a:rPr lang="en-US" sz="1000">
                          <a:solidFill>
                            <a:schemeClr val="bg1"/>
                          </a:solidFill>
                        </a:rPr>
                        <a:t>technical </a:t>
                      </a:r>
                      <a:br>
                        <a:rPr lang="en-US" sz="1000">
                          <a:solidFill>
                            <a:schemeClr val="bg1"/>
                          </a:solidFill>
                        </a:rPr>
                      </a:br>
                      <a:r>
                        <a:rPr lang="en-US" sz="1000">
                          <a:solidFill>
                            <a:schemeClr val="bg1"/>
                          </a:solidFill>
                        </a:rPr>
                        <a:t>experts</a:t>
                      </a:r>
                    </a:p>
                  </a:txBody>
                  <a:tcPr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3920425"/>
                  </a:ext>
                </a:extLst>
              </a:tr>
              <a:tr h="701419">
                <a:tc>
                  <a:txBody>
                    <a:bodyPr/>
                    <a:lstStyle/>
                    <a:p>
                      <a:pPr algn="ctr"/>
                      <a:r>
                        <a:rPr lang="en-US" sz="1600" b="1">
                          <a:solidFill>
                            <a:schemeClr val="bg1"/>
                          </a:solidFill>
                        </a:rPr>
                        <a:t>61k+</a:t>
                      </a:r>
                    </a:p>
                    <a:p>
                      <a:pPr algn="ctr"/>
                      <a:r>
                        <a:rPr lang="en-US" sz="1000">
                          <a:solidFill>
                            <a:schemeClr val="bg1"/>
                          </a:solidFill>
                        </a:rPr>
                        <a:t>clients globally</a:t>
                      </a:r>
                    </a:p>
                  </a:txBody>
                  <a:tcPr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2973579"/>
                  </a:ext>
                </a:extLst>
              </a:tr>
              <a:tr h="701419">
                <a:tc>
                  <a:txBody>
                    <a:bodyPr/>
                    <a:lstStyle/>
                    <a:p>
                      <a:pPr algn="ctr"/>
                      <a:r>
                        <a:rPr lang="en-US" sz="1000" b="0">
                          <a:solidFill>
                            <a:schemeClr val="bg1"/>
                          </a:solidFill>
                        </a:rPr>
                        <a:t>Operating in </a:t>
                      </a:r>
                    </a:p>
                    <a:p>
                      <a:pPr algn="ctr"/>
                      <a:r>
                        <a:rPr lang="en-US" sz="1600" b="1">
                          <a:solidFill>
                            <a:schemeClr val="bg1"/>
                          </a:solidFill>
                        </a:rPr>
                        <a:t>160+ </a:t>
                      </a:r>
                    </a:p>
                    <a:p>
                      <a:pPr algn="ctr"/>
                      <a:r>
                        <a:rPr lang="en-US" sz="1000" b="0">
                          <a:solidFill>
                            <a:schemeClr val="bg1"/>
                          </a:solidFill>
                        </a:rPr>
                        <a:t>countries</a:t>
                      </a:r>
                    </a:p>
                  </a:txBody>
                  <a:tcPr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68868982"/>
                  </a:ext>
                </a:extLst>
              </a:tr>
              <a:tr h="701419">
                <a:tc>
                  <a:txBody>
                    <a:bodyPr/>
                    <a:lstStyle/>
                    <a:p>
                      <a:pPr algn="ctr"/>
                      <a:r>
                        <a:rPr lang="en-US" sz="1600" b="1">
                          <a:solidFill>
                            <a:schemeClr val="bg1"/>
                          </a:solidFill>
                        </a:rPr>
                        <a:t>75m+</a:t>
                      </a:r>
                    </a:p>
                    <a:p>
                      <a:pPr algn="ctr"/>
                      <a:r>
                        <a:rPr lang="en-US" sz="1000">
                          <a:solidFill>
                            <a:schemeClr val="bg1"/>
                          </a:solidFill>
                        </a:rPr>
                        <a:t>data points </a:t>
                      </a:r>
                      <a:br>
                        <a:rPr lang="en-US" sz="1000">
                          <a:solidFill>
                            <a:schemeClr val="bg1"/>
                          </a:solidFill>
                        </a:rPr>
                      </a:br>
                      <a:r>
                        <a:rPr lang="en-US" sz="1000">
                          <a:solidFill>
                            <a:schemeClr val="bg1"/>
                          </a:solidFill>
                        </a:rPr>
                        <a:t>collected In EiQ </a:t>
                      </a:r>
                    </a:p>
                  </a:txBody>
                  <a:tcPr marL="36000" marR="3600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141355056"/>
                  </a:ext>
                </a:extLst>
              </a:tr>
            </a:tbl>
          </a:graphicData>
        </a:graphic>
      </p:graphicFrame>
      <p:pic>
        <p:nvPicPr>
          <p:cNvPr id="94" name="Picture Placeholder 93" descr="A person standing on a dock with green lights in the sky&#10;&#10;Description automatically generated">
            <a:extLst>
              <a:ext uri="{FF2B5EF4-FFF2-40B4-BE49-F238E27FC236}">
                <a16:creationId xmlns:a16="http://schemas.microsoft.com/office/drawing/2014/main" id="{F94FC9D2-5825-1E91-3EA1-91FFFA8CD93E}"/>
              </a:ext>
            </a:extLst>
          </p:cNvPr>
          <p:cNvPicPr>
            <a:picLocks noGrp="1" noChangeAspect="1"/>
          </p:cNvPicPr>
          <p:nvPr>
            <p:ph type="pic" sz="quarter" idx="18"/>
          </p:nvPr>
        </p:nvPicPr>
        <p:blipFill>
          <a:blip r:embed="rId4" cstate="email">
            <a:extLst>
              <a:ext uri="{28A0092B-C50C-407E-A947-70E740481C1C}">
                <a14:useLocalDpi xmlns:a14="http://schemas.microsoft.com/office/drawing/2010/main"/>
              </a:ext>
            </a:extLst>
          </a:blip>
          <a:srcRect/>
          <a:stretch>
            <a:fillRect/>
          </a:stretch>
        </p:blipFill>
        <p:spPr/>
      </p:pic>
      <p:cxnSp>
        <p:nvCxnSpPr>
          <p:cNvPr id="97" name="Straight Connector 96">
            <a:extLst>
              <a:ext uri="{FF2B5EF4-FFF2-40B4-BE49-F238E27FC236}">
                <a16:creationId xmlns:a16="http://schemas.microsoft.com/office/drawing/2014/main" id="{A3971165-1F9F-D368-13E4-351D13D13E32}"/>
              </a:ext>
            </a:extLst>
          </p:cNvPr>
          <p:cNvCxnSpPr>
            <a:cxnSpLocks/>
          </p:cNvCxnSpPr>
          <p:nvPr/>
        </p:nvCxnSpPr>
        <p:spPr>
          <a:xfrm>
            <a:off x="2228057" y="5228477"/>
            <a:ext cx="436749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550B7F7F-ED9D-0F4F-47D0-47BB1DB26706}"/>
              </a:ext>
            </a:extLst>
          </p:cNvPr>
          <p:cNvCxnSpPr>
            <a:cxnSpLocks/>
          </p:cNvCxnSpPr>
          <p:nvPr/>
        </p:nvCxnSpPr>
        <p:spPr>
          <a:xfrm>
            <a:off x="2182337" y="2955490"/>
            <a:ext cx="524933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CD6A20D-5EC5-B3FB-0DF9-EA8BE1F3815B}"/>
              </a:ext>
            </a:extLst>
          </p:cNvPr>
          <p:cNvCxnSpPr>
            <a:cxnSpLocks/>
          </p:cNvCxnSpPr>
          <p:nvPr/>
        </p:nvCxnSpPr>
        <p:spPr>
          <a:xfrm>
            <a:off x="2228057" y="4650515"/>
            <a:ext cx="458085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CC0185ED-7C30-9180-197F-5951D35ACEBB}"/>
              </a:ext>
            </a:extLst>
          </p:cNvPr>
          <p:cNvCxnSpPr>
            <a:cxnSpLocks/>
          </p:cNvCxnSpPr>
          <p:nvPr/>
        </p:nvCxnSpPr>
        <p:spPr>
          <a:xfrm>
            <a:off x="2228057" y="4070238"/>
            <a:ext cx="4790851"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712476E5-CEAD-7481-494D-6BF3E95B3515}"/>
              </a:ext>
            </a:extLst>
          </p:cNvPr>
          <p:cNvCxnSpPr>
            <a:cxnSpLocks/>
          </p:cNvCxnSpPr>
          <p:nvPr/>
        </p:nvCxnSpPr>
        <p:spPr>
          <a:xfrm>
            <a:off x="2228057" y="3491118"/>
            <a:ext cx="504002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4457904B-14F9-E129-9F01-BB502E6DCC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33279" y="5263719"/>
            <a:ext cx="628281" cy="445032"/>
          </a:xfrm>
          <a:prstGeom prst="rect">
            <a:avLst/>
          </a:prstGeom>
        </p:spPr>
      </p:pic>
      <p:sp>
        <p:nvSpPr>
          <p:cNvPr id="5" name="TextBox 4">
            <a:extLst>
              <a:ext uri="{FF2B5EF4-FFF2-40B4-BE49-F238E27FC236}">
                <a16:creationId xmlns:a16="http://schemas.microsoft.com/office/drawing/2014/main" id="{6920C8F3-BC34-374B-039B-42E68F28E13D}"/>
              </a:ext>
            </a:extLst>
          </p:cNvPr>
          <p:cNvSpPr txBox="1"/>
          <p:nvPr/>
        </p:nvSpPr>
        <p:spPr>
          <a:xfrm>
            <a:off x="1127132" y="6448533"/>
            <a:ext cx="6075754" cy="230832"/>
          </a:xfrm>
          <a:prstGeom prst="rect">
            <a:avLst/>
          </a:prstGeom>
          <a:noFill/>
        </p:spPr>
        <p:txBody>
          <a:bodyPr wrap="square" lIns="0" rIns="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900" b="0" i="0" u="none" strike="noStrike" kern="1200" cap="none" spc="0" normalizeH="0" baseline="0" noProof="0">
                <a:ln>
                  <a:noFill/>
                </a:ln>
                <a:solidFill>
                  <a:schemeClr val="bg1"/>
                </a:solidFill>
                <a:effectLst/>
                <a:uLnTx/>
                <a:uFillTx/>
                <a:latin typeface="Source Sans Pro"/>
                <a:ea typeface="+mn-ea"/>
                <a:cs typeface="+mn-cs"/>
              </a:rPr>
              <a:t>** EiQ is most development for the responsible sourcing solution but is being expanded to </a:t>
            </a:r>
            <a:r>
              <a:rPr kumimoji="0" lang="en-GB" sz="900" b="0" i="0" u="sng" strike="noStrike" kern="1200" cap="none" spc="0" normalizeH="0" baseline="0" noProof="0">
                <a:ln>
                  <a:noFill/>
                </a:ln>
                <a:solidFill>
                  <a:schemeClr val="bg1"/>
                </a:solidFill>
                <a:effectLst/>
                <a:uLnTx/>
                <a:uFillTx/>
                <a:latin typeface="Source Sans Pro"/>
                <a:ea typeface="+mn-ea"/>
                <a:cs typeface="+mn-cs"/>
              </a:rPr>
              <a:t>all</a:t>
            </a:r>
            <a:r>
              <a:rPr kumimoji="0" lang="en-GB" sz="900" b="0" i="0" u="none" strike="noStrike" kern="1200" cap="none" spc="0" normalizeH="0" baseline="0" noProof="0">
                <a:ln>
                  <a:noFill/>
                </a:ln>
                <a:solidFill>
                  <a:schemeClr val="bg1"/>
                </a:solidFill>
                <a:effectLst/>
                <a:uLnTx/>
                <a:uFillTx/>
                <a:latin typeface="Source Sans Pro"/>
                <a:ea typeface="+mn-ea"/>
                <a:cs typeface="+mn-cs"/>
              </a:rPr>
              <a:t> five focus areas. </a:t>
            </a:r>
          </a:p>
        </p:txBody>
      </p:sp>
      <p:sp>
        <p:nvSpPr>
          <p:cNvPr id="8" name="Footer Placeholder 4">
            <a:extLst>
              <a:ext uri="{FF2B5EF4-FFF2-40B4-BE49-F238E27FC236}">
                <a16:creationId xmlns:a16="http://schemas.microsoft.com/office/drawing/2014/main" id="{CCA35E81-BD12-BD30-3D16-7600950E2ACB}"/>
              </a:ext>
            </a:extLst>
          </p:cNvPr>
          <p:cNvSpPr txBox="1">
            <a:spLocks/>
          </p:cNvSpPr>
          <p:nvPr/>
        </p:nvSpPr>
        <p:spPr>
          <a:xfrm>
            <a:off x="6527730" y="6421341"/>
            <a:ext cx="4784232" cy="183054"/>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lumMod val="85000"/>
                  </a:srgbClr>
                </a:solidFill>
                <a:effectLst/>
                <a:uLnTx/>
                <a:uFillTx/>
                <a:latin typeface="Source Sans Pro"/>
                <a:ea typeface="+mn-ea"/>
                <a:cs typeface="+mn-cs"/>
              </a:rPr>
              <a:t>LRQA Responsible Sourcing:  SMETA</a:t>
            </a:r>
            <a:endParaRPr kumimoji="0" lang="en-GB" sz="1050" b="1" i="0" u="none" strike="noStrike" kern="1200" cap="none" spc="0" normalizeH="0" baseline="0" noProof="0" dirty="0">
              <a:ln>
                <a:noFill/>
              </a:ln>
              <a:solidFill>
                <a:srgbClr val="FFFFFF">
                  <a:lumMod val="85000"/>
                </a:srgbClr>
              </a:solidFill>
              <a:effectLst/>
              <a:uLnTx/>
              <a:uFillTx/>
              <a:latin typeface="Source Sans Pro"/>
              <a:ea typeface="+mn-ea"/>
              <a:cs typeface="+mn-cs"/>
            </a:endParaRPr>
          </a:p>
        </p:txBody>
      </p:sp>
      <p:sp>
        <p:nvSpPr>
          <p:cNvPr id="6" name="Title 1">
            <a:extLst>
              <a:ext uri="{FF2B5EF4-FFF2-40B4-BE49-F238E27FC236}">
                <a16:creationId xmlns:a16="http://schemas.microsoft.com/office/drawing/2014/main" id="{08C0A65A-E58A-83C3-B699-879D535F0B40}"/>
              </a:ext>
            </a:extLst>
          </p:cNvPr>
          <p:cNvSpPr txBox="1">
            <a:spLocks/>
          </p:cNvSpPr>
          <p:nvPr/>
        </p:nvSpPr>
        <p:spPr>
          <a:xfrm>
            <a:off x="442913" y="549275"/>
            <a:ext cx="10908000" cy="5762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Lato Black" panose="020F0A02020204030203" pitchFamily="34" charset="0"/>
                <a:ea typeface="+mj-ea"/>
                <a:cs typeface="+mj-cs"/>
              </a:defRPr>
            </a:lvl1pPr>
          </a:lstStyle>
          <a:p>
            <a:r>
              <a:rPr lang="en-US" sz="2800" dirty="0">
                <a:solidFill>
                  <a:schemeClr val="tx1"/>
                </a:solidFill>
              </a:rPr>
              <a:t>Introducing LRQA</a:t>
            </a:r>
          </a:p>
        </p:txBody>
      </p:sp>
    </p:spTree>
    <p:extLst>
      <p:ext uri="{BB962C8B-B14F-4D97-AF65-F5344CB8AC3E}">
        <p14:creationId xmlns:p14="http://schemas.microsoft.com/office/powerpoint/2010/main" val="18697713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D1C9E-6C26-4654-955C-ABBF75528B42}"/>
              </a:ext>
            </a:extLst>
          </p:cNvPr>
          <p:cNvSpPr>
            <a:spLocks noGrp="1"/>
          </p:cNvSpPr>
          <p:nvPr>
            <p:ph type="title"/>
          </p:nvPr>
        </p:nvSpPr>
        <p:spPr>
          <a:xfrm>
            <a:off x="600018" y="384172"/>
            <a:ext cx="11591982" cy="777452"/>
          </a:xfrm>
        </p:spPr>
        <p:txBody>
          <a:bodyPr>
            <a:normAutofit/>
          </a:bodyPr>
          <a:lstStyle/>
          <a:p>
            <a:pPr>
              <a:lnSpc>
                <a:spcPct val="100000"/>
              </a:lnSpc>
              <a:spcBef>
                <a:spcPts val="572"/>
              </a:spcBef>
            </a:pPr>
            <a:r>
              <a:rPr lang="en-US" sz="3200" dirty="0">
                <a:solidFill>
                  <a:srgbClr val="0FF2B2"/>
                </a:solidFill>
              </a:rPr>
              <a:t>Our People:  Auditor Quality First</a:t>
            </a:r>
            <a:endParaRPr lang="en-GB" sz="3200" dirty="0">
              <a:solidFill>
                <a:srgbClr val="0FF2B2"/>
              </a:solidFill>
            </a:endParaRPr>
          </a:p>
        </p:txBody>
      </p:sp>
      <p:sp>
        <p:nvSpPr>
          <p:cNvPr id="4" name="Title 1">
            <a:extLst>
              <a:ext uri="{FF2B5EF4-FFF2-40B4-BE49-F238E27FC236}">
                <a16:creationId xmlns:a16="http://schemas.microsoft.com/office/drawing/2014/main" id="{AD31DFB5-CA86-449C-B4CF-6F6DDE64C248}"/>
              </a:ext>
            </a:extLst>
          </p:cNvPr>
          <p:cNvSpPr txBox="1">
            <a:spLocks/>
          </p:cNvSpPr>
          <p:nvPr/>
        </p:nvSpPr>
        <p:spPr>
          <a:xfrm>
            <a:off x="527875" y="1341745"/>
            <a:ext cx="9823843" cy="5345494"/>
          </a:xfrm>
          <a:prstGeom prst="rect">
            <a:avLst/>
          </a:prstGeom>
        </p:spPr>
        <p:txBody>
          <a:bodyPr vert="horz" lIns="0" tIns="43723" rIns="87445" bIns="43723" rtlCol="0" anchor="t">
            <a:noAutofit/>
          </a:bodyPr>
          <a:lstStyle>
            <a:lvl1pPr algn="l" defTabSz="914400" rtl="0" eaLnBrk="1" latinLnBrk="0" hangingPunct="1">
              <a:lnSpc>
                <a:spcPct val="90000"/>
              </a:lnSpc>
              <a:spcBef>
                <a:spcPct val="0"/>
              </a:spcBef>
              <a:buNone/>
              <a:defRPr sz="3600" kern="1200">
                <a:solidFill>
                  <a:schemeClr val="bg1"/>
                </a:solidFill>
                <a:latin typeface="Lato Black" panose="020F0A02020204030203" pitchFamily="34" charset="0"/>
                <a:ea typeface="+mj-ea"/>
                <a:cs typeface="+mj-cs"/>
              </a:defRPr>
            </a:lvl1pPr>
          </a:lstStyle>
          <a:p>
            <a:pPr marL="436245" indent="-436245" defTabSz="874454">
              <a:lnSpc>
                <a:spcPct val="100000"/>
              </a:lnSpc>
              <a:spcBef>
                <a:spcPts val="0"/>
              </a:spcBef>
              <a:buClr>
                <a:srgbClr val="0FF2B2"/>
              </a:buClr>
              <a:buFont typeface="Arial" panose="020B0604020202020204" pitchFamily="34" charset="0"/>
              <a:buChar char="•"/>
              <a:defRPr/>
            </a:pPr>
            <a:r>
              <a:rPr lang="en-US" sz="1715" b="1">
                <a:solidFill>
                  <a:srgbClr val="FFFFFF"/>
                </a:solidFill>
                <a:latin typeface="Source Sans Pro"/>
              </a:rPr>
              <a:t>Auditor Competency</a:t>
            </a:r>
            <a:endParaRPr lang="en-US" sz="1715" b="1">
              <a:solidFill>
                <a:srgbClr val="FFFFFF"/>
              </a:solidFill>
              <a:ea typeface="Lato Black" panose="020F0A02020204030203" pitchFamily="34" charset="0"/>
              <a:cs typeface="Lato Black" panose="020F0A02020204030203" pitchFamily="34" charset="0"/>
            </a:endParaRPr>
          </a:p>
          <a:p>
            <a:pPr marL="880745" lvl="1" indent="-445770" defTabSz="874454">
              <a:spcBef>
                <a:spcPts val="381"/>
              </a:spcBef>
              <a:buClr>
                <a:srgbClr val="FBFBFD"/>
              </a:buClr>
              <a:buFont typeface="Arial" panose="020B0604020202020204" pitchFamily="34" charset="0"/>
              <a:buChar char="•"/>
              <a:defRPr/>
            </a:pPr>
            <a:r>
              <a:rPr lang="en-US" sz="1334">
                <a:solidFill>
                  <a:srgbClr val="FFFFFF"/>
                </a:solidFill>
              </a:rPr>
              <a:t>Bachelor or MSc and minimum 4 years of work experience </a:t>
            </a:r>
            <a:endParaRPr lang="en-US" sz="1334">
              <a:solidFill>
                <a:srgbClr val="FFFFFF"/>
              </a:solidFill>
              <a:ea typeface="Source Sans Pro"/>
            </a:endParaRPr>
          </a:p>
          <a:p>
            <a:pPr marL="880745" lvl="1" indent="-445770" defTabSz="874454">
              <a:spcBef>
                <a:spcPts val="381"/>
              </a:spcBef>
              <a:buClr>
                <a:srgbClr val="FBFBFD"/>
              </a:buClr>
              <a:buFont typeface="Arial" panose="020B0604020202020204" pitchFamily="34" charset="0"/>
              <a:buChar char="•"/>
              <a:defRPr/>
            </a:pPr>
            <a:r>
              <a:rPr lang="en-US" sz="1334">
                <a:solidFill>
                  <a:srgbClr val="FFFFFF"/>
                </a:solidFill>
              </a:rPr>
              <a:t>Lead Auditor training and APSCA Qualification</a:t>
            </a:r>
            <a:endParaRPr lang="en-US" sz="1334">
              <a:solidFill>
                <a:srgbClr val="FFFFFF"/>
              </a:solidFill>
              <a:ea typeface="Source Sans Pro"/>
            </a:endParaRPr>
          </a:p>
          <a:p>
            <a:pPr marL="880745" lvl="1" indent="-445770" defTabSz="874454">
              <a:spcBef>
                <a:spcPts val="381"/>
              </a:spcBef>
              <a:buClr>
                <a:srgbClr val="FBFBFD"/>
              </a:buClr>
              <a:buFont typeface="Arial" panose="020B0604020202020204" pitchFamily="34" charset="0"/>
              <a:buChar char="•"/>
              <a:defRPr/>
            </a:pPr>
            <a:r>
              <a:rPr lang="en-US" sz="1334">
                <a:solidFill>
                  <a:srgbClr val="FFFFFF"/>
                </a:solidFill>
              </a:rPr>
              <a:t>An average of 3 months supervised training in the field (Witness Audits)</a:t>
            </a:r>
            <a:endParaRPr lang="en-US" sz="1334">
              <a:solidFill>
                <a:srgbClr val="FFFFFF"/>
              </a:solidFill>
              <a:ea typeface="Source Sans Pro"/>
            </a:endParaRPr>
          </a:p>
          <a:p>
            <a:pPr marL="880745" lvl="1" indent="-445770" defTabSz="874454">
              <a:spcBef>
                <a:spcPts val="381"/>
              </a:spcBef>
              <a:buClr>
                <a:srgbClr val="FBFBFD"/>
              </a:buClr>
              <a:buFont typeface="Arial" panose="020B0604020202020204" pitchFamily="34" charset="0"/>
              <a:buChar char="•"/>
              <a:defRPr/>
            </a:pPr>
            <a:r>
              <a:rPr lang="en-US" sz="1334">
                <a:solidFill>
                  <a:srgbClr val="FFFFFF"/>
                </a:solidFill>
              </a:rPr>
              <a:t>Qualification per sector based on working experience and</a:t>
            </a:r>
            <a:br>
              <a:rPr lang="en-US" sz="1334"/>
            </a:br>
            <a:r>
              <a:rPr lang="en-US" sz="1334">
                <a:solidFill>
                  <a:srgbClr val="FFFFFF"/>
                </a:solidFill>
              </a:rPr>
              <a:t>specific knowledge in products and processes</a:t>
            </a:r>
            <a:endParaRPr lang="en-US" sz="1334">
              <a:solidFill>
                <a:srgbClr val="FFFFFF"/>
              </a:solidFill>
              <a:ea typeface="Source Sans Pro"/>
            </a:endParaRPr>
          </a:p>
          <a:p>
            <a:pPr marL="880745" lvl="1" indent="-445770" defTabSz="874454">
              <a:spcBef>
                <a:spcPts val="381"/>
              </a:spcBef>
              <a:buClr>
                <a:srgbClr val="FBFBFD"/>
              </a:buClr>
              <a:buFont typeface="Arial" panose="020B0604020202020204" pitchFamily="34" charset="0"/>
              <a:buChar char="•"/>
              <a:defRPr/>
            </a:pPr>
            <a:r>
              <a:rPr lang="en-US" sz="1334">
                <a:solidFill>
                  <a:srgbClr val="FFFFFF"/>
                </a:solidFill>
              </a:rPr>
              <a:t>Annual scheme calibration</a:t>
            </a:r>
            <a:endParaRPr lang="en-US" sz="1334">
              <a:solidFill>
                <a:srgbClr val="FFFFFF"/>
              </a:solidFill>
              <a:ea typeface="Source Sans Pro"/>
            </a:endParaRPr>
          </a:p>
          <a:p>
            <a:pPr marL="436245" indent="-436245" defTabSz="874454">
              <a:lnSpc>
                <a:spcPct val="100000"/>
              </a:lnSpc>
              <a:spcBef>
                <a:spcPts val="1143"/>
              </a:spcBef>
              <a:spcAft>
                <a:spcPts val="572"/>
              </a:spcAft>
              <a:buClr>
                <a:srgbClr val="0FF2B2"/>
              </a:buClr>
              <a:buFont typeface="Arial" panose="020B0604020202020204" pitchFamily="34" charset="0"/>
              <a:buChar char="•"/>
              <a:defRPr/>
            </a:pPr>
            <a:r>
              <a:rPr lang="en-US" sz="1715" b="1">
                <a:solidFill>
                  <a:srgbClr val="FFFFFF"/>
                </a:solidFill>
                <a:latin typeface="Source Sans Pro"/>
              </a:rPr>
              <a:t>Auditor Code of Conduct</a:t>
            </a:r>
            <a:endParaRPr lang="en-US" sz="1715" b="1">
              <a:solidFill>
                <a:srgbClr val="FFFFFF"/>
              </a:solidFill>
              <a:latin typeface="Source Sans Pro"/>
              <a:ea typeface="Source Sans Pro"/>
            </a:endParaRPr>
          </a:p>
          <a:p>
            <a:pPr marL="436245" indent="-436245" defTabSz="874454">
              <a:spcBef>
                <a:spcPts val="572"/>
              </a:spcBef>
              <a:buClr>
                <a:srgbClr val="0FF2B2"/>
              </a:buClr>
              <a:buFont typeface="Arial" panose="020B0604020202020204" pitchFamily="34" charset="0"/>
              <a:buChar char="•"/>
              <a:defRPr/>
            </a:pPr>
            <a:r>
              <a:rPr lang="en-US" sz="1715" b="1">
                <a:solidFill>
                  <a:srgbClr val="FFFFFF"/>
                </a:solidFill>
                <a:latin typeface="Source Sans Pro"/>
              </a:rPr>
              <a:t>Internal training and evaluation of auditors</a:t>
            </a:r>
            <a:endParaRPr lang="en-US" sz="1715" b="1">
              <a:solidFill>
                <a:srgbClr val="FFFFFF"/>
              </a:solidFill>
              <a:latin typeface="Source Sans Pro"/>
              <a:ea typeface="Source Sans Pro"/>
            </a:endParaRPr>
          </a:p>
          <a:p>
            <a:pPr marL="880745" lvl="1" indent="-445770" defTabSz="874454">
              <a:spcBef>
                <a:spcPts val="381"/>
              </a:spcBef>
              <a:buClr>
                <a:srgbClr val="FBFBFD"/>
              </a:buClr>
              <a:buFont typeface="Arial" panose="020B0604020202020204" pitchFamily="34" charset="0"/>
              <a:buChar char="•"/>
              <a:defRPr/>
            </a:pPr>
            <a:r>
              <a:rPr lang="en-US" sz="1300">
                <a:solidFill>
                  <a:srgbClr val="FFFFFF"/>
                </a:solidFill>
                <a:latin typeface="Source Sans Pro"/>
              </a:rPr>
              <a:t>Briefings with cli</a:t>
            </a:r>
            <a:r>
              <a:rPr lang="en-US" sz="1300">
                <a:solidFill>
                  <a:srgbClr val="FFFFFF"/>
                </a:solidFill>
              </a:rPr>
              <a:t>ent expectations</a:t>
            </a:r>
            <a:endParaRPr lang="en-US" sz="1300">
              <a:solidFill>
                <a:srgbClr val="FFFFFF"/>
              </a:solidFill>
              <a:ea typeface="Source Sans Pro"/>
            </a:endParaRPr>
          </a:p>
          <a:p>
            <a:pPr marL="880745" lvl="1" indent="-445770" defTabSz="874454">
              <a:spcBef>
                <a:spcPts val="381"/>
              </a:spcBef>
              <a:buClr>
                <a:srgbClr val="FBFBFD"/>
              </a:buClr>
              <a:buFont typeface="Arial" panose="020B0604020202020204" pitchFamily="34" charset="0"/>
              <a:buChar char="•"/>
              <a:defRPr/>
            </a:pPr>
            <a:r>
              <a:rPr lang="en-US" sz="1334">
                <a:solidFill>
                  <a:srgbClr val="FFFFFF"/>
                </a:solidFill>
              </a:rPr>
              <a:t>Harmonization sessions </a:t>
            </a:r>
            <a:endParaRPr lang="en-US" sz="1334">
              <a:solidFill>
                <a:srgbClr val="FFFFFF"/>
              </a:solidFill>
              <a:ea typeface="Source Sans Pro"/>
            </a:endParaRPr>
          </a:p>
          <a:p>
            <a:pPr marL="880745" lvl="1" indent="-445770" defTabSz="874454">
              <a:spcBef>
                <a:spcPts val="381"/>
              </a:spcBef>
              <a:buClr>
                <a:srgbClr val="FBFBFD"/>
              </a:buClr>
              <a:buFont typeface="Arial" panose="020B0604020202020204" pitchFamily="34" charset="0"/>
              <a:buChar char="•"/>
              <a:defRPr/>
            </a:pPr>
            <a:r>
              <a:rPr lang="en-US" sz="1334">
                <a:solidFill>
                  <a:srgbClr val="FFFFFF"/>
                </a:solidFill>
                <a:ea typeface="Source Sans Pro"/>
              </a:rPr>
              <a:t>Technical</a:t>
            </a:r>
            <a:r>
              <a:rPr lang="en-US" sz="1334">
                <a:solidFill>
                  <a:srgbClr val="FFFFFF"/>
                </a:solidFill>
              </a:rPr>
              <a:t> Reviews include finding and root cause analysis review</a:t>
            </a:r>
            <a:endParaRPr lang="en-US" sz="1715">
              <a:ea typeface="Source Sans Pro"/>
            </a:endParaRPr>
          </a:p>
          <a:p>
            <a:pPr marL="880745" lvl="1" indent="-445770" defTabSz="874454">
              <a:spcBef>
                <a:spcPts val="381"/>
              </a:spcBef>
              <a:buClr>
                <a:srgbClr val="FBFBFD"/>
              </a:buClr>
              <a:buFont typeface="Arial" panose="020B0604020202020204" pitchFamily="34" charset="0"/>
              <a:buChar char="•"/>
              <a:defRPr/>
            </a:pPr>
            <a:r>
              <a:rPr lang="en-US" sz="1334">
                <a:solidFill>
                  <a:srgbClr val="FFFFFF"/>
                </a:solidFill>
              </a:rPr>
              <a:t>Process procedures in shared location</a:t>
            </a:r>
            <a:endParaRPr lang="en-US" sz="1334">
              <a:solidFill>
                <a:srgbClr val="FFFFFF"/>
              </a:solidFill>
              <a:ea typeface="Source Sans Pro"/>
            </a:endParaRPr>
          </a:p>
          <a:p>
            <a:pPr marL="873760" lvl="1" indent="-436245" defTabSz="874454">
              <a:spcBef>
                <a:spcPts val="381"/>
              </a:spcBef>
              <a:buClr>
                <a:srgbClr val="FBFBFD"/>
              </a:buClr>
              <a:buFont typeface="Arial" panose="020B0604020202020204" pitchFamily="34" charset="0"/>
              <a:buChar char="•"/>
              <a:defRPr/>
            </a:pPr>
            <a:r>
              <a:rPr lang="en-US" sz="1334">
                <a:solidFill>
                  <a:srgbClr val="FFFFFF"/>
                </a:solidFill>
              </a:rPr>
              <a:t>Field Desktop Review every 2 years by Auditor Manager</a:t>
            </a:r>
            <a:endParaRPr lang="en-US" sz="1334">
              <a:solidFill>
                <a:srgbClr val="FFFFFF"/>
              </a:solidFill>
              <a:ea typeface="Source Sans Pro"/>
            </a:endParaRPr>
          </a:p>
          <a:p>
            <a:pPr marL="873760" lvl="1" indent="-436245" defTabSz="874454">
              <a:spcBef>
                <a:spcPts val="381"/>
              </a:spcBef>
              <a:buClr>
                <a:srgbClr val="FBFBFD"/>
              </a:buClr>
              <a:buFont typeface="Arial" panose="020B0604020202020204" pitchFamily="34" charset="0"/>
              <a:buChar char="•"/>
              <a:defRPr/>
            </a:pPr>
            <a:r>
              <a:rPr lang="en-US" sz="1334">
                <a:solidFill>
                  <a:srgbClr val="FFFFFF"/>
                </a:solidFill>
                <a:ea typeface="+mn-lt"/>
                <a:cs typeface="+mn-lt"/>
              </a:rPr>
              <a:t>Field Review every 3 years (Witness audits) </a:t>
            </a:r>
            <a:endParaRPr lang="en-US" sz="1334">
              <a:solidFill>
                <a:srgbClr val="FFFFFF"/>
              </a:solidFill>
              <a:latin typeface="Source Sans Pro"/>
              <a:ea typeface="Source Sans Pro"/>
              <a:cs typeface="+mj-cs"/>
            </a:endParaRPr>
          </a:p>
          <a:p>
            <a:pPr marL="436245" indent="-436245" defTabSz="874454">
              <a:lnSpc>
                <a:spcPct val="100000"/>
              </a:lnSpc>
              <a:spcBef>
                <a:spcPts val="1143"/>
              </a:spcBef>
              <a:buClr>
                <a:srgbClr val="0FF2B2"/>
              </a:buClr>
              <a:buFont typeface="Arial" panose="020B0604020202020204" pitchFamily="34" charset="0"/>
              <a:buChar char="•"/>
              <a:defRPr/>
            </a:pPr>
            <a:r>
              <a:rPr lang="en-US" sz="1715" b="1">
                <a:solidFill>
                  <a:srgbClr val="FFFFFF"/>
                </a:solidFill>
                <a:latin typeface="Source Sans Pro"/>
              </a:rPr>
              <a:t>Customer Specific Training</a:t>
            </a:r>
            <a:endParaRPr lang="en-US" sz="1715" b="1">
              <a:solidFill>
                <a:srgbClr val="FFFFFF"/>
              </a:solidFill>
              <a:latin typeface="Source Sans Pro"/>
              <a:ea typeface="Source Sans Pro"/>
            </a:endParaRPr>
          </a:p>
          <a:p>
            <a:pPr marL="873760" lvl="1" indent="-436245" defTabSz="874454">
              <a:spcBef>
                <a:spcPts val="381"/>
              </a:spcBef>
              <a:buClr>
                <a:srgbClr val="FBFBFD"/>
              </a:buClr>
              <a:buFont typeface="Arial" panose="020B0604020202020204" pitchFamily="34" charset="0"/>
              <a:buChar char="•"/>
              <a:defRPr/>
            </a:pPr>
            <a:r>
              <a:rPr lang="en-US" sz="1300">
                <a:solidFill>
                  <a:srgbClr val="FFFFFF"/>
                </a:solidFill>
                <a:latin typeface="Source Sans Pro"/>
              </a:rPr>
              <a:t>Understanding Customer’s business and requirements "Field Instructions"</a:t>
            </a:r>
            <a:endParaRPr lang="en-US" sz="1300">
              <a:solidFill>
                <a:srgbClr val="FFFFFF"/>
              </a:solidFill>
              <a:latin typeface="Source Sans Pro"/>
              <a:ea typeface="Source Sans Pro"/>
            </a:endParaRPr>
          </a:p>
          <a:p>
            <a:pPr marL="436245" indent="-436245" defTabSz="874454">
              <a:spcBef>
                <a:spcPts val="573"/>
              </a:spcBef>
              <a:spcAft>
                <a:spcPts val="573"/>
              </a:spcAft>
              <a:buFont typeface="Arial" panose="020B0604020202020204" pitchFamily="34" charset="0"/>
              <a:buChar char="•"/>
              <a:defRPr/>
            </a:pPr>
            <a:endParaRPr lang="en-US" sz="1715">
              <a:solidFill>
                <a:srgbClr val="FFFFFF"/>
              </a:solidFill>
              <a:latin typeface="Source Sans Pro"/>
              <a:ea typeface="Source Sans Pro"/>
            </a:endParaRPr>
          </a:p>
          <a:p>
            <a:pPr marL="436245" indent="-436245" defTabSz="874454">
              <a:spcBef>
                <a:spcPts val="573"/>
              </a:spcBef>
              <a:spcAft>
                <a:spcPts val="573"/>
              </a:spcAft>
              <a:buFont typeface="Arial" panose="020B0604020202020204" pitchFamily="34" charset="0"/>
              <a:buChar char="•"/>
              <a:defRPr/>
            </a:pPr>
            <a:endParaRPr lang="en-US" sz="2667">
              <a:solidFill>
                <a:srgbClr val="FFFFFF"/>
              </a:solidFill>
              <a:latin typeface="Source Sans Pro"/>
              <a:ea typeface="Source Sans Pro"/>
            </a:endParaRPr>
          </a:p>
          <a:p>
            <a:pPr marL="436245" indent="-436245" defTabSz="874454">
              <a:spcBef>
                <a:spcPts val="573"/>
              </a:spcBef>
              <a:spcAft>
                <a:spcPts val="573"/>
              </a:spcAft>
              <a:buFont typeface="Arial" panose="020B0604020202020204" pitchFamily="34" charset="0"/>
              <a:buChar char="•"/>
              <a:defRPr/>
            </a:pPr>
            <a:endParaRPr lang="en-US" sz="2667">
              <a:solidFill>
                <a:srgbClr val="FFFFFF"/>
              </a:solidFill>
              <a:ea typeface="Lato Black" panose="020F0A02020204030203" pitchFamily="34" charset="0"/>
              <a:cs typeface="Lato Black" panose="020F0A02020204030203" pitchFamily="34" charset="0"/>
            </a:endParaRPr>
          </a:p>
          <a:p>
            <a:pPr defTabSz="874454">
              <a:defRPr/>
            </a:pPr>
            <a:endParaRPr lang="en-GB" sz="3429">
              <a:solidFill>
                <a:srgbClr val="0FF2B2"/>
              </a:solidFill>
            </a:endParaRPr>
          </a:p>
        </p:txBody>
      </p:sp>
      <p:grpSp>
        <p:nvGrpSpPr>
          <p:cNvPr id="6" name="Group 5">
            <a:extLst>
              <a:ext uri="{FF2B5EF4-FFF2-40B4-BE49-F238E27FC236}">
                <a16:creationId xmlns:a16="http://schemas.microsoft.com/office/drawing/2014/main" id="{3E161BAB-3652-64D1-0393-889693494E3D}"/>
              </a:ext>
            </a:extLst>
          </p:cNvPr>
          <p:cNvGrpSpPr/>
          <p:nvPr/>
        </p:nvGrpSpPr>
        <p:grpSpPr>
          <a:xfrm>
            <a:off x="6208260" y="3047179"/>
            <a:ext cx="4404059" cy="977053"/>
            <a:chOff x="2690615" y="2291736"/>
            <a:chExt cx="4605253" cy="1021689"/>
          </a:xfrm>
          <a:solidFill>
            <a:schemeClr val="tx2"/>
          </a:solidFill>
        </p:grpSpPr>
        <p:sp>
          <p:nvSpPr>
            <p:cNvPr id="7" name="TextBox 6">
              <a:extLst>
                <a:ext uri="{FF2B5EF4-FFF2-40B4-BE49-F238E27FC236}">
                  <a16:creationId xmlns:a16="http://schemas.microsoft.com/office/drawing/2014/main" id="{A57C56DB-81C4-A486-4938-70216F80B6D4}"/>
                </a:ext>
              </a:extLst>
            </p:cNvPr>
            <p:cNvSpPr txBox="1">
              <a:spLocks noChangeAspect="1"/>
            </p:cNvSpPr>
            <p:nvPr/>
          </p:nvSpPr>
          <p:spPr>
            <a:xfrm>
              <a:off x="2690615" y="2291736"/>
              <a:ext cx="3714186" cy="1021689"/>
            </a:xfrm>
            <a:prstGeom prst="parallelogram">
              <a:avLst>
                <a:gd name="adj" fmla="val 38630"/>
              </a:avLst>
            </a:prstGeom>
            <a:grpFill/>
            <a:ln w="12700">
              <a:gradFill>
                <a:gsLst>
                  <a:gs pos="40000">
                    <a:schemeClr val="bg1"/>
                  </a:gs>
                  <a:gs pos="84000">
                    <a:schemeClr val="bg1">
                      <a:alpha val="0"/>
                    </a:schemeClr>
                  </a:gs>
                </a:gsLst>
                <a:lin ang="1200000" scaled="0"/>
              </a:gradFill>
            </a:ln>
          </p:spPr>
          <p:txBody>
            <a:bodyPr vert="horz" wrap="none" lIns="137709" tIns="240990" rIns="3993559" bIns="0" rtlCol="0" anchor="t" anchorCtr="0">
              <a:noAutofit/>
            </a:bodyPr>
            <a:lstStyle>
              <a:defPPr>
                <a:defRPr lang="en-US"/>
              </a:defPPr>
              <a:lvl1pPr defTabSz="179388">
                <a:lnSpc>
                  <a:spcPct val="90000"/>
                </a:lnSpc>
                <a:spcBef>
                  <a:spcPts val="600"/>
                </a:spcBef>
                <a:defRPr sz="2400" b="1">
                  <a:solidFill>
                    <a:schemeClr val="bg2"/>
                  </a:solidFill>
                </a:defRPr>
              </a:lvl1pPr>
            </a:lstStyle>
            <a:p>
              <a:pPr defTabSz="171552">
                <a:spcBef>
                  <a:spcPts val="573"/>
                </a:spcBef>
              </a:pPr>
              <a:endParaRPr lang="en-GB" sz="2295">
                <a:solidFill>
                  <a:srgbClr val="0FF2B2"/>
                </a:solidFill>
                <a:latin typeface="Source Sans Pro"/>
              </a:endParaRPr>
            </a:p>
          </p:txBody>
        </p:sp>
        <p:sp>
          <p:nvSpPr>
            <p:cNvPr id="8" name="TextBox 7">
              <a:extLst>
                <a:ext uri="{FF2B5EF4-FFF2-40B4-BE49-F238E27FC236}">
                  <a16:creationId xmlns:a16="http://schemas.microsoft.com/office/drawing/2014/main" id="{E2FE51EB-5742-69DC-AAA6-88A5F0FDF6E7}"/>
                </a:ext>
              </a:extLst>
            </p:cNvPr>
            <p:cNvSpPr txBox="1">
              <a:spLocks noChangeAspect="1"/>
            </p:cNvSpPr>
            <p:nvPr/>
          </p:nvSpPr>
          <p:spPr>
            <a:xfrm>
              <a:off x="3581682" y="2291736"/>
              <a:ext cx="3714186" cy="1021689"/>
            </a:xfrm>
            <a:prstGeom prst="parallelogram">
              <a:avLst>
                <a:gd name="adj" fmla="val 38630"/>
              </a:avLst>
            </a:prstGeom>
            <a:grpFill/>
            <a:ln w="47625">
              <a:gradFill>
                <a:gsLst>
                  <a:gs pos="17000">
                    <a:schemeClr val="bg2">
                      <a:alpha val="0"/>
                    </a:schemeClr>
                  </a:gs>
                  <a:gs pos="100000">
                    <a:schemeClr val="bg2"/>
                  </a:gs>
                </a:gsLst>
                <a:lin ang="600000" scaled="0"/>
              </a:gradFill>
            </a:ln>
          </p:spPr>
          <p:txBody>
            <a:bodyPr vert="horz" wrap="square" lIns="137709" tIns="103282" rIns="137709" bIns="0" rtlCol="0" anchor="t" anchorCtr="0">
              <a:noAutofit/>
            </a:bodyPr>
            <a:lstStyle/>
            <a:p>
              <a:pPr defTabSz="874454">
                <a:spcBef>
                  <a:spcPts val="573"/>
                </a:spcBef>
              </a:pPr>
              <a:endParaRPr lang="en-GB" sz="1338">
                <a:solidFill>
                  <a:srgbClr val="FFFFFF"/>
                </a:solidFill>
                <a:latin typeface="Source Sans Pro"/>
              </a:endParaRPr>
            </a:p>
          </p:txBody>
        </p:sp>
      </p:grpSp>
      <p:pic>
        <p:nvPicPr>
          <p:cNvPr id="9" name="Graphic 8">
            <a:extLst>
              <a:ext uri="{FF2B5EF4-FFF2-40B4-BE49-F238E27FC236}">
                <a16:creationId xmlns:a16="http://schemas.microsoft.com/office/drawing/2014/main" id="{AA84270D-8B5C-C11D-8C7C-31EF716D565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7549" t="-874" r="-15194" b="60174"/>
          <a:stretch/>
        </p:blipFill>
        <p:spPr>
          <a:xfrm flipH="1">
            <a:off x="6516563" y="2690231"/>
            <a:ext cx="1014377" cy="1324261"/>
          </a:xfrm>
          <a:prstGeom prst="rect">
            <a:avLst/>
          </a:prstGeom>
        </p:spPr>
      </p:pic>
      <p:sp>
        <p:nvSpPr>
          <p:cNvPr id="10" name="TextBox 9">
            <a:extLst>
              <a:ext uri="{FF2B5EF4-FFF2-40B4-BE49-F238E27FC236}">
                <a16:creationId xmlns:a16="http://schemas.microsoft.com/office/drawing/2014/main" id="{EA0F6413-3823-73F6-883A-66A8E398F5E3}"/>
              </a:ext>
            </a:extLst>
          </p:cNvPr>
          <p:cNvSpPr txBox="1"/>
          <p:nvPr/>
        </p:nvSpPr>
        <p:spPr>
          <a:xfrm>
            <a:off x="7687125" y="3100185"/>
            <a:ext cx="2664593" cy="977053"/>
          </a:xfrm>
          <a:prstGeom prst="rect">
            <a:avLst/>
          </a:prstGeom>
          <a:noFill/>
          <a:ln w="25400">
            <a:noFill/>
            <a:miter lim="800000"/>
          </a:ln>
        </p:spPr>
        <p:txBody>
          <a:bodyPr wrap="square" lIns="0" tIns="103282" rIns="0" bIns="0" anchor="t">
            <a:noAutofit/>
          </a:bodyPr>
          <a:lstStyle/>
          <a:p>
            <a:pPr defTabSz="874454"/>
            <a:r>
              <a:rPr lang="en-GB" sz="1500" b="1">
                <a:solidFill>
                  <a:srgbClr val="0FF2B2"/>
                </a:solidFill>
                <a:latin typeface="Source Sans Pro"/>
                <a:ea typeface="Calibri" panose="020F0502020204030204" pitchFamily="34" charset="0"/>
              </a:rPr>
              <a:t>Technical Lead</a:t>
            </a:r>
            <a:endParaRPr lang="en-GB" sz="1530" b="1">
              <a:solidFill>
                <a:srgbClr val="0FF2B2"/>
              </a:solidFill>
              <a:latin typeface="Source Sans Pro"/>
              <a:ea typeface="Calibri" panose="020F0502020204030204" pitchFamily="34" charset="0"/>
            </a:endParaRPr>
          </a:p>
          <a:p>
            <a:pPr defTabSz="874454"/>
            <a:r>
              <a:rPr lang="en-GB" sz="1100">
                <a:solidFill>
                  <a:srgbClr val="FFFFFF"/>
                </a:solidFill>
                <a:latin typeface="Source Sans Pro"/>
                <a:ea typeface="Calibri" panose="020F0502020204030204" pitchFamily="34" charset="0"/>
              </a:rPr>
              <a:t>responsible for delivery of supplier audit programs, overseeing the quality and governance of the LRQA's auditors</a:t>
            </a:r>
            <a:endParaRPr lang="en-US" sz="1100">
              <a:solidFill>
                <a:srgbClr val="FFFFFF"/>
              </a:solidFill>
              <a:latin typeface="Source Sans Pro"/>
              <a:ea typeface="Calibri" panose="020F0502020204030204" pitchFamily="34" charset="0"/>
            </a:endParaRPr>
          </a:p>
        </p:txBody>
      </p:sp>
      <p:sp>
        <p:nvSpPr>
          <p:cNvPr id="3" name="Footer Placeholder 4">
            <a:extLst>
              <a:ext uri="{FF2B5EF4-FFF2-40B4-BE49-F238E27FC236}">
                <a16:creationId xmlns:a16="http://schemas.microsoft.com/office/drawing/2014/main" id="{92FA8AB4-77D4-220D-C87D-D7DE4D184D53}"/>
              </a:ext>
            </a:extLst>
          </p:cNvPr>
          <p:cNvSpPr txBox="1">
            <a:spLocks/>
          </p:cNvSpPr>
          <p:nvPr/>
        </p:nvSpPr>
        <p:spPr>
          <a:xfrm>
            <a:off x="6527730" y="6421341"/>
            <a:ext cx="4784232" cy="183054"/>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lumMod val="85000"/>
                  </a:srgbClr>
                </a:solidFill>
                <a:effectLst/>
                <a:uLnTx/>
                <a:uFillTx/>
                <a:latin typeface="Source Sans Pro"/>
                <a:ea typeface="+mn-ea"/>
                <a:cs typeface="+mn-cs"/>
              </a:rPr>
              <a:t>LRQA Responsible Sourcing:  SMETA</a:t>
            </a:r>
            <a:endParaRPr kumimoji="0" lang="en-GB" sz="1050" b="1" i="0" u="none" strike="noStrike" kern="1200" cap="none" spc="0" normalizeH="0" baseline="0" noProof="0" dirty="0">
              <a:ln>
                <a:noFill/>
              </a:ln>
              <a:solidFill>
                <a:srgbClr val="FFFFFF">
                  <a:lumMod val="85000"/>
                </a:srgbClr>
              </a:solidFill>
              <a:effectLst/>
              <a:uLnTx/>
              <a:uFillTx/>
              <a:latin typeface="Source Sans Pro"/>
              <a:ea typeface="+mn-ea"/>
              <a:cs typeface="+mn-cs"/>
            </a:endParaRPr>
          </a:p>
        </p:txBody>
      </p:sp>
    </p:spTree>
    <p:extLst>
      <p:ext uri="{BB962C8B-B14F-4D97-AF65-F5344CB8AC3E}">
        <p14:creationId xmlns:p14="http://schemas.microsoft.com/office/powerpoint/2010/main" val="36616769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8CAC6E-13CD-637D-FF0B-44E50B73C98E}"/>
              </a:ext>
            </a:extLst>
          </p:cNvPr>
          <p:cNvSpPr>
            <a:spLocks noGrp="1"/>
          </p:cNvSpPr>
          <p:nvPr>
            <p:ph type="ctrTitle"/>
          </p:nvPr>
        </p:nvSpPr>
        <p:spPr>
          <a:xfrm>
            <a:off x="8332395" y="2802964"/>
            <a:ext cx="3717037" cy="1325880"/>
          </a:xfrm>
        </p:spPr>
        <p:txBody>
          <a:bodyPr>
            <a:normAutofit/>
          </a:bodyPr>
          <a:lstStyle/>
          <a:p>
            <a:r>
              <a:rPr lang="en-US" dirty="0"/>
              <a:t>Worker Surveys</a:t>
            </a:r>
          </a:p>
        </p:txBody>
      </p:sp>
      <p:sp>
        <p:nvSpPr>
          <p:cNvPr id="8" name="Text Placeholder 7">
            <a:extLst>
              <a:ext uri="{FF2B5EF4-FFF2-40B4-BE49-F238E27FC236}">
                <a16:creationId xmlns:a16="http://schemas.microsoft.com/office/drawing/2014/main" id="{60E305DC-7108-5BD9-5E28-F0DC5D0FA524}"/>
              </a:ext>
            </a:extLst>
          </p:cNvPr>
          <p:cNvSpPr>
            <a:spLocks noGrp="1"/>
          </p:cNvSpPr>
          <p:nvPr>
            <p:ph type="body" sz="quarter" idx="17"/>
          </p:nvPr>
        </p:nvSpPr>
        <p:spPr/>
        <p:txBody>
          <a:bodyPr/>
          <a:lstStyle/>
          <a:p>
            <a:r>
              <a:rPr lang="en-US"/>
              <a:t>Optional</a:t>
            </a:r>
          </a:p>
        </p:txBody>
      </p:sp>
      <p:sp>
        <p:nvSpPr>
          <p:cNvPr id="4" name="Slide Number Placeholder 3">
            <a:extLst>
              <a:ext uri="{FF2B5EF4-FFF2-40B4-BE49-F238E27FC236}">
                <a16:creationId xmlns:a16="http://schemas.microsoft.com/office/drawing/2014/main" id="{2C808A03-7804-345F-01D2-5192BBDC615C}"/>
              </a:ext>
            </a:extLst>
          </p:cNvPr>
          <p:cNvSpPr>
            <a:spLocks noGrp="1"/>
          </p:cNvSpPr>
          <p:nvPr>
            <p:ph type="sldNum" sz="quarter" idx="4294967295"/>
          </p:nvPr>
        </p:nvSpPr>
        <p:spPr>
          <a:xfrm>
            <a:off x="11607800" y="6356350"/>
            <a:ext cx="584200" cy="365125"/>
          </a:xfrm>
        </p:spPr>
        <p:txBody>
          <a:bodyPr/>
          <a:lstStyle/>
          <a:p>
            <a:fld id="{D606C9BE-BD28-4B59-B0C8-442E93857988}" type="slidenum">
              <a:rPr lang="en-GB" smtClean="0"/>
              <a:pPr/>
              <a:t>41</a:t>
            </a:fld>
            <a:endParaRPr lang="en-GB"/>
          </a:p>
        </p:txBody>
      </p:sp>
      <p:sp>
        <p:nvSpPr>
          <p:cNvPr id="2" name="Footer Placeholder 4">
            <a:extLst>
              <a:ext uri="{FF2B5EF4-FFF2-40B4-BE49-F238E27FC236}">
                <a16:creationId xmlns:a16="http://schemas.microsoft.com/office/drawing/2014/main" id="{A3DF7986-7EFA-31BF-0A99-DDD2DBDDD062}"/>
              </a:ext>
            </a:extLst>
          </p:cNvPr>
          <p:cNvSpPr txBox="1">
            <a:spLocks/>
          </p:cNvSpPr>
          <p:nvPr/>
        </p:nvSpPr>
        <p:spPr>
          <a:xfrm>
            <a:off x="6527730" y="6421341"/>
            <a:ext cx="4784232" cy="183054"/>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lumMod val="85000"/>
                  </a:srgbClr>
                </a:solidFill>
                <a:effectLst/>
                <a:uLnTx/>
                <a:uFillTx/>
                <a:latin typeface="Source Sans Pro"/>
                <a:ea typeface="+mn-ea"/>
                <a:cs typeface="+mn-cs"/>
              </a:rPr>
              <a:t>Customer Responsible Sourcing Program</a:t>
            </a:r>
            <a:endParaRPr kumimoji="0" lang="en-GB" sz="1050" b="1" i="0" u="none" strike="noStrike" kern="1200" cap="none" spc="0" normalizeH="0" baseline="0" noProof="0">
              <a:ln>
                <a:noFill/>
              </a:ln>
              <a:solidFill>
                <a:srgbClr val="FFFFFF">
                  <a:lumMod val="85000"/>
                </a:srgbClr>
              </a:solidFill>
              <a:effectLst/>
              <a:uLnTx/>
              <a:uFillTx/>
              <a:latin typeface="Source Sans Pro"/>
              <a:ea typeface="+mn-ea"/>
              <a:cs typeface="+mn-cs"/>
            </a:endParaRPr>
          </a:p>
        </p:txBody>
      </p:sp>
    </p:spTree>
    <p:extLst>
      <p:ext uri="{BB962C8B-B14F-4D97-AF65-F5344CB8AC3E}">
        <p14:creationId xmlns:p14="http://schemas.microsoft.com/office/powerpoint/2010/main" val="3476823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FAAED9-CFE4-F063-325A-2338FDBE4E80}"/>
              </a:ext>
            </a:extLst>
          </p:cNvPr>
          <p:cNvSpPr>
            <a:spLocks noGrp="1"/>
          </p:cNvSpPr>
          <p:nvPr>
            <p:ph type="title"/>
          </p:nvPr>
        </p:nvSpPr>
        <p:spPr/>
        <p:txBody>
          <a:bodyPr/>
          <a:lstStyle/>
          <a:p>
            <a:r>
              <a:rPr lang="en-US" dirty="0"/>
              <a:t>Deploy a Worker Survey</a:t>
            </a:r>
            <a:endParaRPr lang="en-GB" dirty="0"/>
          </a:p>
        </p:txBody>
      </p:sp>
      <p:sp>
        <p:nvSpPr>
          <p:cNvPr id="13" name="Slide Number Placeholder 3">
            <a:extLst>
              <a:ext uri="{FF2B5EF4-FFF2-40B4-BE49-F238E27FC236}">
                <a16:creationId xmlns:a16="http://schemas.microsoft.com/office/drawing/2014/main" id="{683CE550-BF63-EAAA-ECB3-C8785A42805C}"/>
              </a:ext>
            </a:extLst>
          </p:cNvPr>
          <p:cNvSpPr>
            <a:spLocks noGrp="1"/>
          </p:cNvSpPr>
          <p:nvPr>
            <p:ph type="sldNum" sz="quarter" idx="11"/>
          </p:nvPr>
        </p:nvSpPr>
        <p:spPr/>
        <p:txBody>
          <a:bodyPr/>
          <a:lstStyle/>
          <a:p>
            <a:fld id="{4483779D-C340-494C-9B53-38C528D6A960}" type="slidenum">
              <a:rPr lang="en-GB" smtClean="0"/>
              <a:pPr/>
              <a:t>42</a:t>
            </a:fld>
            <a:endParaRPr lang="en-GB"/>
          </a:p>
        </p:txBody>
      </p:sp>
      <p:pic>
        <p:nvPicPr>
          <p:cNvPr id="32" name="Content Placeholder 31" descr="Statistics outline">
            <a:extLst>
              <a:ext uri="{FF2B5EF4-FFF2-40B4-BE49-F238E27FC236}">
                <a16:creationId xmlns:a16="http://schemas.microsoft.com/office/drawing/2014/main" id="{5B9C4B20-4297-E1C1-D265-9CFE2C952CF2}"/>
              </a:ext>
            </a:extLst>
          </p:cNvPr>
          <p:cNvPicPr>
            <a:picLocks noGrp="1" noChangeAspect="1"/>
          </p:cNvPicPr>
          <p:nvPr>
            <p:ph sz="quarter" idx="1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37987" y="4688286"/>
            <a:ext cx="914400" cy="914400"/>
          </a:xfrm>
        </p:spPr>
      </p:pic>
      <p:sp>
        <p:nvSpPr>
          <p:cNvPr id="10" name="Text Placeholder 9">
            <a:extLst>
              <a:ext uri="{FF2B5EF4-FFF2-40B4-BE49-F238E27FC236}">
                <a16:creationId xmlns:a16="http://schemas.microsoft.com/office/drawing/2014/main" id="{5B77113A-77E5-6068-655B-4D36A8E4FE02}"/>
              </a:ext>
            </a:extLst>
          </p:cNvPr>
          <p:cNvSpPr>
            <a:spLocks noGrp="1"/>
          </p:cNvSpPr>
          <p:nvPr>
            <p:ph type="body" sz="quarter" idx="13"/>
          </p:nvPr>
        </p:nvSpPr>
        <p:spPr/>
        <p:txBody>
          <a:bodyPr vert="horz" lIns="0" tIns="0" rIns="0" bIns="0" rtlCol="0" anchor="t">
            <a:noAutofit/>
          </a:bodyPr>
          <a:lstStyle/>
          <a:p>
            <a:r>
              <a:rPr lang="en-US"/>
              <a:t>10+ years experiences in industrial-level worker survey engagement </a:t>
            </a:r>
            <a:endParaRPr lang="en-US">
              <a:solidFill>
                <a:schemeClr val="bg2"/>
              </a:solidFill>
            </a:endParaRPr>
          </a:p>
        </p:txBody>
      </p:sp>
      <p:sp>
        <p:nvSpPr>
          <p:cNvPr id="17" name="Footer Placeholder 5">
            <a:extLst>
              <a:ext uri="{FF2B5EF4-FFF2-40B4-BE49-F238E27FC236}">
                <a16:creationId xmlns:a16="http://schemas.microsoft.com/office/drawing/2014/main" id="{18FAFDB4-7920-FA34-9D85-BBB929B5DB05}"/>
              </a:ext>
            </a:extLst>
          </p:cNvPr>
          <p:cNvSpPr>
            <a:spLocks noGrp="1"/>
          </p:cNvSpPr>
          <p:nvPr>
            <p:ph type="ftr" sz="quarter" idx="3"/>
          </p:nvPr>
        </p:nvSpPr>
        <p:spPr>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Worker Survey | Product Deck</a:t>
            </a:r>
          </a:p>
        </p:txBody>
      </p:sp>
      <p:sp>
        <p:nvSpPr>
          <p:cNvPr id="4" name="Text Placeholder 3">
            <a:extLst>
              <a:ext uri="{FF2B5EF4-FFF2-40B4-BE49-F238E27FC236}">
                <a16:creationId xmlns:a16="http://schemas.microsoft.com/office/drawing/2014/main" id="{E36ECECE-E154-C976-D06C-918EFD6A0061}"/>
              </a:ext>
            </a:extLst>
          </p:cNvPr>
          <p:cNvSpPr>
            <a:spLocks noGrp="1"/>
          </p:cNvSpPr>
          <p:nvPr>
            <p:ph type="subTitle" idx="4294967295"/>
          </p:nvPr>
        </p:nvSpPr>
        <p:spPr>
          <a:xfrm>
            <a:off x="442912" y="1511542"/>
            <a:ext cx="4125913" cy="4975225"/>
          </a:xfrm>
        </p:spPr>
        <p:txBody>
          <a:bodyPr>
            <a:normAutofit/>
          </a:bodyPr>
          <a:lstStyle/>
          <a:p>
            <a:endParaRPr lang="en-US" sz="1400">
              <a:solidFill>
                <a:schemeClr val="tx1"/>
              </a:solidFill>
              <a:highlight>
                <a:srgbClr val="FFFF00"/>
              </a:highlight>
            </a:endParaRPr>
          </a:p>
          <a:p>
            <a:pPr marL="285750" indent="-285750">
              <a:buClr>
                <a:schemeClr val="tx2"/>
              </a:buClr>
              <a:buFont typeface="Wingdings" panose="05000000000000000000" pitchFamily="2" charset="2"/>
              <a:buChar char="§"/>
            </a:pPr>
            <a:r>
              <a:rPr lang="en-US" sz="1400">
                <a:solidFill>
                  <a:schemeClr val="tx1"/>
                </a:solidFill>
              </a:rPr>
              <a:t>Globally recognized organization excelling in strategic survey programs</a:t>
            </a:r>
          </a:p>
          <a:p>
            <a:pPr marL="285750" indent="-285750">
              <a:buClr>
                <a:schemeClr val="tx2"/>
              </a:buClr>
              <a:buFont typeface="Wingdings" panose="05000000000000000000" pitchFamily="2" charset="2"/>
              <a:buChar char="§"/>
            </a:pPr>
            <a:r>
              <a:rPr lang="en-US" sz="1400">
                <a:solidFill>
                  <a:schemeClr val="tx1"/>
                </a:solidFill>
              </a:rPr>
              <a:t>Founding member of the WEST principles for worker engagement</a:t>
            </a:r>
          </a:p>
          <a:p>
            <a:pPr marL="285750" indent="-285750">
              <a:buClr>
                <a:schemeClr val="tx2"/>
              </a:buClr>
              <a:buFont typeface="Wingdings" panose="05000000000000000000" pitchFamily="2" charset="2"/>
              <a:buChar char="§"/>
            </a:pPr>
            <a:r>
              <a:rPr lang="en-US" sz="1400">
                <a:solidFill>
                  <a:schemeClr val="tx1"/>
                </a:solidFill>
              </a:rPr>
              <a:t>Part of a wider consulting business with extensive capacity-building services</a:t>
            </a:r>
          </a:p>
          <a:p>
            <a:pPr marL="285750" indent="-285750">
              <a:buClr>
                <a:schemeClr val="tx2"/>
              </a:buClr>
              <a:buFont typeface="Wingdings" panose="05000000000000000000" pitchFamily="2" charset="2"/>
              <a:buChar char="§"/>
            </a:pPr>
            <a:r>
              <a:rPr lang="en-US" sz="1400">
                <a:solidFill>
                  <a:schemeClr val="tx1"/>
                </a:solidFill>
              </a:rPr>
              <a:t>Established regional partnerships with trusted NGOs and local organizations linked to worker communities</a:t>
            </a:r>
          </a:p>
          <a:p>
            <a:pPr marL="285750" indent="-285750">
              <a:buClr>
                <a:schemeClr val="tx2"/>
              </a:buClr>
              <a:buFont typeface="Wingdings" panose="05000000000000000000" pitchFamily="2" charset="2"/>
              <a:buChar char="§"/>
            </a:pPr>
            <a:r>
              <a:rPr lang="en-US" sz="1400">
                <a:solidFill>
                  <a:schemeClr val="tx1"/>
                </a:solidFill>
              </a:rPr>
              <a:t>Preferred partner for leading global associations and industry groups, spearheading impactful programs to amplify worker voice</a:t>
            </a:r>
          </a:p>
          <a:p>
            <a:pPr marL="285750" indent="-285750">
              <a:buClr>
                <a:schemeClr val="tx2"/>
              </a:buClr>
              <a:buFont typeface="Wingdings" panose="05000000000000000000" pitchFamily="2" charset="2"/>
              <a:buChar char="§"/>
            </a:pPr>
            <a:endParaRPr lang="en-US" sz="1400">
              <a:solidFill>
                <a:srgbClr val="4B4C5D"/>
              </a:solidFill>
            </a:endParaRPr>
          </a:p>
          <a:p>
            <a:pPr>
              <a:buClr>
                <a:schemeClr val="tx2"/>
              </a:buClr>
            </a:pPr>
            <a:r>
              <a:rPr lang="en-US" sz="1050">
                <a:solidFill>
                  <a:srgbClr val="4B4C5D"/>
                </a:solidFill>
              </a:rPr>
              <a:t>NOTE: Worker survey service was formerly under the brand name of Laborlink, which was acquired by ELEVATE in 2017 and LRQA in 2022.</a:t>
            </a:r>
          </a:p>
          <a:p>
            <a:pPr>
              <a:buClr>
                <a:schemeClr val="tx2"/>
              </a:buClr>
            </a:pPr>
            <a:endParaRPr lang="en-US" sz="1050">
              <a:solidFill>
                <a:srgbClr val="4B4C5D"/>
              </a:solidFill>
            </a:endParaRPr>
          </a:p>
          <a:p>
            <a:pPr>
              <a:buClr>
                <a:schemeClr val="tx2"/>
              </a:buClr>
            </a:pPr>
            <a:endParaRPr lang="en-US" sz="1050">
              <a:solidFill>
                <a:srgbClr val="4B4C5D"/>
              </a:solidFill>
            </a:endParaRPr>
          </a:p>
          <a:p>
            <a:pPr>
              <a:buClr>
                <a:schemeClr val="tx2"/>
              </a:buClr>
            </a:pPr>
            <a:endParaRPr lang="en-HK" altLang="zh-TW" sz="800">
              <a:solidFill>
                <a:srgbClr val="4B4C5D"/>
              </a:solidFill>
            </a:endParaRPr>
          </a:p>
          <a:p>
            <a:pPr>
              <a:buClr>
                <a:schemeClr val="tx2"/>
              </a:buClr>
            </a:pPr>
            <a:endParaRPr lang="en-US" sz="1400">
              <a:solidFill>
                <a:schemeClr val="tx1"/>
              </a:solidFill>
            </a:endParaRPr>
          </a:p>
          <a:p>
            <a:endParaRPr lang="en-US" sz="1400">
              <a:solidFill>
                <a:schemeClr val="tx1"/>
              </a:solidFill>
            </a:endParaRPr>
          </a:p>
          <a:p>
            <a:endParaRPr lang="en-US">
              <a:solidFill>
                <a:schemeClr val="bg2"/>
              </a:solidFill>
            </a:endParaRPr>
          </a:p>
        </p:txBody>
      </p:sp>
      <p:sp>
        <p:nvSpPr>
          <p:cNvPr id="2" name="TextBox 1">
            <a:extLst>
              <a:ext uri="{FF2B5EF4-FFF2-40B4-BE49-F238E27FC236}">
                <a16:creationId xmlns:a16="http://schemas.microsoft.com/office/drawing/2014/main" id="{F69B51B4-1568-0869-9FC2-90DBBB10E2FA}"/>
              </a:ext>
            </a:extLst>
          </p:cNvPr>
          <p:cNvSpPr txBox="1"/>
          <p:nvPr/>
        </p:nvSpPr>
        <p:spPr>
          <a:xfrm>
            <a:off x="6408539" y="4277636"/>
            <a:ext cx="1686757" cy="630315"/>
          </a:xfrm>
          <a:prstGeom prst="rect">
            <a:avLst/>
          </a:prstGeom>
          <a:noFill/>
          <a:ln w="25400">
            <a:noFill/>
            <a:miter lim="800000"/>
          </a:ln>
        </p:spPr>
        <p:txBody>
          <a:bodyPr wrap="square" lIns="0" tIns="0" rIns="0" bIns="0" rtlCol="0" anchor="t">
            <a:noAutofit/>
          </a:bodyPr>
          <a:lstStyle/>
          <a:p>
            <a:pPr algn="l"/>
            <a:r>
              <a:rPr lang="en-HK" sz="1600">
                <a:solidFill>
                  <a:srgbClr val="088C8A"/>
                </a:solidFill>
              </a:rPr>
              <a:t>Surveys deployed</a:t>
            </a:r>
            <a:endParaRPr lang="en-HK" sz="1600">
              <a:solidFill>
                <a:srgbClr val="088C8A"/>
              </a:solidFill>
              <a:ea typeface="Source Sans Pro"/>
            </a:endParaRPr>
          </a:p>
        </p:txBody>
      </p:sp>
      <p:sp>
        <p:nvSpPr>
          <p:cNvPr id="5" name="TextBox 4">
            <a:extLst>
              <a:ext uri="{FF2B5EF4-FFF2-40B4-BE49-F238E27FC236}">
                <a16:creationId xmlns:a16="http://schemas.microsoft.com/office/drawing/2014/main" id="{72EE1758-AFA3-12C0-94E5-6B0211B17B4D}"/>
              </a:ext>
            </a:extLst>
          </p:cNvPr>
          <p:cNvSpPr txBox="1"/>
          <p:nvPr/>
        </p:nvSpPr>
        <p:spPr>
          <a:xfrm>
            <a:off x="9302425" y="4233589"/>
            <a:ext cx="1959171" cy="630315"/>
          </a:xfrm>
          <a:prstGeom prst="rect">
            <a:avLst/>
          </a:prstGeom>
          <a:noFill/>
          <a:ln w="25400">
            <a:noFill/>
            <a:miter lim="800000"/>
          </a:ln>
        </p:spPr>
        <p:txBody>
          <a:bodyPr wrap="square" lIns="0" tIns="0" rIns="0" bIns="0" rtlCol="0" anchor="t">
            <a:noAutofit/>
          </a:bodyPr>
          <a:lstStyle/>
          <a:p>
            <a:pPr algn="l"/>
            <a:r>
              <a:rPr lang="en-HK" sz="1600">
                <a:solidFill>
                  <a:srgbClr val="088C8A"/>
                </a:solidFill>
              </a:rPr>
              <a:t>Languages supported</a:t>
            </a:r>
            <a:endParaRPr lang="en-HK" sz="1600">
              <a:solidFill>
                <a:srgbClr val="088C8A"/>
              </a:solidFill>
              <a:ea typeface="Source Sans Pro"/>
            </a:endParaRPr>
          </a:p>
        </p:txBody>
      </p:sp>
      <p:sp>
        <p:nvSpPr>
          <p:cNvPr id="11" name="TextBox 10">
            <a:extLst>
              <a:ext uri="{FF2B5EF4-FFF2-40B4-BE49-F238E27FC236}">
                <a16:creationId xmlns:a16="http://schemas.microsoft.com/office/drawing/2014/main" id="{CB51CBFA-A525-A6F5-E387-A6FBBF2B9A32}"/>
              </a:ext>
            </a:extLst>
          </p:cNvPr>
          <p:cNvSpPr txBox="1"/>
          <p:nvPr/>
        </p:nvSpPr>
        <p:spPr>
          <a:xfrm>
            <a:off x="9280482" y="5701177"/>
            <a:ext cx="2038237" cy="630315"/>
          </a:xfrm>
          <a:prstGeom prst="rect">
            <a:avLst/>
          </a:prstGeom>
          <a:noFill/>
          <a:ln w="25400">
            <a:noFill/>
            <a:miter lim="800000"/>
          </a:ln>
        </p:spPr>
        <p:txBody>
          <a:bodyPr wrap="square" lIns="0" tIns="0" rIns="0" bIns="0" rtlCol="0" anchor="t">
            <a:noAutofit/>
          </a:bodyPr>
          <a:lstStyle/>
          <a:p>
            <a:pPr algn="l"/>
            <a:r>
              <a:rPr lang="en-HK" sz="1600">
                <a:solidFill>
                  <a:srgbClr val="088C8A"/>
                </a:solidFill>
              </a:rPr>
              <a:t>Data points generated</a:t>
            </a:r>
            <a:endParaRPr lang="en-HK" sz="1600">
              <a:solidFill>
                <a:srgbClr val="088C8A"/>
              </a:solidFill>
              <a:ea typeface="Source Sans Pro"/>
            </a:endParaRPr>
          </a:p>
        </p:txBody>
      </p:sp>
      <p:sp>
        <p:nvSpPr>
          <p:cNvPr id="12" name="TextBox 11">
            <a:extLst>
              <a:ext uri="{FF2B5EF4-FFF2-40B4-BE49-F238E27FC236}">
                <a16:creationId xmlns:a16="http://schemas.microsoft.com/office/drawing/2014/main" id="{A6F5819B-AAEC-B87F-9B69-2BA5955B59AB}"/>
              </a:ext>
            </a:extLst>
          </p:cNvPr>
          <p:cNvSpPr txBox="1"/>
          <p:nvPr/>
        </p:nvSpPr>
        <p:spPr>
          <a:xfrm>
            <a:off x="6399014" y="5745224"/>
            <a:ext cx="1686757" cy="630315"/>
          </a:xfrm>
          <a:prstGeom prst="rect">
            <a:avLst/>
          </a:prstGeom>
          <a:noFill/>
          <a:ln w="25400">
            <a:noFill/>
            <a:miter lim="800000"/>
          </a:ln>
        </p:spPr>
        <p:txBody>
          <a:bodyPr wrap="square" lIns="0" tIns="0" rIns="0" bIns="0" rtlCol="0" anchor="t">
            <a:noAutofit/>
          </a:bodyPr>
          <a:lstStyle/>
          <a:p>
            <a:pPr algn="l"/>
            <a:r>
              <a:rPr lang="en-HK" sz="1600">
                <a:solidFill>
                  <a:srgbClr val="088C8A"/>
                </a:solidFill>
              </a:rPr>
              <a:t>Workers engaged</a:t>
            </a:r>
            <a:endParaRPr lang="en-HK" sz="1600">
              <a:solidFill>
                <a:srgbClr val="088C8A"/>
              </a:solidFill>
              <a:ea typeface="Source Sans Pro"/>
            </a:endParaRPr>
          </a:p>
        </p:txBody>
      </p:sp>
      <p:sp>
        <p:nvSpPr>
          <p:cNvPr id="22" name="TextBox 21">
            <a:extLst>
              <a:ext uri="{FF2B5EF4-FFF2-40B4-BE49-F238E27FC236}">
                <a16:creationId xmlns:a16="http://schemas.microsoft.com/office/drawing/2014/main" id="{9EB357F5-3416-C6FB-44B9-9B442E5C1205}"/>
              </a:ext>
            </a:extLst>
          </p:cNvPr>
          <p:cNvSpPr txBox="1"/>
          <p:nvPr/>
        </p:nvSpPr>
        <p:spPr>
          <a:xfrm>
            <a:off x="9252387" y="3418729"/>
            <a:ext cx="1828800" cy="893389"/>
          </a:xfrm>
          <a:prstGeom prst="rect">
            <a:avLst/>
          </a:prstGeom>
          <a:noFill/>
          <a:ln w="25400">
            <a:noFill/>
            <a:miter lim="800000"/>
          </a:ln>
        </p:spPr>
        <p:txBody>
          <a:bodyPr wrap="square" lIns="0" tIns="0" rIns="0" bIns="0" rtlCol="0">
            <a:noAutofit/>
          </a:bodyPr>
          <a:lstStyle/>
          <a:p>
            <a:r>
              <a:rPr lang="en-HK" sz="6000">
                <a:solidFill>
                  <a:srgbClr val="FFE900"/>
                </a:solidFill>
              </a:rPr>
              <a:t>55</a:t>
            </a:r>
          </a:p>
        </p:txBody>
      </p:sp>
      <p:sp>
        <p:nvSpPr>
          <p:cNvPr id="23" name="TextBox 22">
            <a:extLst>
              <a:ext uri="{FF2B5EF4-FFF2-40B4-BE49-F238E27FC236}">
                <a16:creationId xmlns:a16="http://schemas.microsoft.com/office/drawing/2014/main" id="{EE53517F-A11F-AE57-D6BA-216A81E8507A}"/>
              </a:ext>
            </a:extLst>
          </p:cNvPr>
          <p:cNvSpPr txBox="1"/>
          <p:nvPr/>
        </p:nvSpPr>
        <p:spPr>
          <a:xfrm>
            <a:off x="6375364" y="4767067"/>
            <a:ext cx="1828800" cy="893389"/>
          </a:xfrm>
          <a:prstGeom prst="rect">
            <a:avLst/>
          </a:prstGeom>
          <a:noFill/>
          <a:ln w="25400">
            <a:noFill/>
            <a:miter lim="800000"/>
          </a:ln>
        </p:spPr>
        <p:txBody>
          <a:bodyPr wrap="square" lIns="0" tIns="0" rIns="0" bIns="0" rtlCol="0">
            <a:noAutofit/>
          </a:bodyPr>
          <a:lstStyle/>
          <a:p>
            <a:r>
              <a:rPr lang="en-HK" sz="6000">
                <a:solidFill>
                  <a:schemeClr val="accent2"/>
                </a:solidFill>
              </a:rPr>
              <a:t>7M+</a:t>
            </a:r>
          </a:p>
        </p:txBody>
      </p:sp>
      <p:sp>
        <p:nvSpPr>
          <p:cNvPr id="24" name="TextBox 23">
            <a:extLst>
              <a:ext uri="{FF2B5EF4-FFF2-40B4-BE49-F238E27FC236}">
                <a16:creationId xmlns:a16="http://schemas.microsoft.com/office/drawing/2014/main" id="{EE8522A2-A6CF-B0B3-B524-133040578AB3}"/>
              </a:ext>
            </a:extLst>
          </p:cNvPr>
          <p:cNvSpPr txBox="1"/>
          <p:nvPr/>
        </p:nvSpPr>
        <p:spPr>
          <a:xfrm>
            <a:off x="9252387" y="4723020"/>
            <a:ext cx="1828800" cy="893389"/>
          </a:xfrm>
          <a:prstGeom prst="rect">
            <a:avLst/>
          </a:prstGeom>
          <a:noFill/>
          <a:ln w="25400">
            <a:noFill/>
            <a:miter lim="800000"/>
          </a:ln>
        </p:spPr>
        <p:txBody>
          <a:bodyPr wrap="square" lIns="0" tIns="0" rIns="0" bIns="0" rtlCol="0">
            <a:noAutofit/>
          </a:bodyPr>
          <a:lstStyle/>
          <a:p>
            <a:r>
              <a:rPr lang="en-HK" sz="6000">
                <a:solidFill>
                  <a:schemeClr val="accent5"/>
                </a:solidFill>
              </a:rPr>
              <a:t>30M+</a:t>
            </a:r>
          </a:p>
        </p:txBody>
      </p:sp>
      <p:pic>
        <p:nvPicPr>
          <p:cNvPr id="9" name="Graphic 8" descr="Users outline">
            <a:extLst>
              <a:ext uri="{FF2B5EF4-FFF2-40B4-BE49-F238E27FC236}">
                <a16:creationId xmlns:a16="http://schemas.microsoft.com/office/drawing/2014/main" id="{5912DD65-BBC0-78ED-B0B1-BAA5F4A1F4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87487" y="4779726"/>
            <a:ext cx="731520" cy="731520"/>
          </a:xfrm>
          <a:prstGeom prst="rect">
            <a:avLst/>
          </a:prstGeom>
        </p:spPr>
      </p:pic>
      <p:sp>
        <p:nvSpPr>
          <p:cNvPr id="14" name="TextBox 13">
            <a:extLst>
              <a:ext uri="{FF2B5EF4-FFF2-40B4-BE49-F238E27FC236}">
                <a16:creationId xmlns:a16="http://schemas.microsoft.com/office/drawing/2014/main" id="{8401C4D9-82B0-BCEA-23AD-C85815C00F1C}"/>
              </a:ext>
            </a:extLst>
          </p:cNvPr>
          <p:cNvSpPr txBox="1"/>
          <p:nvPr/>
        </p:nvSpPr>
        <p:spPr>
          <a:xfrm>
            <a:off x="6408539" y="2968308"/>
            <a:ext cx="1686757" cy="630315"/>
          </a:xfrm>
          <a:prstGeom prst="rect">
            <a:avLst/>
          </a:prstGeom>
          <a:noFill/>
          <a:ln w="25400">
            <a:noFill/>
            <a:miter lim="800000"/>
          </a:ln>
        </p:spPr>
        <p:txBody>
          <a:bodyPr wrap="square" lIns="0" tIns="0" rIns="0" bIns="0" rtlCol="0" anchor="t">
            <a:noAutofit/>
          </a:bodyPr>
          <a:lstStyle/>
          <a:p>
            <a:pPr algn="l"/>
            <a:r>
              <a:rPr lang="en-HK" sz="1600">
                <a:solidFill>
                  <a:srgbClr val="088C8A"/>
                </a:solidFill>
              </a:rPr>
              <a:t>Countries covered</a:t>
            </a:r>
            <a:endParaRPr lang="en-HK" sz="1600">
              <a:solidFill>
                <a:srgbClr val="088C8A"/>
              </a:solidFill>
              <a:ea typeface="Source Sans Pro"/>
            </a:endParaRPr>
          </a:p>
        </p:txBody>
      </p:sp>
      <p:pic>
        <p:nvPicPr>
          <p:cNvPr id="15" name="Graphic 14" descr="Globe outline">
            <a:extLst>
              <a:ext uri="{FF2B5EF4-FFF2-40B4-BE49-F238E27FC236}">
                <a16:creationId xmlns:a16="http://schemas.microsoft.com/office/drawing/2014/main" id="{1CDE668C-984D-C596-469B-A58CBED1E85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87487" y="2271681"/>
            <a:ext cx="731520" cy="731520"/>
          </a:xfrm>
          <a:prstGeom prst="rect">
            <a:avLst/>
          </a:prstGeom>
        </p:spPr>
      </p:pic>
      <p:sp>
        <p:nvSpPr>
          <p:cNvPr id="16" name="TextBox 15">
            <a:extLst>
              <a:ext uri="{FF2B5EF4-FFF2-40B4-BE49-F238E27FC236}">
                <a16:creationId xmlns:a16="http://schemas.microsoft.com/office/drawing/2014/main" id="{60974D6E-107A-7818-66C5-406E93A3D2BE}"/>
              </a:ext>
            </a:extLst>
          </p:cNvPr>
          <p:cNvSpPr txBox="1"/>
          <p:nvPr/>
        </p:nvSpPr>
        <p:spPr>
          <a:xfrm>
            <a:off x="6375364" y="2136377"/>
            <a:ext cx="1828800" cy="893389"/>
          </a:xfrm>
          <a:prstGeom prst="rect">
            <a:avLst/>
          </a:prstGeom>
          <a:noFill/>
          <a:ln w="25400">
            <a:noFill/>
            <a:miter lim="800000"/>
          </a:ln>
        </p:spPr>
        <p:txBody>
          <a:bodyPr wrap="square" lIns="0" tIns="0" rIns="0" bIns="0" rtlCol="0">
            <a:noAutofit/>
          </a:bodyPr>
          <a:lstStyle/>
          <a:p>
            <a:r>
              <a:rPr lang="en-HK" sz="6000">
                <a:solidFill>
                  <a:schemeClr val="accent3"/>
                </a:solidFill>
              </a:rPr>
              <a:t>62</a:t>
            </a:r>
          </a:p>
        </p:txBody>
      </p:sp>
      <p:sp>
        <p:nvSpPr>
          <p:cNvPr id="28" name="TextBox 27">
            <a:extLst>
              <a:ext uri="{FF2B5EF4-FFF2-40B4-BE49-F238E27FC236}">
                <a16:creationId xmlns:a16="http://schemas.microsoft.com/office/drawing/2014/main" id="{88009B2E-F1BD-008B-CD87-84F1D10E1A47}"/>
              </a:ext>
            </a:extLst>
          </p:cNvPr>
          <p:cNvSpPr txBox="1"/>
          <p:nvPr/>
        </p:nvSpPr>
        <p:spPr>
          <a:xfrm>
            <a:off x="6375364" y="3428153"/>
            <a:ext cx="1828800" cy="893389"/>
          </a:xfrm>
          <a:prstGeom prst="rect">
            <a:avLst/>
          </a:prstGeom>
          <a:noFill/>
          <a:ln w="25400">
            <a:noFill/>
            <a:miter lim="800000"/>
          </a:ln>
        </p:spPr>
        <p:txBody>
          <a:bodyPr wrap="square" lIns="0" tIns="0" rIns="0" bIns="0" rtlCol="0">
            <a:noAutofit/>
          </a:bodyPr>
          <a:lstStyle/>
          <a:p>
            <a:r>
              <a:rPr lang="en-HK" sz="6000">
                <a:solidFill>
                  <a:schemeClr val="accent4"/>
                </a:solidFill>
              </a:rPr>
              <a:t>10K</a:t>
            </a:r>
          </a:p>
        </p:txBody>
      </p:sp>
      <p:pic>
        <p:nvPicPr>
          <p:cNvPr id="29" name="Graphic 28" descr="Checklist outline">
            <a:extLst>
              <a:ext uri="{FF2B5EF4-FFF2-40B4-BE49-F238E27FC236}">
                <a16:creationId xmlns:a16="http://schemas.microsoft.com/office/drawing/2014/main" id="{3B4B836D-97BE-123D-70D1-E581B0675B4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94763" y="3562494"/>
            <a:ext cx="731520" cy="731520"/>
          </a:xfrm>
          <a:prstGeom prst="rect">
            <a:avLst/>
          </a:prstGeom>
        </p:spPr>
      </p:pic>
      <p:pic>
        <p:nvPicPr>
          <p:cNvPr id="34" name="Graphic 33" descr="Chat bubble outline">
            <a:extLst>
              <a:ext uri="{FF2B5EF4-FFF2-40B4-BE49-F238E27FC236}">
                <a16:creationId xmlns:a16="http://schemas.microsoft.com/office/drawing/2014/main" id="{9A068B4B-31D4-3CFD-771A-0F39851CF4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364698" y="3562494"/>
            <a:ext cx="731520" cy="731520"/>
          </a:xfrm>
          <a:prstGeom prst="rect">
            <a:avLst/>
          </a:prstGeom>
        </p:spPr>
      </p:pic>
      <p:pic>
        <p:nvPicPr>
          <p:cNvPr id="8" name="Picture 7">
            <a:extLst>
              <a:ext uri="{FF2B5EF4-FFF2-40B4-BE49-F238E27FC236}">
                <a16:creationId xmlns:a16="http://schemas.microsoft.com/office/drawing/2014/main" id="{61A0AB5F-8777-91DB-24DA-95DBFF366ABB}"/>
              </a:ext>
            </a:extLst>
          </p:cNvPr>
          <p:cNvPicPr>
            <a:picLocks noChangeAspect="1"/>
          </p:cNvPicPr>
          <p:nvPr/>
        </p:nvPicPr>
        <p:blipFill>
          <a:blip r:embed="rId13"/>
          <a:stretch>
            <a:fillRect/>
          </a:stretch>
        </p:blipFill>
        <p:spPr>
          <a:xfrm>
            <a:off x="7680019" y="540132"/>
            <a:ext cx="4366638" cy="2301439"/>
          </a:xfrm>
          <a:prstGeom prst="rect">
            <a:avLst/>
          </a:prstGeom>
        </p:spPr>
      </p:pic>
      <p:sp>
        <p:nvSpPr>
          <p:cNvPr id="3" name="Text Placeholder 9">
            <a:extLst>
              <a:ext uri="{FF2B5EF4-FFF2-40B4-BE49-F238E27FC236}">
                <a16:creationId xmlns:a16="http://schemas.microsoft.com/office/drawing/2014/main" id="{E3FED0FE-E4C7-EDA0-B7D4-1F5CF077A3C4}"/>
              </a:ext>
            </a:extLst>
          </p:cNvPr>
          <p:cNvSpPr txBox="1">
            <a:spLocks/>
          </p:cNvSpPr>
          <p:nvPr/>
        </p:nvSpPr>
        <p:spPr>
          <a:xfrm>
            <a:off x="5599714" y="1667951"/>
            <a:ext cx="1959171" cy="528448"/>
          </a:xfrm>
          <a:prstGeom prst="rect">
            <a:avLst/>
          </a:prstGeom>
        </p:spPr>
        <p:txBody>
          <a:bodyPr vert="horz" lIns="0" tIns="0" rIns="0" bIns="0" rtlCol="0" anchor="t">
            <a:noAutofit/>
          </a:bodyPr>
          <a:lstStyle>
            <a:lvl1pPr marL="180000" indent="-180000" algn="l" defTabSz="914400" rtl="0" eaLnBrk="1" latinLnBrk="0" hangingPunct="1">
              <a:lnSpc>
                <a:spcPct val="100000"/>
              </a:lnSpc>
              <a:spcBef>
                <a:spcPts val="1000"/>
              </a:spcBef>
              <a:buClr>
                <a:schemeClr val="bg2"/>
              </a:buClr>
              <a:buFont typeface="Arial" panose="020B0604020202020204" pitchFamily="34" charset="0"/>
              <a:buChar char="•"/>
              <a:defRPr sz="2000" b="0" kern="1200">
                <a:solidFill>
                  <a:schemeClr val="tx2"/>
                </a:solidFill>
                <a:latin typeface="+mn-lt"/>
                <a:ea typeface="+mn-ea"/>
                <a:cs typeface="+mn-cs"/>
              </a:defRPr>
            </a:lvl1pPr>
            <a:lvl2pPr marL="360000" indent="-180000" algn="l" defTabSz="914400" rtl="0" eaLnBrk="1" latinLnBrk="0" hangingPunct="1">
              <a:lnSpc>
                <a:spcPct val="100000"/>
              </a:lnSpc>
              <a:spcBef>
                <a:spcPts val="500"/>
              </a:spcBef>
              <a:buClr>
                <a:schemeClr val="bg2"/>
              </a:buClr>
              <a:buFont typeface="Arial" panose="020B0604020202020204" pitchFamily="34" charset="0"/>
              <a:buChar char="•"/>
              <a:defRPr sz="1800" b="0" kern="1200">
                <a:solidFill>
                  <a:schemeClr val="tx2"/>
                </a:solidFill>
                <a:latin typeface="+mn-lt"/>
                <a:ea typeface="Source Sans Pro Black" panose="020B0803030403020204" pitchFamily="34" charset="0"/>
                <a:cs typeface="+mn-cs"/>
              </a:defRPr>
            </a:lvl2pPr>
            <a:lvl3pPr marL="541338" indent="-185738"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2"/>
                </a:solidFill>
                <a:latin typeface="+mn-lt"/>
                <a:ea typeface="+mn-ea"/>
                <a:cs typeface="+mn-cs"/>
              </a:defRPr>
            </a:lvl3pPr>
            <a:lvl4pPr marL="719138" indent="-1778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2"/>
                </a:solidFill>
                <a:latin typeface="+mn-lt"/>
                <a:ea typeface="+mn-ea"/>
                <a:cs typeface="+mn-cs"/>
              </a:defRPr>
            </a:lvl4pPr>
            <a:lvl5pPr marL="896938" indent="-1778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2"/>
                </a:solidFill>
                <a:latin typeface="+mn-lt"/>
                <a:ea typeface="+mn-ea"/>
                <a:cs typeface="+mn-cs"/>
              </a:defRPr>
            </a:lvl5pPr>
            <a:lvl6pPr marL="900000" indent="-180000" algn="l" defTabSz="914400" rtl="0" eaLnBrk="1" latinLnBrk="0" hangingPunct="1">
              <a:lnSpc>
                <a:spcPct val="90000"/>
              </a:lnSpc>
              <a:spcBef>
                <a:spcPts val="500"/>
              </a:spcBef>
              <a:buClr>
                <a:schemeClr val="bg2"/>
              </a:buClr>
              <a:buFont typeface="Arial" panose="020B0604020202020204" pitchFamily="34" charset="0"/>
              <a:buChar char="•"/>
              <a:defRPr sz="1600" b="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HK" sz="1800">
                <a:solidFill>
                  <a:srgbClr val="088C8A"/>
                </a:solidFill>
              </a:rPr>
              <a:t>Key</a:t>
            </a:r>
            <a:r>
              <a:rPr lang="zh-TW" altLang="en-US" sz="1800">
                <a:solidFill>
                  <a:srgbClr val="088C8A"/>
                </a:solidFill>
              </a:rPr>
              <a:t> </a:t>
            </a:r>
            <a:r>
              <a:rPr lang="en-HK" altLang="zh-TW" sz="1800">
                <a:solidFill>
                  <a:srgbClr val="088C8A"/>
                </a:solidFill>
              </a:rPr>
              <a:t>highlights</a:t>
            </a:r>
            <a:endParaRPr lang="en-HK" altLang="zh-TW" sz="1800">
              <a:solidFill>
                <a:srgbClr val="088C8A"/>
              </a:solidFill>
              <a:ea typeface="Source Sans Pro"/>
            </a:endParaRPr>
          </a:p>
          <a:p>
            <a:pPr marL="0" indent="0">
              <a:spcBef>
                <a:spcPts val="0"/>
              </a:spcBef>
              <a:buFont typeface="Arial" panose="020B0604020202020204" pitchFamily="34" charset="0"/>
              <a:buNone/>
            </a:pPr>
            <a:r>
              <a:rPr lang="en-HK" altLang="zh-TW" sz="1200">
                <a:solidFill>
                  <a:srgbClr val="088C8A"/>
                </a:solidFill>
              </a:rPr>
              <a:t>(Recent 3 years, 2020-2022</a:t>
            </a:r>
            <a:r>
              <a:rPr lang="en-HK" altLang="zh-TW" sz="1200"/>
              <a:t>)</a:t>
            </a:r>
          </a:p>
        </p:txBody>
      </p:sp>
    </p:spTree>
    <p:extLst>
      <p:ext uri="{BB962C8B-B14F-4D97-AF65-F5344CB8AC3E}">
        <p14:creationId xmlns:p14="http://schemas.microsoft.com/office/powerpoint/2010/main" val="33093775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17A75-664A-8ED6-1356-6DA34B937B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291287-15EF-FDBF-929B-38FCFA8DEBD9}"/>
              </a:ext>
            </a:extLst>
          </p:cNvPr>
          <p:cNvSpPr>
            <a:spLocks noGrp="1"/>
          </p:cNvSpPr>
          <p:nvPr>
            <p:ph type="ctrTitle"/>
          </p:nvPr>
        </p:nvSpPr>
        <p:spPr>
          <a:xfrm>
            <a:off x="472520" y="489975"/>
            <a:ext cx="9566977" cy="816956"/>
          </a:xfrm>
        </p:spPr>
        <p:txBody>
          <a:bodyPr>
            <a:normAutofit/>
          </a:bodyPr>
          <a:lstStyle/>
          <a:p>
            <a:r>
              <a:rPr lang="en-US" dirty="0"/>
              <a:t>Standardized Worker Surveys by LRQA</a:t>
            </a:r>
            <a:endParaRPr lang="en-GB" dirty="0"/>
          </a:p>
        </p:txBody>
      </p:sp>
      <p:sp>
        <p:nvSpPr>
          <p:cNvPr id="7" name="Footer Placeholder 6">
            <a:extLst>
              <a:ext uri="{FF2B5EF4-FFF2-40B4-BE49-F238E27FC236}">
                <a16:creationId xmlns:a16="http://schemas.microsoft.com/office/drawing/2014/main" id="{4859AD7C-24C7-3E39-0909-103B50988AFE}"/>
              </a:ext>
            </a:extLst>
          </p:cNvPr>
          <p:cNvSpPr>
            <a:spLocks noGrp="1"/>
          </p:cNvSpPr>
          <p:nvPr>
            <p:ph type="ftr" sz="quarter" idx="3"/>
          </p:nvPr>
        </p:nvSpPr>
        <p:spPr/>
        <p:txBody>
          <a:bodyPr/>
          <a:lstStyle/>
          <a:p>
            <a:r>
              <a:rPr lang="en-GB">
                <a:solidFill>
                  <a:schemeClr val="bg1"/>
                </a:solidFill>
              </a:rPr>
              <a:t>Worker Survey | Product Deck</a:t>
            </a:r>
          </a:p>
        </p:txBody>
      </p:sp>
      <p:graphicFrame>
        <p:nvGraphicFramePr>
          <p:cNvPr id="81" name="Table 80">
            <a:extLst>
              <a:ext uri="{FF2B5EF4-FFF2-40B4-BE49-F238E27FC236}">
                <a16:creationId xmlns:a16="http://schemas.microsoft.com/office/drawing/2014/main" id="{B2A9C3D2-8B2E-2EE9-A718-3CB8AA2B9E46}"/>
              </a:ext>
            </a:extLst>
          </p:cNvPr>
          <p:cNvGraphicFramePr>
            <a:graphicFrameLocks noGrp="1"/>
          </p:cNvGraphicFramePr>
          <p:nvPr/>
        </p:nvGraphicFramePr>
        <p:xfrm>
          <a:off x="727969" y="1478076"/>
          <a:ext cx="10996673" cy="4177768"/>
        </p:xfrm>
        <a:graphic>
          <a:graphicData uri="http://schemas.openxmlformats.org/drawingml/2006/table">
            <a:tbl>
              <a:tblPr firstRow="1" bandRow="1">
                <a:tableStyleId>{5C22544A-7EE6-4342-B048-85BDC9FD1C3A}</a:tableStyleId>
              </a:tblPr>
              <a:tblGrid>
                <a:gridCol w="2485748">
                  <a:extLst>
                    <a:ext uri="{9D8B030D-6E8A-4147-A177-3AD203B41FA5}">
                      <a16:colId xmlns:a16="http://schemas.microsoft.com/office/drawing/2014/main" val="1206839262"/>
                    </a:ext>
                  </a:extLst>
                </a:gridCol>
                <a:gridCol w="2927369">
                  <a:extLst>
                    <a:ext uri="{9D8B030D-6E8A-4147-A177-3AD203B41FA5}">
                      <a16:colId xmlns:a16="http://schemas.microsoft.com/office/drawing/2014/main" val="2347912092"/>
                    </a:ext>
                  </a:extLst>
                </a:gridCol>
                <a:gridCol w="2625724">
                  <a:extLst>
                    <a:ext uri="{9D8B030D-6E8A-4147-A177-3AD203B41FA5}">
                      <a16:colId xmlns:a16="http://schemas.microsoft.com/office/drawing/2014/main" val="1284780224"/>
                    </a:ext>
                  </a:extLst>
                </a:gridCol>
                <a:gridCol w="2957832">
                  <a:extLst>
                    <a:ext uri="{9D8B030D-6E8A-4147-A177-3AD203B41FA5}">
                      <a16:colId xmlns:a16="http://schemas.microsoft.com/office/drawing/2014/main" val="2413311176"/>
                    </a:ext>
                  </a:extLst>
                </a:gridCol>
              </a:tblGrid>
              <a:tr h="489688">
                <a:tc>
                  <a:txBody>
                    <a:bodyPr/>
                    <a:lstStyle/>
                    <a:p>
                      <a:r>
                        <a:rPr lang="en-US" sz="1200" b="1" i="0">
                          <a:solidFill>
                            <a:schemeClr val="tx2"/>
                          </a:solidFill>
                          <a:latin typeface="Lato" panose="020F0502020204030203" pitchFamily="34" charset="0"/>
                          <a:ea typeface="Lato" panose="020F0502020204030203" pitchFamily="34" charset="0"/>
                          <a:cs typeface="Lato" panose="020F0502020204030203" pitchFamily="34" charset="0"/>
                        </a:rPr>
                        <a:t>Worker Sentiment Survey</a:t>
                      </a:r>
                    </a:p>
                  </a:txBody>
                  <a:tcPr anchor="ctr">
                    <a:lnL w="12700" cmpd="sng">
                      <a:noFill/>
                    </a:lnL>
                    <a:lnR w="3175" cap="flat" cmpd="sng" algn="ctr">
                      <a:solidFill>
                        <a:schemeClr val="tx1"/>
                      </a:solidFill>
                      <a:prstDash val="solid"/>
                      <a:round/>
                      <a:headEnd type="none" w="med" len="med"/>
                      <a:tailEnd type="none" w="med" len="med"/>
                    </a:lnR>
                    <a:lnT w="127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i="0" err="1">
                          <a:solidFill>
                            <a:schemeClr val="tx2"/>
                          </a:solidFill>
                          <a:latin typeface="Lato" panose="020F0502020204030203" pitchFamily="34" charset="0"/>
                          <a:ea typeface="Lato" panose="020F0502020204030203" pitchFamily="34" charset="0"/>
                          <a:cs typeface="Lato" panose="020F0502020204030203" pitchFamily="34" charset="0"/>
                        </a:rPr>
                        <a:t>Labour</a:t>
                      </a:r>
                      <a:r>
                        <a:rPr lang="en-US" sz="1200" b="1" i="0">
                          <a:solidFill>
                            <a:schemeClr val="tx2"/>
                          </a:solidFill>
                          <a:latin typeface="Lato" panose="020F0502020204030203" pitchFamily="34" charset="0"/>
                          <a:ea typeface="Lato" panose="020F0502020204030203" pitchFamily="34" charset="0"/>
                          <a:cs typeface="Lato" panose="020F0502020204030203" pitchFamily="34" charset="0"/>
                        </a:rPr>
                        <a:t> Risk Survey</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i="0">
                          <a:solidFill>
                            <a:schemeClr val="tx2"/>
                          </a:solidFill>
                          <a:latin typeface="Lato" panose="020F0502020204030203" pitchFamily="34" charset="0"/>
                          <a:ea typeface="Lato" panose="020F0502020204030203" pitchFamily="34" charset="0"/>
                          <a:cs typeface="Lato" panose="020F0502020204030203" pitchFamily="34" charset="0"/>
                        </a:rPr>
                        <a:t>Grievance Mechanism Survey</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i="0">
                          <a:solidFill>
                            <a:schemeClr val="tx2"/>
                          </a:solidFill>
                          <a:latin typeface="Lato" panose="020F0502020204030203" pitchFamily="34" charset="0"/>
                          <a:ea typeface="Lato" panose="020F0502020204030203" pitchFamily="34" charset="0"/>
                          <a:cs typeface="Lato" panose="020F0502020204030203" pitchFamily="34" charset="0"/>
                        </a:rPr>
                        <a:t>Critical Issues Survey</a:t>
                      </a:r>
                    </a:p>
                  </a:txBody>
                  <a:tcPr anchor="ctr">
                    <a:lnL w="3175" cap="flat" cmpd="sng" algn="ctr">
                      <a:solidFill>
                        <a:schemeClr val="tx1"/>
                      </a:solidFill>
                      <a:prstDash val="solid"/>
                      <a:round/>
                      <a:headEnd type="none" w="med" len="med"/>
                      <a:tailEnd type="none" w="med" len="med"/>
                    </a:lnL>
                    <a:lnR w="12700" cmpd="sng">
                      <a:noFill/>
                    </a:lnR>
                    <a:lnT w="127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11775836"/>
                  </a:ext>
                </a:extLst>
              </a:tr>
              <a:tr h="560070">
                <a:tc>
                  <a:txBody>
                    <a:bodyPr/>
                    <a:lstStyle/>
                    <a:p>
                      <a:r>
                        <a:rPr lang="en-US" sz="1200">
                          <a:solidFill>
                            <a:schemeClr val="tx2"/>
                          </a:solidFill>
                        </a:rPr>
                        <a:t>4 Sentiment dimensions</a:t>
                      </a:r>
                    </a:p>
                  </a:txBody>
                  <a:tcPr marL="137160" marR="137160" marT="137160" marB="137160">
                    <a:lnL w="12700" cmpd="sng">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a:solidFill>
                            <a:schemeClr val="tx2"/>
                          </a:solidFill>
                        </a:rPr>
                        <a:t>11 ILO force </a:t>
                      </a:r>
                      <a:r>
                        <a:rPr lang="en-US" sz="1200" err="1">
                          <a:solidFill>
                            <a:schemeClr val="tx2"/>
                          </a:solidFill>
                        </a:rPr>
                        <a:t>labour</a:t>
                      </a:r>
                      <a:r>
                        <a:rPr lang="en-US" sz="1200">
                          <a:solidFill>
                            <a:schemeClr val="tx2"/>
                          </a:solidFill>
                        </a:rPr>
                        <a:t> indicators </a:t>
                      </a:r>
                    </a:p>
                  </a:txBody>
                  <a:tcPr marL="137160" marR="137160" marT="137160" marB="1371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a:solidFill>
                            <a:schemeClr val="tx2"/>
                          </a:solidFill>
                        </a:rPr>
                        <a:t>8 UNGP GM effectiveness criteria</a:t>
                      </a:r>
                    </a:p>
                  </a:txBody>
                  <a:tcPr marL="137160" marR="137160" marT="137160" marB="1371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a:solidFill>
                            <a:schemeClr val="tx2"/>
                          </a:solidFill>
                        </a:rPr>
                        <a:t>10 ERSA critical non-compliance categories</a:t>
                      </a:r>
                    </a:p>
                  </a:txBody>
                  <a:tcPr marL="137160" marR="137160" marT="137160" marB="1371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3919306"/>
                  </a:ext>
                </a:extLst>
              </a:tr>
              <a:tr h="1065397">
                <a:tc>
                  <a:txBody>
                    <a:bodyPr/>
                    <a:lstStyle/>
                    <a:p>
                      <a:pPr marL="171450" indent="-171450">
                        <a:spcAft>
                          <a:spcPts val="600"/>
                        </a:spcAft>
                        <a:buFont typeface="Arial" panose="020B0604020202020204" pitchFamily="34" charset="0"/>
                        <a:buChar char="•"/>
                      </a:pPr>
                      <a:r>
                        <a:rPr lang="en-US" sz="1200">
                          <a:solidFill>
                            <a:schemeClr val="tx2"/>
                          </a:solidFill>
                        </a:rPr>
                        <a:t>Labor </a:t>
                      </a:r>
                    </a:p>
                    <a:p>
                      <a:pPr marL="171450" indent="-171450">
                        <a:spcAft>
                          <a:spcPts val="600"/>
                        </a:spcAft>
                        <a:buFont typeface="Arial" panose="020B0604020202020204" pitchFamily="34" charset="0"/>
                        <a:buChar char="•"/>
                      </a:pPr>
                      <a:r>
                        <a:rPr lang="en-US" sz="1200">
                          <a:solidFill>
                            <a:schemeClr val="tx2"/>
                          </a:solidFill>
                        </a:rPr>
                        <a:t>Health &amp; Safety </a:t>
                      </a:r>
                    </a:p>
                    <a:p>
                      <a:pPr marL="171450" indent="-171450">
                        <a:spcAft>
                          <a:spcPts val="600"/>
                        </a:spcAft>
                        <a:buFont typeface="Arial" panose="020B0604020202020204" pitchFamily="34" charset="0"/>
                        <a:buChar char="•"/>
                      </a:pPr>
                      <a:r>
                        <a:rPr lang="en-US" sz="1200">
                          <a:solidFill>
                            <a:schemeClr val="tx2"/>
                          </a:solidFill>
                        </a:rPr>
                        <a:t>Environment </a:t>
                      </a:r>
                    </a:p>
                    <a:p>
                      <a:pPr marL="171450" indent="-171450">
                        <a:spcAft>
                          <a:spcPts val="600"/>
                        </a:spcAft>
                        <a:buFont typeface="Arial" panose="020B0604020202020204" pitchFamily="34" charset="0"/>
                        <a:buChar char="•"/>
                      </a:pPr>
                      <a:r>
                        <a:rPr lang="en-US" sz="1200">
                          <a:solidFill>
                            <a:schemeClr val="tx2"/>
                          </a:solidFill>
                        </a:rPr>
                        <a:t>Management Systems</a:t>
                      </a:r>
                    </a:p>
                  </a:txBody>
                  <a:tcPr marL="137160" marR="137160" marT="137160" marB="137160">
                    <a:lnL w="12700" cmpd="sng">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Aft>
                          <a:spcPts val="600"/>
                        </a:spcAft>
                        <a:buFont typeface="Arial" panose="020B0604020202020204" pitchFamily="34" charset="0"/>
                        <a:buChar char="•"/>
                      </a:pPr>
                      <a:r>
                        <a:rPr lang="en-US" sz="1200">
                          <a:solidFill>
                            <a:schemeClr val="tx2"/>
                          </a:solidFill>
                        </a:rPr>
                        <a:t>Abuse of vulnerability</a:t>
                      </a:r>
                    </a:p>
                    <a:p>
                      <a:pPr marL="171450" indent="-171450">
                        <a:spcAft>
                          <a:spcPts val="600"/>
                        </a:spcAft>
                        <a:buFont typeface="Arial" panose="020B0604020202020204" pitchFamily="34" charset="0"/>
                        <a:buChar char="•"/>
                      </a:pPr>
                      <a:r>
                        <a:rPr lang="en-US" sz="1200">
                          <a:solidFill>
                            <a:schemeClr val="tx2"/>
                          </a:solidFill>
                        </a:rPr>
                        <a:t>Deception</a:t>
                      </a:r>
                    </a:p>
                    <a:p>
                      <a:pPr marL="171450" indent="-171450">
                        <a:spcAft>
                          <a:spcPts val="600"/>
                        </a:spcAft>
                        <a:buFont typeface="Arial" panose="020B0604020202020204" pitchFamily="34" charset="0"/>
                        <a:buChar char="•"/>
                      </a:pPr>
                      <a:r>
                        <a:rPr lang="en-US" sz="1200">
                          <a:solidFill>
                            <a:schemeClr val="tx2"/>
                          </a:solidFill>
                        </a:rPr>
                        <a:t>Restriction of movement</a:t>
                      </a:r>
                    </a:p>
                    <a:p>
                      <a:pPr marL="171450" indent="-171450">
                        <a:spcAft>
                          <a:spcPts val="600"/>
                        </a:spcAft>
                        <a:buFont typeface="Arial" panose="020B0604020202020204" pitchFamily="34" charset="0"/>
                        <a:buChar char="•"/>
                      </a:pPr>
                      <a:r>
                        <a:rPr lang="en-US" sz="1200">
                          <a:solidFill>
                            <a:schemeClr val="tx2"/>
                          </a:solidFill>
                        </a:rPr>
                        <a:t>Isolation</a:t>
                      </a:r>
                    </a:p>
                    <a:p>
                      <a:pPr marL="171450" indent="-171450">
                        <a:spcAft>
                          <a:spcPts val="600"/>
                        </a:spcAft>
                        <a:buFont typeface="Arial" panose="020B0604020202020204" pitchFamily="34" charset="0"/>
                        <a:buChar char="•"/>
                      </a:pPr>
                      <a:r>
                        <a:rPr lang="en-US" sz="1200">
                          <a:solidFill>
                            <a:schemeClr val="tx2"/>
                          </a:solidFill>
                        </a:rPr>
                        <a:t>Physical and sexual violence</a:t>
                      </a:r>
                    </a:p>
                    <a:p>
                      <a:pPr marL="171450" indent="-171450">
                        <a:spcAft>
                          <a:spcPts val="600"/>
                        </a:spcAft>
                        <a:buFont typeface="Arial" panose="020B0604020202020204" pitchFamily="34" charset="0"/>
                        <a:buChar char="•"/>
                      </a:pPr>
                      <a:r>
                        <a:rPr lang="en-US" sz="1200">
                          <a:solidFill>
                            <a:schemeClr val="tx2"/>
                          </a:solidFill>
                        </a:rPr>
                        <a:t>Intimidation and threats</a:t>
                      </a:r>
                    </a:p>
                    <a:p>
                      <a:pPr marL="171450" indent="-171450">
                        <a:spcAft>
                          <a:spcPts val="600"/>
                        </a:spcAft>
                        <a:buFont typeface="Arial" panose="020B0604020202020204" pitchFamily="34" charset="0"/>
                        <a:buChar char="•"/>
                      </a:pPr>
                      <a:r>
                        <a:rPr lang="en-US" sz="1200">
                          <a:solidFill>
                            <a:schemeClr val="tx2"/>
                          </a:solidFill>
                        </a:rPr>
                        <a:t>Retention of identity documents</a:t>
                      </a:r>
                    </a:p>
                    <a:p>
                      <a:pPr marL="171450" indent="-171450">
                        <a:spcAft>
                          <a:spcPts val="600"/>
                        </a:spcAft>
                        <a:buFont typeface="Arial" panose="020B0604020202020204" pitchFamily="34" charset="0"/>
                        <a:buChar char="•"/>
                      </a:pPr>
                      <a:r>
                        <a:rPr lang="en-US" sz="1200">
                          <a:solidFill>
                            <a:schemeClr val="tx2"/>
                          </a:solidFill>
                        </a:rPr>
                        <a:t>Withholding of wages</a:t>
                      </a:r>
                    </a:p>
                    <a:p>
                      <a:pPr marL="171450" indent="-171450">
                        <a:spcAft>
                          <a:spcPts val="600"/>
                        </a:spcAft>
                        <a:buFont typeface="Arial" panose="020B0604020202020204" pitchFamily="34" charset="0"/>
                        <a:buChar char="•"/>
                      </a:pPr>
                      <a:r>
                        <a:rPr lang="en-US" sz="1200">
                          <a:solidFill>
                            <a:schemeClr val="tx2"/>
                          </a:solidFill>
                        </a:rPr>
                        <a:t>Debt bondage</a:t>
                      </a:r>
                    </a:p>
                    <a:p>
                      <a:pPr marL="171450" indent="-171450">
                        <a:spcAft>
                          <a:spcPts val="600"/>
                        </a:spcAft>
                        <a:buFont typeface="Arial" panose="020B0604020202020204" pitchFamily="34" charset="0"/>
                        <a:buChar char="•"/>
                      </a:pPr>
                      <a:r>
                        <a:rPr lang="en-US" sz="1200">
                          <a:solidFill>
                            <a:schemeClr val="tx2"/>
                          </a:solidFill>
                        </a:rPr>
                        <a:t>Abusive working and living conditions</a:t>
                      </a:r>
                    </a:p>
                    <a:p>
                      <a:pPr marL="171450" indent="-171450">
                        <a:spcAft>
                          <a:spcPts val="600"/>
                        </a:spcAft>
                        <a:buFont typeface="Arial" panose="020B0604020202020204" pitchFamily="34" charset="0"/>
                        <a:buChar char="•"/>
                      </a:pPr>
                      <a:r>
                        <a:rPr lang="en-US" sz="1200">
                          <a:solidFill>
                            <a:schemeClr val="tx2"/>
                          </a:solidFill>
                        </a:rPr>
                        <a:t>Excessive overtime</a:t>
                      </a:r>
                    </a:p>
                  </a:txBody>
                  <a:tcPr marL="137160" marR="137160" marT="137160" marB="1371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Aft>
                          <a:spcPts val="600"/>
                        </a:spcAft>
                        <a:buFont typeface="Arial" panose="020B0604020202020204" pitchFamily="34" charset="0"/>
                        <a:buChar char="•"/>
                      </a:pPr>
                      <a:r>
                        <a:rPr lang="en-US" sz="1200">
                          <a:solidFill>
                            <a:schemeClr val="tx2"/>
                          </a:solidFill>
                        </a:rPr>
                        <a:t>Accessible</a:t>
                      </a:r>
                    </a:p>
                    <a:p>
                      <a:pPr marL="171450" indent="-171450">
                        <a:spcAft>
                          <a:spcPts val="600"/>
                        </a:spcAft>
                        <a:buFont typeface="Arial" panose="020B0604020202020204" pitchFamily="34" charset="0"/>
                        <a:buChar char="•"/>
                      </a:pPr>
                      <a:r>
                        <a:rPr lang="en-US" sz="1200">
                          <a:solidFill>
                            <a:schemeClr val="tx2"/>
                          </a:solidFill>
                        </a:rPr>
                        <a:t>Predictable</a:t>
                      </a:r>
                    </a:p>
                    <a:p>
                      <a:pPr marL="171450" indent="-171450">
                        <a:spcAft>
                          <a:spcPts val="600"/>
                        </a:spcAft>
                        <a:buFont typeface="Arial" panose="020B0604020202020204" pitchFamily="34" charset="0"/>
                        <a:buChar char="•"/>
                      </a:pPr>
                      <a:r>
                        <a:rPr lang="en-US" sz="1200">
                          <a:solidFill>
                            <a:schemeClr val="tx2"/>
                          </a:solidFill>
                        </a:rPr>
                        <a:t>Equitable</a:t>
                      </a:r>
                    </a:p>
                    <a:p>
                      <a:pPr marL="171450" indent="-171450">
                        <a:spcAft>
                          <a:spcPts val="600"/>
                        </a:spcAft>
                        <a:buFont typeface="Arial" panose="020B0604020202020204" pitchFamily="34" charset="0"/>
                        <a:buChar char="•"/>
                      </a:pPr>
                      <a:r>
                        <a:rPr lang="en-US" sz="1200">
                          <a:solidFill>
                            <a:schemeClr val="tx2"/>
                          </a:solidFill>
                        </a:rPr>
                        <a:t>Transparent</a:t>
                      </a:r>
                    </a:p>
                    <a:p>
                      <a:pPr marL="171450" indent="-171450">
                        <a:spcAft>
                          <a:spcPts val="600"/>
                        </a:spcAft>
                        <a:buFont typeface="Arial" panose="020B0604020202020204" pitchFamily="34" charset="0"/>
                        <a:buChar char="•"/>
                      </a:pPr>
                      <a:r>
                        <a:rPr lang="en-US" sz="1200">
                          <a:solidFill>
                            <a:schemeClr val="tx2"/>
                          </a:solidFill>
                        </a:rPr>
                        <a:t>Legitimate</a:t>
                      </a:r>
                    </a:p>
                    <a:p>
                      <a:pPr marL="171450" indent="-171450">
                        <a:spcAft>
                          <a:spcPts val="600"/>
                        </a:spcAft>
                        <a:buFont typeface="Arial" panose="020B0604020202020204" pitchFamily="34" charset="0"/>
                        <a:buChar char="•"/>
                      </a:pPr>
                      <a:r>
                        <a:rPr lang="en-US" sz="1200">
                          <a:solidFill>
                            <a:schemeClr val="tx2"/>
                          </a:solidFill>
                        </a:rPr>
                        <a:t>Rights-compatible</a:t>
                      </a:r>
                    </a:p>
                    <a:p>
                      <a:pPr marL="171450" indent="-171450">
                        <a:spcAft>
                          <a:spcPts val="600"/>
                        </a:spcAft>
                        <a:buFont typeface="Arial" panose="020B0604020202020204" pitchFamily="34" charset="0"/>
                        <a:buChar char="•"/>
                      </a:pPr>
                      <a:r>
                        <a:rPr lang="en-US" sz="1200">
                          <a:solidFill>
                            <a:schemeClr val="tx2"/>
                          </a:solidFill>
                        </a:rPr>
                        <a:t>Source of continuous learning</a:t>
                      </a:r>
                    </a:p>
                    <a:p>
                      <a:pPr marL="171450" indent="-171450">
                        <a:spcAft>
                          <a:spcPts val="600"/>
                        </a:spcAft>
                        <a:buFont typeface="Arial" panose="020B0604020202020204" pitchFamily="34" charset="0"/>
                        <a:buChar char="•"/>
                      </a:pPr>
                      <a:r>
                        <a:rPr lang="en-US" sz="1200">
                          <a:solidFill>
                            <a:schemeClr val="tx2"/>
                          </a:solidFill>
                        </a:rPr>
                        <a:t>Engagement and dialogue</a:t>
                      </a:r>
                    </a:p>
                  </a:txBody>
                  <a:tcPr marL="137160" marR="137160" marT="137160" marB="1371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Aft>
                          <a:spcPts val="600"/>
                        </a:spcAft>
                        <a:buFont typeface="Arial" panose="020B0604020202020204" pitchFamily="34" charset="0"/>
                        <a:buChar char="•"/>
                      </a:pPr>
                      <a:r>
                        <a:rPr lang="en-US" sz="1200" dirty="0">
                          <a:solidFill>
                            <a:schemeClr val="tx2"/>
                          </a:solidFill>
                        </a:rPr>
                        <a:t>Building integrity</a:t>
                      </a:r>
                    </a:p>
                    <a:p>
                      <a:pPr marL="171450" indent="-171450">
                        <a:spcAft>
                          <a:spcPts val="600"/>
                        </a:spcAft>
                        <a:buFont typeface="Arial" panose="020B0604020202020204" pitchFamily="34" charset="0"/>
                        <a:buChar char="•"/>
                      </a:pPr>
                      <a:r>
                        <a:rPr lang="en-US" sz="1200" dirty="0">
                          <a:solidFill>
                            <a:schemeClr val="tx2"/>
                          </a:solidFill>
                        </a:rPr>
                        <a:t>Child </a:t>
                      </a:r>
                      <a:r>
                        <a:rPr lang="en-US" sz="1200" dirty="0" err="1">
                          <a:solidFill>
                            <a:schemeClr val="tx2"/>
                          </a:solidFill>
                        </a:rPr>
                        <a:t>labour</a:t>
                      </a:r>
                      <a:endParaRPr lang="en-US" sz="1200" dirty="0">
                        <a:solidFill>
                          <a:schemeClr val="tx2"/>
                        </a:solidFill>
                      </a:endParaRPr>
                    </a:p>
                    <a:p>
                      <a:pPr marL="171450" indent="-171450">
                        <a:spcAft>
                          <a:spcPts val="600"/>
                        </a:spcAft>
                        <a:buFont typeface="Arial" panose="020B0604020202020204" pitchFamily="34" charset="0"/>
                        <a:buChar char="•"/>
                      </a:pPr>
                      <a:r>
                        <a:rPr lang="en-US" sz="1200" dirty="0">
                          <a:solidFill>
                            <a:schemeClr val="tx2"/>
                          </a:solidFill>
                        </a:rPr>
                        <a:t>Discrimination</a:t>
                      </a:r>
                    </a:p>
                    <a:p>
                      <a:pPr marL="171450" indent="-171450">
                        <a:spcAft>
                          <a:spcPts val="600"/>
                        </a:spcAft>
                        <a:buFont typeface="Arial" panose="020B0604020202020204" pitchFamily="34" charset="0"/>
                        <a:buChar char="•"/>
                      </a:pPr>
                      <a:r>
                        <a:rPr lang="en-US" sz="1200" dirty="0">
                          <a:solidFill>
                            <a:schemeClr val="tx2"/>
                          </a:solidFill>
                        </a:rPr>
                        <a:t>Dormitories</a:t>
                      </a:r>
                    </a:p>
                    <a:p>
                      <a:pPr marL="171450" indent="-171450">
                        <a:spcAft>
                          <a:spcPts val="600"/>
                        </a:spcAft>
                        <a:buFont typeface="Arial" panose="020B0604020202020204" pitchFamily="34" charset="0"/>
                        <a:buChar char="•"/>
                      </a:pPr>
                      <a:r>
                        <a:rPr lang="en-US" sz="1200" dirty="0">
                          <a:solidFill>
                            <a:schemeClr val="tx2"/>
                          </a:solidFill>
                        </a:rPr>
                        <a:t>Egress and evacuation</a:t>
                      </a:r>
                    </a:p>
                    <a:p>
                      <a:pPr marL="171450" indent="-171450">
                        <a:spcAft>
                          <a:spcPts val="600"/>
                        </a:spcAft>
                        <a:buFont typeface="Arial" panose="020B0604020202020204" pitchFamily="34" charset="0"/>
                        <a:buChar char="•"/>
                      </a:pPr>
                      <a:r>
                        <a:rPr lang="en-US" sz="1200" dirty="0">
                          <a:solidFill>
                            <a:schemeClr val="tx2"/>
                          </a:solidFill>
                        </a:rPr>
                        <a:t>Forced </a:t>
                      </a:r>
                      <a:r>
                        <a:rPr lang="en-US" sz="1200" dirty="0" err="1">
                          <a:solidFill>
                            <a:schemeClr val="tx2"/>
                          </a:solidFill>
                        </a:rPr>
                        <a:t>labour</a:t>
                      </a:r>
                      <a:r>
                        <a:rPr lang="en-US" sz="1200" dirty="0">
                          <a:solidFill>
                            <a:schemeClr val="tx2"/>
                          </a:solidFill>
                        </a:rPr>
                        <a:t> and human trafficking</a:t>
                      </a:r>
                    </a:p>
                    <a:p>
                      <a:pPr marL="171450" indent="-171450">
                        <a:spcAft>
                          <a:spcPts val="600"/>
                        </a:spcAft>
                        <a:buFont typeface="Arial" panose="020B0604020202020204" pitchFamily="34" charset="0"/>
                        <a:buChar char="•"/>
                      </a:pPr>
                      <a:r>
                        <a:rPr lang="en-US" sz="1200" dirty="0">
                          <a:solidFill>
                            <a:schemeClr val="tx2"/>
                          </a:solidFill>
                        </a:rPr>
                        <a:t>Freedom of association and grievance</a:t>
                      </a:r>
                    </a:p>
                    <a:p>
                      <a:pPr marL="171450" indent="-171450">
                        <a:spcAft>
                          <a:spcPts val="600"/>
                        </a:spcAft>
                        <a:buFont typeface="Arial" panose="020B0604020202020204" pitchFamily="34" charset="0"/>
                        <a:buChar char="•"/>
                      </a:pPr>
                      <a:r>
                        <a:rPr lang="en-US" sz="1200" dirty="0">
                          <a:solidFill>
                            <a:schemeClr val="tx2"/>
                          </a:solidFill>
                        </a:rPr>
                        <a:t>Harassment and abuse</a:t>
                      </a:r>
                    </a:p>
                    <a:p>
                      <a:pPr marL="171450" indent="-171450">
                        <a:spcAft>
                          <a:spcPts val="600"/>
                        </a:spcAft>
                        <a:buFont typeface="Arial" panose="020B0604020202020204" pitchFamily="34" charset="0"/>
                        <a:buChar char="•"/>
                      </a:pPr>
                      <a:r>
                        <a:rPr lang="en-US" sz="1200" dirty="0">
                          <a:solidFill>
                            <a:schemeClr val="tx2"/>
                          </a:solidFill>
                        </a:rPr>
                        <a:t>Monitoring and compliance</a:t>
                      </a:r>
                    </a:p>
                    <a:p>
                      <a:pPr marL="171450" indent="-171450">
                        <a:spcAft>
                          <a:spcPts val="600"/>
                        </a:spcAft>
                        <a:buFont typeface="Arial" panose="020B0604020202020204" pitchFamily="34" charset="0"/>
                        <a:buChar char="•"/>
                      </a:pPr>
                      <a:r>
                        <a:rPr lang="en-US" sz="1200" dirty="0">
                          <a:solidFill>
                            <a:schemeClr val="tx2"/>
                          </a:solidFill>
                        </a:rPr>
                        <a:t>Wages and benefits</a:t>
                      </a:r>
                    </a:p>
                  </a:txBody>
                  <a:tcPr marL="137160" marR="137160" marT="137160" marB="137160">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17180269"/>
                  </a:ext>
                </a:extLst>
              </a:tr>
            </a:tbl>
          </a:graphicData>
        </a:graphic>
      </p:graphicFrame>
    </p:spTree>
    <p:extLst>
      <p:ext uri="{BB962C8B-B14F-4D97-AF65-F5344CB8AC3E}">
        <p14:creationId xmlns:p14="http://schemas.microsoft.com/office/powerpoint/2010/main" val="21190908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C317D-8286-025D-FC61-480601E0FFDE}"/>
              </a:ext>
            </a:extLst>
          </p:cNvPr>
          <p:cNvSpPr>
            <a:spLocks noGrp="1"/>
          </p:cNvSpPr>
          <p:nvPr>
            <p:ph type="title"/>
          </p:nvPr>
        </p:nvSpPr>
        <p:spPr/>
        <p:txBody>
          <a:bodyPr/>
          <a:lstStyle/>
          <a:p>
            <a:r>
              <a:rPr lang="en-GB" dirty="0"/>
              <a:t>Worker Survey Reports</a:t>
            </a:r>
          </a:p>
        </p:txBody>
      </p:sp>
      <p:sp>
        <p:nvSpPr>
          <p:cNvPr id="4" name="Content Placeholder 3">
            <a:extLst>
              <a:ext uri="{FF2B5EF4-FFF2-40B4-BE49-F238E27FC236}">
                <a16:creationId xmlns:a16="http://schemas.microsoft.com/office/drawing/2014/main" id="{0F788167-5675-EFD6-DA0E-B94021D65ED1}"/>
              </a:ext>
            </a:extLst>
          </p:cNvPr>
          <p:cNvSpPr>
            <a:spLocks noGrp="1"/>
          </p:cNvSpPr>
          <p:nvPr>
            <p:ph sz="quarter" idx="12"/>
          </p:nvPr>
        </p:nvSpPr>
        <p:spPr/>
        <p:txBody>
          <a:bodyPr vert="horz" lIns="0" tIns="0" rIns="0" bIns="0" rtlCol="0" anchor="t">
            <a:normAutofit fontScale="70000" lnSpcReduction="20000"/>
          </a:bodyPr>
          <a:lstStyle/>
          <a:p>
            <a:pPr marL="0" indent="0">
              <a:lnSpc>
                <a:spcPct val="120000"/>
              </a:lnSpc>
              <a:buNone/>
            </a:pPr>
            <a:r>
              <a:rPr lang="en-US">
                <a:solidFill>
                  <a:srgbClr val="000000"/>
                </a:solidFill>
              </a:rPr>
              <a:t>An aligned design mindset has been adopted across four focused survey reports to provide clients with a unified view of survey results.</a:t>
            </a:r>
          </a:p>
          <a:p>
            <a:pPr marL="0" indent="0">
              <a:buNone/>
            </a:pPr>
            <a:r>
              <a:rPr lang="en-US">
                <a:solidFill>
                  <a:srgbClr val="000000"/>
                </a:solidFill>
              </a:rPr>
              <a:t>Typical content of Worker Sentiment Survey as reference: </a:t>
            </a:r>
          </a:p>
          <a:p>
            <a:pPr marL="0" indent="0">
              <a:buNone/>
            </a:pPr>
            <a:endParaRPr lang="en-US" sz="200">
              <a:solidFill>
                <a:srgbClr val="000000"/>
              </a:solidFill>
            </a:endParaRPr>
          </a:p>
          <a:p>
            <a:pPr marL="0" indent="0">
              <a:buNone/>
            </a:pPr>
            <a:r>
              <a:rPr lang="en-US" b="1">
                <a:solidFill>
                  <a:srgbClr val="088C8A"/>
                </a:solidFill>
              </a:rPr>
              <a:t>Report summary</a:t>
            </a:r>
            <a:endParaRPr lang="en-US" b="1">
              <a:solidFill>
                <a:srgbClr val="088C8A"/>
              </a:solidFill>
              <a:ea typeface="Source Sans Pro"/>
            </a:endParaRPr>
          </a:p>
          <a:p>
            <a:pPr marL="465455" lvl="1" indent="-285750"/>
            <a:r>
              <a:rPr lang="en-US">
                <a:solidFill>
                  <a:srgbClr val="000000"/>
                </a:solidFill>
              </a:rPr>
              <a:t>General survey and site information</a:t>
            </a:r>
          </a:p>
          <a:p>
            <a:pPr marL="465455" lvl="1" indent="-285750"/>
            <a:r>
              <a:rPr lang="en-US">
                <a:solidFill>
                  <a:srgbClr val="000000"/>
                </a:solidFill>
              </a:rPr>
              <a:t>Overall grade and score</a:t>
            </a:r>
          </a:p>
          <a:p>
            <a:pPr marL="465455" lvl="1" indent="-285750"/>
            <a:r>
              <a:rPr lang="en-US">
                <a:solidFill>
                  <a:srgbClr val="000000"/>
                </a:solidFill>
              </a:rPr>
              <a:t>Performance of dimensions</a:t>
            </a:r>
          </a:p>
          <a:p>
            <a:pPr marL="465455" lvl="1" indent="-285750"/>
            <a:r>
              <a:rPr lang="en-US">
                <a:solidFill>
                  <a:srgbClr val="000000"/>
                </a:solidFill>
              </a:rPr>
              <a:t>Benchmarking analysis to nation and/or sector</a:t>
            </a:r>
          </a:p>
          <a:p>
            <a:pPr marL="359410" lvl="1" indent="-179705"/>
            <a:endParaRPr lang="en-US" sz="2000">
              <a:solidFill>
                <a:srgbClr val="000000"/>
              </a:solidFill>
            </a:endParaRPr>
          </a:p>
          <a:p>
            <a:pPr marL="0" lvl="1" indent="0">
              <a:spcBef>
                <a:spcPts val="1000"/>
              </a:spcBef>
              <a:buNone/>
            </a:pPr>
            <a:r>
              <a:rPr lang="en-US" sz="2000" b="1">
                <a:solidFill>
                  <a:srgbClr val="088C8A"/>
                </a:solidFill>
                <a:ea typeface="+mn-ea"/>
              </a:rPr>
              <a:t>Result details</a:t>
            </a:r>
            <a:endParaRPr lang="en-US" sz="2000" b="1">
              <a:solidFill>
                <a:srgbClr val="088C8A"/>
              </a:solidFill>
              <a:ea typeface="Source Sans Pro"/>
            </a:endParaRPr>
          </a:p>
          <a:p>
            <a:pPr marL="465455" lvl="1" indent="-285750"/>
            <a:r>
              <a:rPr lang="en-US">
                <a:solidFill>
                  <a:srgbClr val="000000"/>
                </a:solidFill>
              </a:rPr>
              <a:t>Grade, score and benchmarking by question level</a:t>
            </a:r>
          </a:p>
          <a:p>
            <a:pPr marL="465455" lvl="1" indent="-285750"/>
            <a:r>
              <a:rPr lang="en-US">
                <a:solidFill>
                  <a:srgbClr val="000000"/>
                </a:solidFill>
              </a:rPr>
              <a:t>Breakdown of response % for each question</a:t>
            </a:r>
          </a:p>
          <a:p>
            <a:pPr marL="465455" lvl="1" indent="-285750"/>
            <a:r>
              <a:rPr lang="en-US">
                <a:solidFill>
                  <a:srgbClr val="000000"/>
                </a:solidFill>
              </a:rPr>
              <a:t>Gender and migrant specific response %</a:t>
            </a:r>
          </a:p>
          <a:p>
            <a:pPr marL="359410" lvl="1" indent="-179705"/>
            <a:endParaRPr lang="en-US">
              <a:solidFill>
                <a:srgbClr val="000000"/>
              </a:solidFill>
            </a:endParaRPr>
          </a:p>
          <a:p>
            <a:pPr marL="0" lvl="1" indent="0">
              <a:spcBef>
                <a:spcPts val="1000"/>
              </a:spcBef>
              <a:buNone/>
            </a:pPr>
            <a:r>
              <a:rPr lang="en-US" sz="2000" b="1">
                <a:solidFill>
                  <a:srgbClr val="088C8A"/>
                </a:solidFill>
                <a:ea typeface="+mn-ea"/>
              </a:rPr>
              <a:t>Endnotes</a:t>
            </a:r>
            <a:endParaRPr lang="en-US" sz="2000" b="1">
              <a:solidFill>
                <a:srgbClr val="088C8A"/>
              </a:solidFill>
              <a:ea typeface="Source Sans Pro"/>
            </a:endParaRPr>
          </a:p>
          <a:p>
            <a:pPr marL="465455" lvl="1" indent="-285750"/>
            <a:r>
              <a:rPr lang="en-US">
                <a:solidFill>
                  <a:srgbClr val="000000"/>
                </a:solidFill>
              </a:rPr>
              <a:t>Recommendations</a:t>
            </a:r>
          </a:p>
          <a:p>
            <a:pPr marL="465455" lvl="1" indent="-285750"/>
            <a:r>
              <a:rPr lang="en-US">
                <a:solidFill>
                  <a:srgbClr val="000000"/>
                </a:solidFill>
              </a:rPr>
              <a:t>Survey responses demographics</a:t>
            </a:r>
          </a:p>
        </p:txBody>
      </p:sp>
      <p:sp>
        <p:nvSpPr>
          <p:cNvPr id="5" name="Text Placeholder 4">
            <a:extLst>
              <a:ext uri="{FF2B5EF4-FFF2-40B4-BE49-F238E27FC236}">
                <a16:creationId xmlns:a16="http://schemas.microsoft.com/office/drawing/2014/main" id="{1CB1FDF3-7660-6BFB-048E-35E1C0C481B5}"/>
              </a:ext>
            </a:extLst>
          </p:cNvPr>
          <p:cNvSpPr>
            <a:spLocks noGrp="1"/>
          </p:cNvSpPr>
          <p:nvPr>
            <p:ph type="body" sz="quarter" idx="13"/>
          </p:nvPr>
        </p:nvSpPr>
        <p:spPr/>
        <p:txBody>
          <a:bodyPr/>
          <a:lstStyle/>
          <a:p>
            <a:r>
              <a:rPr lang="en-GB" dirty="0"/>
              <a:t>Capture meaningful data effectively with user-friendly visualizations</a:t>
            </a:r>
          </a:p>
        </p:txBody>
      </p:sp>
      <p:grpSp>
        <p:nvGrpSpPr>
          <p:cNvPr id="3" name="Group 2">
            <a:extLst>
              <a:ext uri="{FF2B5EF4-FFF2-40B4-BE49-F238E27FC236}">
                <a16:creationId xmlns:a16="http://schemas.microsoft.com/office/drawing/2014/main" id="{46DFC581-3A11-4173-46CB-52C62C99F313}"/>
              </a:ext>
            </a:extLst>
          </p:cNvPr>
          <p:cNvGrpSpPr/>
          <p:nvPr/>
        </p:nvGrpSpPr>
        <p:grpSpPr>
          <a:xfrm>
            <a:off x="5567205" y="2192935"/>
            <a:ext cx="6361443" cy="3812014"/>
            <a:chOff x="5149893" y="1291117"/>
            <a:chExt cx="6309290" cy="4234193"/>
          </a:xfrm>
          <a:effectLst>
            <a:outerShdw blurRad="50800" dist="38100" dir="2700000" algn="tl" rotWithShape="0">
              <a:prstClr val="black">
                <a:alpha val="40000"/>
              </a:prstClr>
            </a:outerShdw>
          </a:effectLst>
        </p:grpSpPr>
        <p:pic>
          <p:nvPicPr>
            <p:cNvPr id="8" name="Picture 7" descr="A screenshot of a computer&#10;&#10;Description automatically generated">
              <a:extLst>
                <a:ext uri="{FF2B5EF4-FFF2-40B4-BE49-F238E27FC236}">
                  <a16:creationId xmlns:a16="http://schemas.microsoft.com/office/drawing/2014/main" id="{D5DF088C-0D27-9097-F682-41955A8E44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9893" y="1291117"/>
              <a:ext cx="3204461" cy="4234193"/>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7E70CC65-4282-B8A4-C8E1-5FDDAF26752B}"/>
                </a:ext>
              </a:extLst>
            </p:cNvPr>
            <p:cNvPicPr>
              <a:picLocks noChangeAspect="1"/>
            </p:cNvPicPr>
            <p:nvPr/>
          </p:nvPicPr>
          <p:blipFill rotWithShape="1">
            <a:blip r:embed="rId3">
              <a:extLst>
                <a:ext uri="{28A0092B-C50C-407E-A947-70E740481C1C}">
                  <a14:useLocalDpi xmlns:a14="http://schemas.microsoft.com/office/drawing/2010/main" val="0"/>
                </a:ext>
              </a:extLst>
            </a:blip>
            <a:srcRect r="3193"/>
            <a:stretch/>
          </p:blipFill>
          <p:spPr>
            <a:xfrm>
              <a:off x="8354354" y="1291117"/>
              <a:ext cx="3104829" cy="4234193"/>
            </a:xfrm>
            <a:prstGeom prst="rect">
              <a:avLst/>
            </a:prstGeom>
          </p:spPr>
        </p:pic>
      </p:grpSp>
      <p:sp>
        <p:nvSpPr>
          <p:cNvPr id="12" name="Slide Number Placeholder 2">
            <a:extLst>
              <a:ext uri="{FF2B5EF4-FFF2-40B4-BE49-F238E27FC236}">
                <a16:creationId xmlns:a16="http://schemas.microsoft.com/office/drawing/2014/main" id="{435773E4-1070-E0CB-9E53-FA1C5862AC8D}"/>
              </a:ext>
            </a:extLst>
          </p:cNvPr>
          <p:cNvSpPr txBox="1">
            <a:spLocks/>
          </p:cNvSpPr>
          <p:nvPr/>
        </p:nvSpPr>
        <p:spPr>
          <a:xfrm>
            <a:off x="11353800" y="6419728"/>
            <a:ext cx="574848" cy="252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483779D-C340-494C-9B53-38C528D6A960}" type="slidenum">
              <a:rPr lang="en-GB" sz="1050" smtClean="0">
                <a:solidFill>
                  <a:schemeClr val="bg1"/>
                </a:solidFill>
              </a:rPr>
              <a:pPr algn="r"/>
              <a:t>44</a:t>
            </a:fld>
            <a:endParaRPr lang="en-GB" sz="1050">
              <a:solidFill>
                <a:schemeClr val="bg1"/>
              </a:solidFill>
            </a:endParaRPr>
          </a:p>
        </p:txBody>
      </p:sp>
      <p:sp>
        <p:nvSpPr>
          <p:cNvPr id="13" name="Footer Placeholder 4">
            <a:extLst>
              <a:ext uri="{FF2B5EF4-FFF2-40B4-BE49-F238E27FC236}">
                <a16:creationId xmlns:a16="http://schemas.microsoft.com/office/drawing/2014/main" id="{D6566407-7974-FF3D-F591-8D53829CB503}"/>
              </a:ext>
            </a:extLst>
          </p:cNvPr>
          <p:cNvSpPr>
            <a:spLocks noGrp="1"/>
          </p:cNvSpPr>
          <p:nvPr>
            <p:ph type="ftr" sz="quarter" idx="3"/>
          </p:nvPr>
        </p:nvSpPr>
        <p:spPr>
          <a:xfrm>
            <a:off x="7680176" y="6419728"/>
            <a:ext cx="3672036" cy="252000"/>
          </a:xfrm>
        </p:spPr>
        <p:txBody>
          <a:bodyPr/>
          <a:lstStyle/>
          <a:p>
            <a:r>
              <a:rPr lang="en-GB"/>
              <a:t>Worker Survey | Product Deck</a:t>
            </a:r>
          </a:p>
        </p:txBody>
      </p:sp>
    </p:spTree>
    <p:extLst>
      <p:ext uri="{BB962C8B-B14F-4D97-AF65-F5344CB8AC3E}">
        <p14:creationId xmlns:p14="http://schemas.microsoft.com/office/powerpoint/2010/main" val="11256995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663DE0C8-9B42-458C-92E1-3FC391AC131D}"/>
              </a:ext>
            </a:extLst>
          </p:cNvPr>
          <p:cNvGraphicFramePr>
            <a:graphicFrameLocks noGrp="1"/>
          </p:cNvGraphicFramePr>
          <p:nvPr/>
        </p:nvGraphicFramePr>
        <p:xfrm>
          <a:off x="511701" y="1374907"/>
          <a:ext cx="5360664" cy="4573913"/>
        </p:xfrm>
        <a:graphic>
          <a:graphicData uri="http://schemas.openxmlformats.org/drawingml/2006/table">
            <a:tbl>
              <a:tblPr firstRow="1" bandRow="1">
                <a:tableStyleId>{5940675A-B579-460E-94D1-54222C63F5DA}</a:tableStyleId>
              </a:tblPr>
              <a:tblGrid>
                <a:gridCol w="5360664">
                  <a:extLst>
                    <a:ext uri="{9D8B030D-6E8A-4147-A177-3AD203B41FA5}">
                      <a16:colId xmlns:a16="http://schemas.microsoft.com/office/drawing/2014/main" val="4188653560"/>
                    </a:ext>
                  </a:extLst>
                </a:gridCol>
              </a:tblGrid>
              <a:tr h="583387">
                <a:tc>
                  <a:txBody>
                    <a:bodyPr/>
                    <a:lstStyle/>
                    <a:p>
                      <a:r>
                        <a:rPr lang="en-US" b="0" i="0">
                          <a:latin typeface="Franklin Gothic Medium" charset="0"/>
                          <a:ea typeface="Franklin Gothic Medium" charset="0"/>
                          <a:cs typeface="Franklin Gothic Medium" charset="0"/>
                        </a:rPr>
                        <a:t>What we found in audits (no survey)…</a:t>
                      </a:r>
                    </a:p>
                    <a:p>
                      <a:endParaRPr lang="en-US" b="0" i="0">
                        <a:latin typeface="Franklin Gothic Medium" charset="0"/>
                        <a:ea typeface="Franklin Gothic Medium" charset="0"/>
                        <a:cs typeface="Franklin Gothic Medium" charset="0"/>
                      </a:endParaRPr>
                    </a:p>
                  </a:txBody>
                  <a:tcPr/>
                </a:tc>
                <a:extLst>
                  <a:ext uri="{0D108BD9-81ED-4DB2-BD59-A6C34878D82A}">
                    <a16:rowId xmlns:a16="http://schemas.microsoft.com/office/drawing/2014/main" val="10000"/>
                  </a:ext>
                </a:extLst>
              </a:tr>
              <a:tr h="3933833">
                <a:tc>
                  <a:txBody>
                    <a:bodyPr/>
                    <a:lstStyle/>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endParaRPr lang="en-US" sz="1600" b="0" i="0" baseline="0" dirty="0">
                        <a:latin typeface="Franklin Gothic Book" charset="0"/>
                        <a:ea typeface="Franklin Gothic Book" charset="0"/>
                        <a:cs typeface="Franklin Gothic Book" charset="0"/>
                      </a:endParaRPr>
                    </a:p>
                  </a:txBody>
                  <a:tcPr/>
                </a:tc>
                <a:extLst>
                  <a:ext uri="{0D108BD9-81ED-4DB2-BD59-A6C34878D82A}">
                    <a16:rowId xmlns:a16="http://schemas.microsoft.com/office/drawing/2014/main" val="10001"/>
                  </a:ext>
                </a:extLst>
              </a:tr>
            </a:tbl>
          </a:graphicData>
        </a:graphic>
      </p:graphicFrame>
      <p:graphicFrame>
        <p:nvGraphicFramePr>
          <p:cNvPr id="15" name="Table 14">
            <a:extLst>
              <a:ext uri="{FF2B5EF4-FFF2-40B4-BE49-F238E27FC236}">
                <a16:creationId xmlns:a16="http://schemas.microsoft.com/office/drawing/2014/main" id="{D2A93D65-706A-4F2B-9820-EDB45A3C90C1}"/>
              </a:ext>
            </a:extLst>
          </p:cNvPr>
          <p:cNvGraphicFramePr>
            <a:graphicFrameLocks noGrp="1"/>
          </p:cNvGraphicFramePr>
          <p:nvPr/>
        </p:nvGraphicFramePr>
        <p:xfrm>
          <a:off x="6096000" y="1374907"/>
          <a:ext cx="5360664" cy="4573913"/>
        </p:xfrm>
        <a:graphic>
          <a:graphicData uri="http://schemas.openxmlformats.org/drawingml/2006/table">
            <a:tbl>
              <a:tblPr firstRow="1" bandRow="1">
                <a:tableStyleId>{5940675A-B579-460E-94D1-54222C63F5DA}</a:tableStyleId>
              </a:tblPr>
              <a:tblGrid>
                <a:gridCol w="5360664">
                  <a:extLst>
                    <a:ext uri="{9D8B030D-6E8A-4147-A177-3AD203B41FA5}">
                      <a16:colId xmlns:a16="http://schemas.microsoft.com/office/drawing/2014/main" val="4188653560"/>
                    </a:ext>
                  </a:extLst>
                </a:gridCol>
              </a:tblGrid>
              <a:tr h="583387">
                <a:tc>
                  <a:txBody>
                    <a:bodyPr/>
                    <a:lstStyle/>
                    <a:p>
                      <a:r>
                        <a:rPr lang="en-US" b="0" i="0">
                          <a:latin typeface="Franklin Gothic Medium" charset="0"/>
                          <a:ea typeface="Franklin Gothic Medium" charset="0"/>
                          <a:cs typeface="Franklin Gothic Medium" charset="0"/>
                        </a:rPr>
                        <a:t>… versus what additional evidence comes from utilizing LaborLink Mobile Surveys</a:t>
                      </a:r>
                    </a:p>
                  </a:txBody>
                  <a:tcPr/>
                </a:tc>
                <a:extLst>
                  <a:ext uri="{0D108BD9-81ED-4DB2-BD59-A6C34878D82A}">
                    <a16:rowId xmlns:a16="http://schemas.microsoft.com/office/drawing/2014/main" val="10000"/>
                  </a:ext>
                </a:extLst>
              </a:tr>
              <a:tr h="3933833">
                <a:tc>
                  <a:txBody>
                    <a:bodyPr/>
                    <a:lstStyle/>
                    <a:p>
                      <a:pPr marL="285750" indent="-285750">
                        <a:buFont typeface="Arial" charset="0"/>
                        <a:buChar char="•"/>
                      </a:pPr>
                      <a:endParaRPr lang="en-US" sz="1600" b="0" i="0" baseline="0">
                        <a:latin typeface="Franklin Gothic Book" charset="0"/>
                        <a:ea typeface="Franklin Gothic Book" charset="0"/>
                        <a:cs typeface="Franklin Gothic Book" charset="0"/>
                      </a:endParaRPr>
                    </a:p>
                  </a:txBody>
                  <a:tcPr/>
                </a:tc>
                <a:extLst>
                  <a:ext uri="{0D108BD9-81ED-4DB2-BD59-A6C34878D82A}">
                    <a16:rowId xmlns:a16="http://schemas.microsoft.com/office/drawing/2014/main" val="10001"/>
                  </a:ext>
                </a:extLst>
              </a:tr>
            </a:tbl>
          </a:graphicData>
        </a:graphic>
      </p:graphicFrame>
      <p:sp>
        <p:nvSpPr>
          <p:cNvPr id="4" name="Title 3">
            <a:extLst>
              <a:ext uri="{FF2B5EF4-FFF2-40B4-BE49-F238E27FC236}">
                <a16:creationId xmlns:a16="http://schemas.microsoft.com/office/drawing/2014/main" id="{44E94029-71FF-484A-99D3-DBFEF0FBFA93}"/>
              </a:ext>
            </a:extLst>
          </p:cNvPr>
          <p:cNvSpPr>
            <a:spLocks noGrp="1"/>
          </p:cNvSpPr>
          <p:nvPr>
            <p:ph type="title"/>
          </p:nvPr>
        </p:nvSpPr>
        <p:spPr>
          <a:xfrm>
            <a:off x="442912" y="549274"/>
            <a:ext cx="12492037" cy="1042989"/>
          </a:xfrm>
        </p:spPr>
        <p:txBody>
          <a:bodyPr/>
          <a:lstStyle/>
          <a:p>
            <a:r>
              <a:rPr lang="en-US" sz="3200" dirty="0"/>
              <a:t>Worker Survey + SMETA:  Greater Insights</a:t>
            </a:r>
          </a:p>
        </p:txBody>
      </p:sp>
      <p:sp>
        <p:nvSpPr>
          <p:cNvPr id="13" name="TextBox 12">
            <a:extLst>
              <a:ext uri="{FF2B5EF4-FFF2-40B4-BE49-F238E27FC236}">
                <a16:creationId xmlns:a16="http://schemas.microsoft.com/office/drawing/2014/main" id="{E21B4E1C-B723-496E-9A54-6C0FB27BF27D}"/>
              </a:ext>
            </a:extLst>
          </p:cNvPr>
          <p:cNvSpPr txBox="1"/>
          <p:nvPr/>
        </p:nvSpPr>
        <p:spPr>
          <a:xfrm>
            <a:off x="6680817" y="4982729"/>
            <a:ext cx="4332515" cy="738664"/>
          </a:xfrm>
          <a:prstGeom prst="rect">
            <a:avLst/>
          </a:prstGeom>
          <a:noFill/>
        </p:spPr>
        <p:txBody>
          <a:bodyPr wrap="square" rtlCol="0">
            <a:spAutoFit/>
          </a:bodyPr>
          <a:lstStyle/>
          <a:p>
            <a:pPr algn="ctr"/>
            <a:r>
              <a:rPr lang="en-US" sz="1400">
                <a:latin typeface="+mj-lt"/>
                <a:cs typeface="Arial" panose="020B0604020202020204" pitchFamily="34" charset="0"/>
              </a:rPr>
              <a:t>% Workers </a:t>
            </a:r>
            <a:r>
              <a:rPr lang="en-US" sz="1400">
                <a:solidFill>
                  <a:srgbClr val="000000"/>
                </a:solidFill>
                <a:latin typeface="+mj-lt"/>
                <a:cs typeface="Arial" panose="020B0604020202020204" pitchFamily="34" charset="0"/>
              </a:rPr>
              <a:t>h</a:t>
            </a:r>
            <a:r>
              <a:rPr lang="en-US" sz="1400">
                <a:solidFill>
                  <a:srgbClr val="000000"/>
                </a:solidFill>
                <a:latin typeface="+mj-lt"/>
              </a:rPr>
              <a:t>ave experienced or witnessed unwelcome sexual remarks or physical contact by a coworker or superior in the 12 month period (China)</a:t>
            </a:r>
          </a:p>
        </p:txBody>
      </p:sp>
      <p:graphicFrame>
        <p:nvGraphicFramePr>
          <p:cNvPr id="19" name="Chart 18">
            <a:extLst>
              <a:ext uri="{FF2B5EF4-FFF2-40B4-BE49-F238E27FC236}">
                <a16:creationId xmlns:a16="http://schemas.microsoft.com/office/drawing/2014/main" id="{DF144B23-E042-4680-88AB-6FE77DD9F4AD}"/>
              </a:ext>
            </a:extLst>
          </p:cNvPr>
          <p:cNvGraphicFramePr/>
          <p:nvPr/>
        </p:nvGraphicFramePr>
        <p:xfrm>
          <a:off x="7561344" y="2173327"/>
          <a:ext cx="2409904" cy="346250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Chart 19">
            <a:extLst>
              <a:ext uri="{FF2B5EF4-FFF2-40B4-BE49-F238E27FC236}">
                <a16:creationId xmlns:a16="http://schemas.microsoft.com/office/drawing/2014/main" id="{24E50CF4-361D-4D7D-9AB4-35A6316D8026}"/>
              </a:ext>
            </a:extLst>
          </p:cNvPr>
          <p:cNvGraphicFramePr/>
          <p:nvPr/>
        </p:nvGraphicFramePr>
        <p:xfrm>
          <a:off x="1848285" y="2258890"/>
          <a:ext cx="2409904" cy="3462503"/>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a:extLst>
              <a:ext uri="{FF2B5EF4-FFF2-40B4-BE49-F238E27FC236}">
                <a16:creationId xmlns:a16="http://schemas.microsoft.com/office/drawing/2014/main" id="{DF4ADDCC-E02B-474E-9054-9912B1FA9DCB}"/>
              </a:ext>
            </a:extLst>
          </p:cNvPr>
          <p:cNvSpPr txBox="1"/>
          <p:nvPr/>
        </p:nvSpPr>
        <p:spPr>
          <a:xfrm>
            <a:off x="1101889" y="5039637"/>
            <a:ext cx="4332515" cy="523220"/>
          </a:xfrm>
          <a:prstGeom prst="rect">
            <a:avLst/>
          </a:prstGeom>
          <a:noFill/>
        </p:spPr>
        <p:txBody>
          <a:bodyPr wrap="square" rtlCol="0">
            <a:spAutoFit/>
          </a:bodyPr>
          <a:lstStyle/>
          <a:p>
            <a:pPr algn="ctr"/>
            <a:r>
              <a:rPr lang="en-US" sz="1400">
                <a:latin typeface="+mj-lt"/>
                <a:cs typeface="Arial" panose="020B0604020202020204" pitchFamily="34" charset="0"/>
              </a:rPr>
              <a:t>1 Harassment Incident confirmed; 27 Harassment Policy Related findings (China)</a:t>
            </a:r>
            <a:endParaRPr lang="en-US" sz="1400">
              <a:solidFill>
                <a:srgbClr val="000000"/>
              </a:solidFill>
              <a:latin typeface="+mj-lt"/>
            </a:endParaRPr>
          </a:p>
        </p:txBody>
      </p:sp>
      <p:sp>
        <p:nvSpPr>
          <p:cNvPr id="2" name="Footer Placeholder 4">
            <a:extLst>
              <a:ext uri="{FF2B5EF4-FFF2-40B4-BE49-F238E27FC236}">
                <a16:creationId xmlns:a16="http://schemas.microsoft.com/office/drawing/2014/main" id="{87965DCE-9C61-4141-99C7-21989F00CD69}"/>
              </a:ext>
            </a:extLst>
          </p:cNvPr>
          <p:cNvSpPr txBox="1">
            <a:spLocks/>
          </p:cNvSpPr>
          <p:nvPr/>
        </p:nvSpPr>
        <p:spPr>
          <a:xfrm>
            <a:off x="6527730" y="6421341"/>
            <a:ext cx="4784232" cy="183054"/>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lumMod val="85000"/>
                  </a:srgbClr>
                </a:solidFill>
                <a:effectLst/>
                <a:uLnTx/>
                <a:uFillTx/>
                <a:latin typeface="Source Sans Pro"/>
                <a:ea typeface="+mn-ea"/>
                <a:cs typeface="+mn-cs"/>
              </a:rPr>
              <a:t>Customer Responsible Sourcing Program</a:t>
            </a:r>
            <a:endParaRPr kumimoji="0" lang="en-GB" sz="1050" b="1" i="0" u="none" strike="noStrike" kern="1200" cap="none" spc="0" normalizeH="0" baseline="0" noProof="0">
              <a:ln>
                <a:noFill/>
              </a:ln>
              <a:solidFill>
                <a:srgbClr val="FFFFFF">
                  <a:lumMod val="85000"/>
                </a:srgbClr>
              </a:solidFill>
              <a:effectLst/>
              <a:uLnTx/>
              <a:uFillTx/>
              <a:latin typeface="Source Sans Pro"/>
              <a:ea typeface="+mn-ea"/>
              <a:cs typeface="+mn-cs"/>
            </a:endParaRPr>
          </a:p>
        </p:txBody>
      </p:sp>
    </p:spTree>
    <p:extLst>
      <p:ext uri="{BB962C8B-B14F-4D97-AF65-F5344CB8AC3E}">
        <p14:creationId xmlns:p14="http://schemas.microsoft.com/office/powerpoint/2010/main" val="18123722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8CAC6E-13CD-637D-FF0B-44E50B73C98E}"/>
              </a:ext>
            </a:extLst>
          </p:cNvPr>
          <p:cNvSpPr>
            <a:spLocks noGrp="1"/>
          </p:cNvSpPr>
          <p:nvPr>
            <p:ph type="ctrTitle"/>
          </p:nvPr>
        </p:nvSpPr>
        <p:spPr/>
        <p:txBody>
          <a:bodyPr>
            <a:normAutofit fontScale="90000"/>
          </a:bodyPr>
          <a:lstStyle/>
          <a:p>
            <a:r>
              <a:rPr lang="en-US" dirty="0"/>
              <a:t>Program Design:  Supplier Segmentation and Risk Assessment</a:t>
            </a:r>
          </a:p>
        </p:txBody>
      </p:sp>
      <p:sp>
        <p:nvSpPr>
          <p:cNvPr id="2" name="Subtitle 1">
            <a:extLst>
              <a:ext uri="{FF2B5EF4-FFF2-40B4-BE49-F238E27FC236}">
                <a16:creationId xmlns:a16="http://schemas.microsoft.com/office/drawing/2014/main" id="{6A37C0AF-8026-AC61-3CB1-BF7084406215}"/>
              </a:ext>
            </a:extLst>
          </p:cNvPr>
          <p:cNvSpPr>
            <a:spLocks noGrp="1"/>
          </p:cNvSpPr>
          <p:nvPr>
            <p:ph type="subTitle" idx="1"/>
          </p:nvPr>
        </p:nvSpPr>
        <p:spPr/>
        <p:txBody>
          <a:bodyPr/>
          <a:lstStyle/>
          <a:p>
            <a:r>
              <a:rPr lang="en-US" dirty="0"/>
              <a:t>SMETA  Services</a:t>
            </a:r>
          </a:p>
        </p:txBody>
      </p:sp>
      <p:sp>
        <p:nvSpPr>
          <p:cNvPr id="3" name="Text Placeholder 2">
            <a:extLst>
              <a:ext uri="{FF2B5EF4-FFF2-40B4-BE49-F238E27FC236}">
                <a16:creationId xmlns:a16="http://schemas.microsoft.com/office/drawing/2014/main" id="{A4DB3E77-2D83-3EDA-ACE5-A71EB7A33BC9}"/>
              </a:ext>
            </a:extLst>
          </p:cNvPr>
          <p:cNvSpPr>
            <a:spLocks noGrp="1"/>
          </p:cNvSpPr>
          <p:nvPr>
            <p:ph type="body" sz="quarter" idx="17"/>
          </p:nvPr>
        </p:nvSpPr>
        <p:spPr/>
        <p:txBody>
          <a:bodyPr/>
          <a:lstStyle/>
          <a:p>
            <a:r>
              <a:rPr lang="en-US" dirty="0"/>
              <a:t>Option</a:t>
            </a:r>
          </a:p>
        </p:txBody>
      </p:sp>
      <p:sp>
        <p:nvSpPr>
          <p:cNvPr id="4" name="Slide Number Placeholder 3">
            <a:extLst>
              <a:ext uri="{FF2B5EF4-FFF2-40B4-BE49-F238E27FC236}">
                <a16:creationId xmlns:a16="http://schemas.microsoft.com/office/drawing/2014/main" id="{2C808A03-7804-345F-01D2-5192BBDC615C}"/>
              </a:ext>
            </a:extLst>
          </p:cNvPr>
          <p:cNvSpPr>
            <a:spLocks noGrp="1"/>
          </p:cNvSpPr>
          <p:nvPr>
            <p:ph type="sldNum" sz="quarter" idx="4294967295"/>
          </p:nvPr>
        </p:nvSpPr>
        <p:spPr>
          <a:xfrm>
            <a:off x="11607800" y="6356350"/>
            <a:ext cx="584200" cy="365125"/>
          </a:xfrm>
        </p:spPr>
        <p:txBody>
          <a:bodyPr/>
          <a:lstStyle/>
          <a:p>
            <a:fld id="{D606C9BE-BD28-4B59-B0C8-442E93857988}" type="slidenum">
              <a:rPr lang="en-GB" smtClean="0"/>
              <a:pPr/>
              <a:t>46</a:t>
            </a:fld>
            <a:endParaRPr lang="en-GB"/>
          </a:p>
        </p:txBody>
      </p:sp>
    </p:spTree>
    <p:extLst>
      <p:ext uri="{BB962C8B-B14F-4D97-AF65-F5344CB8AC3E}">
        <p14:creationId xmlns:p14="http://schemas.microsoft.com/office/powerpoint/2010/main" val="15861467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9E53D6-912E-6F24-2848-11D40AC063E6}"/>
              </a:ext>
            </a:extLst>
          </p:cNvPr>
          <p:cNvSpPr/>
          <p:nvPr>
            <p:custDataLst>
              <p:tags r:id="rId1"/>
            </p:custDataLst>
          </p:nvPr>
        </p:nvSpPr>
        <p:spPr>
          <a:xfrm>
            <a:off x="928722" y="4323836"/>
            <a:ext cx="3291840" cy="1081113"/>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228600" rIns="91440" bIns="91440" rtlCol="0" anchor="t" anchorCtr="0"/>
          <a:lstStyle/>
          <a:p>
            <a:pPr marL="182880" marR="0" lvl="0" indent="-182880" algn="l" defTabSz="914400" rtl="0" eaLnBrk="1" fontAlgn="auto" latinLnBrk="0" hangingPunct="1">
              <a:lnSpc>
                <a:spcPct val="100000"/>
              </a:lnSpc>
              <a:spcBef>
                <a:spcPts val="0"/>
              </a:spcBef>
              <a:spcAft>
                <a:spcPts val="0"/>
              </a:spcAft>
              <a:buClr>
                <a:srgbClr val="29A9E0"/>
              </a:buClr>
              <a:buSzTx/>
              <a:buFont typeface="Franklin Gothic Book" panose="020B0503020102020204" pitchFamily="34" charset="0"/>
              <a:buChar char="+"/>
              <a:tabLst/>
              <a:defRPr/>
            </a:pPr>
            <a:endParaRPr kumimoji="0" lang="en-US" sz="1600" b="0" i="0" u="none" strike="noStrike" kern="1200" cap="none" spc="0" normalizeH="0" baseline="0" noProof="0">
              <a:ln>
                <a:noFill/>
              </a:ln>
              <a:solidFill>
                <a:prstClr val="black">
                  <a:lumMod val="95000"/>
                  <a:lumOff val="5000"/>
                </a:prstClr>
              </a:solidFill>
              <a:effectLst/>
              <a:uLnTx/>
              <a:uFillTx/>
              <a:latin typeface="Franklin Gothic Book"/>
              <a:ea typeface="+mn-ea"/>
              <a:cs typeface="+mn-cs"/>
            </a:endParaRPr>
          </a:p>
        </p:txBody>
      </p:sp>
      <p:sp>
        <p:nvSpPr>
          <p:cNvPr id="23" name="Rectangle 22">
            <a:extLst>
              <a:ext uri="{FF2B5EF4-FFF2-40B4-BE49-F238E27FC236}">
                <a16:creationId xmlns:a16="http://schemas.microsoft.com/office/drawing/2014/main" id="{2D5D8728-581A-4ADE-8B5D-3FE9535C6C38}"/>
              </a:ext>
            </a:extLst>
          </p:cNvPr>
          <p:cNvSpPr/>
          <p:nvPr>
            <p:custDataLst>
              <p:tags r:id="rId2"/>
            </p:custDataLst>
          </p:nvPr>
        </p:nvSpPr>
        <p:spPr>
          <a:xfrm>
            <a:off x="8734894" y="2055720"/>
            <a:ext cx="3291840" cy="3349229"/>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228600" rIns="91440" bIns="91440" rtlCol="0" anchor="t" anchorCtr="0"/>
          <a:lstStyle/>
          <a:p>
            <a:pPr marL="182880" indent="-182880">
              <a:buClr>
                <a:srgbClr val="29A9E0"/>
              </a:buClr>
              <a:buFont typeface="Franklin Gothic Book" panose="020B0503020102020204" pitchFamily="34" charset="0"/>
              <a:buChar char="+"/>
            </a:pPr>
            <a:endParaRPr lang="en-US" sz="1600">
              <a:solidFill>
                <a:prstClr val="black">
                  <a:lumMod val="95000"/>
                  <a:lumOff val="5000"/>
                </a:prstClr>
              </a:solidFill>
              <a:latin typeface="Franklin Gothic Book"/>
            </a:endParaRPr>
          </a:p>
        </p:txBody>
      </p:sp>
      <p:sp>
        <p:nvSpPr>
          <p:cNvPr id="20" name="Rectangle 19">
            <a:extLst>
              <a:ext uri="{FF2B5EF4-FFF2-40B4-BE49-F238E27FC236}">
                <a16:creationId xmlns:a16="http://schemas.microsoft.com/office/drawing/2014/main" id="{573BE2E2-51A5-4083-9382-23E884F301C3}"/>
              </a:ext>
            </a:extLst>
          </p:cNvPr>
          <p:cNvSpPr/>
          <p:nvPr>
            <p:custDataLst>
              <p:tags r:id="rId3"/>
            </p:custDataLst>
          </p:nvPr>
        </p:nvSpPr>
        <p:spPr>
          <a:xfrm>
            <a:off x="4873706" y="2060114"/>
            <a:ext cx="3291840" cy="2151762"/>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228600" rIns="91440" bIns="91440" rtlCol="0" anchor="t" anchorCtr="0"/>
          <a:lstStyle/>
          <a:p>
            <a:pPr marL="182880" indent="-182880">
              <a:buClr>
                <a:srgbClr val="29A9E0"/>
              </a:buClr>
              <a:buFont typeface="Franklin Gothic Book" panose="020B0503020102020204" pitchFamily="34" charset="0"/>
              <a:buChar char="+"/>
            </a:pPr>
            <a:endParaRPr lang="en-US" sz="1400">
              <a:solidFill>
                <a:schemeClr val="tx1"/>
              </a:solidFill>
            </a:endParaRPr>
          </a:p>
          <a:p>
            <a:pPr marL="182880" indent="-182880">
              <a:buClr>
                <a:srgbClr val="29A9E0"/>
              </a:buClr>
              <a:buFont typeface="Franklin Gothic Book" panose="020B0503020102020204" pitchFamily="34" charset="0"/>
              <a:buChar char="+"/>
            </a:pPr>
            <a:endParaRPr lang="en-US" sz="1400">
              <a:solidFill>
                <a:schemeClr val="tx1"/>
              </a:solidFill>
            </a:endParaRPr>
          </a:p>
          <a:p>
            <a:pPr marL="182880" indent="-182880">
              <a:buClr>
                <a:srgbClr val="29A9E0"/>
              </a:buClr>
              <a:buFont typeface="Franklin Gothic Book" panose="020B0503020102020204" pitchFamily="34" charset="0"/>
              <a:buChar char="+"/>
            </a:pPr>
            <a:endParaRPr lang="en-US" sz="1400">
              <a:solidFill>
                <a:schemeClr val="tx1"/>
              </a:solidFill>
            </a:endParaRPr>
          </a:p>
          <a:p>
            <a:pPr marL="182880" indent="-182880">
              <a:buClr>
                <a:schemeClr val="accent1"/>
              </a:buClr>
              <a:buFont typeface="Franklin Gothic Book" panose="020B0503020102020204" pitchFamily="34" charset="0"/>
              <a:buChar char="+"/>
            </a:pPr>
            <a:endParaRPr lang="en-US" sz="1400">
              <a:solidFill>
                <a:schemeClr val="tx1"/>
              </a:solidFill>
            </a:endParaRPr>
          </a:p>
        </p:txBody>
      </p:sp>
      <p:sp>
        <p:nvSpPr>
          <p:cNvPr id="22" name="Arrow: Right 21">
            <a:extLst>
              <a:ext uri="{FF2B5EF4-FFF2-40B4-BE49-F238E27FC236}">
                <a16:creationId xmlns:a16="http://schemas.microsoft.com/office/drawing/2014/main" id="{D27CF5A4-B64F-4CDD-A112-00B781E6ACEC}"/>
              </a:ext>
            </a:extLst>
          </p:cNvPr>
          <p:cNvSpPr/>
          <p:nvPr>
            <p:custDataLst>
              <p:tags r:id="rId4"/>
            </p:custDataLst>
          </p:nvPr>
        </p:nvSpPr>
        <p:spPr>
          <a:xfrm>
            <a:off x="4365221" y="2949304"/>
            <a:ext cx="409673" cy="441993"/>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20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0" name="Rectangle 9">
            <a:extLst>
              <a:ext uri="{FF2B5EF4-FFF2-40B4-BE49-F238E27FC236}">
                <a16:creationId xmlns:a16="http://schemas.microsoft.com/office/drawing/2014/main" id="{623A481F-9B65-4988-9E83-770A7BE348DA}"/>
              </a:ext>
            </a:extLst>
          </p:cNvPr>
          <p:cNvSpPr/>
          <p:nvPr>
            <p:custDataLst>
              <p:tags r:id="rId5"/>
            </p:custDataLst>
          </p:nvPr>
        </p:nvSpPr>
        <p:spPr>
          <a:xfrm>
            <a:off x="928724" y="2055721"/>
            <a:ext cx="3291840" cy="215364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228600" rIns="91440" bIns="91440" rtlCol="0" anchor="t" anchorCtr="0"/>
          <a:lstStyle/>
          <a:p>
            <a:pPr marL="182880" marR="0" lvl="0" indent="-182880" algn="l" defTabSz="914400" rtl="0" eaLnBrk="1" fontAlgn="auto" latinLnBrk="0" hangingPunct="1">
              <a:lnSpc>
                <a:spcPct val="100000"/>
              </a:lnSpc>
              <a:spcBef>
                <a:spcPts val="0"/>
              </a:spcBef>
              <a:spcAft>
                <a:spcPts val="0"/>
              </a:spcAft>
              <a:buClr>
                <a:srgbClr val="29A9E0"/>
              </a:buClr>
              <a:buSzTx/>
              <a:buFont typeface="Franklin Gothic Book" panose="020B0503020102020204" pitchFamily="34" charset="0"/>
              <a:buChar char="+"/>
              <a:tabLst/>
              <a:defRPr/>
            </a:pPr>
            <a:endParaRPr kumimoji="0" lang="en-US" sz="1600" b="0" i="0" u="none" strike="noStrike" kern="1200" cap="none" spc="0" normalizeH="0" baseline="0" noProof="0">
              <a:ln>
                <a:noFill/>
              </a:ln>
              <a:solidFill>
                <a:prstClr val="black">
                  <a:lumMod val="95000"/>
                  <a:lumOff val="5000"/>
                </a:prstClr>
              </a:solidFill>
              <a:effectLst/>
              <a:uLnTx/>
              <a:uFillTx/>
              <a:latin typeface="Franklin Gothic Book"/>
              <a:ea typeface="+mn-ea"/>
              <a:cs typeface="+mn-cs"/>
            </a:endParaRPr>
          </a:p>
        </p:txBody>
      </p:sp>
      <p:sp>
        <p:nvSpPr>
          <p:cNvPr id="24" name="Round Same Side Corner Rectangle 4">
            <a:extLst>
              <a:ext uri="{FF2B5EF4-FFF2-40B4-BE49-F238E27FC236}">
                <a16:creationId xmlns:a16="http://schemas.microsoft.com/office/drawing/2014/main" id="{C62F3223-83FF-4ACD-8F79-6FF34E759A48}"/>
              </a:ext>
            </a:extLst>
          </p:cNvPr>
          <p:cNvSpPr/>
          <p:nvPr>
            <p:custDataLst>
              <p:tags r:id="rId6"/>
            </p:custDataLst>
          </p:nvPr>
        </p:nvSpPr>
        <p:spPr>
          <a:xfrm>
            <a:off x="9287730" y="1659130"/>
            <a:ext cx="2169522" cy="359071"/>
          </a:xfrm>
          <a:prstGeom prst="rect">
            <a:avLst/>
          </a:prstGeom>
          <a:noFill/>
          <a:ln w="19050">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R="0" lvl="0" indent="0" algn="ctr" fontAlgn="auto">
              <a:lnSpc>
                <a:spcPct val="90000"/>
              </a:lnSpc>
              <a:spcBef>
                <a:spcPct val="0"/>
              </a:spcBef>
              <a:spcAft>
                <a:spcPts val="0"/>
              </a:spcAft>
              <a:buClrTx/>
              <a:buSzTx/>
              <a:buFontTx/>
              <a:buNone/>
              <a:tabLst/>
              <a:defRPr/>
            </a:pPr>
            <a:r>
              <a:rPr lang="en-US" b="1">
                <a:solidFill>
                  <a:schemeClr val="accent1"/>
                </a:solidFill>
                <a:latin typeface="+mj-lt"/>
                <a:ea typeface="微軟正黑體" panose="020B0604030504040204" pitchFamily="34" charset="-120"/>
                <a:cs typeface="Arial" charset="0"/>
              </a:rPr>
              <a:t>Outputs</a:t>
            </a:r>
          </a:p>
        </p:txBody>
      </p:sp>
      <p:grpSp>
        <p:nvGrpSpPr>
          <p:cNvPr id="5" name="Group 4">
            <a:extLst>
              <a:ext uri="{FF2B5EF4-FFF2-40B4-BE49-F238E27FC236}">
                <a16:creationId xmlns:a16="http://schemas.microsoft.com/office/drawing/2014/main" id="{C86B5FC1-29A6-3E4C-C3C5-A6E00A8AFF2A}"/>
              </a:ext>
            </a:extLst>
          </p:cNvPr>
          <p:cNvGrpSpPr/>
          <p:nvPr/>
        </p:nvGrpSpPr>
        <p:grpSpPr>
          <a:xfrm>
            <a:off x="1560959" y="1659130"/>
            <a:ext cx="1350887" cy="373504"/>
            <a:chOff x="953530" y="1697528"/>
            <a:chExt cx="1350887" cy="373504"/>
          </a:xfrm>
        </p:grpSpPr>
        <p:sp>
          <p:nvSpPr>
            <p:cNvPr id="11" name="Round Same Side Corner Rectangle 4">
              <a:extLst>
                <a:ext uri="{FF2B5EF4-FFF2-40B4-BE49-F238E27FC236}">
                  <a16:creationId xmlns:a16="http://schemas.microsoft.com/office/drawing/2014/main" id="{1620FA15-D760-48FE-848B-F627254D3A20}"/>
                </a:ext>
              </a:extLst>
            </p:cNvPr>
            <p:cNvSpPr/>
            <p:nvPr>
              <p:custDataLst>
                <p:tags r:id="rId21"/>
              </p:custDataLst>
            </p:nvPr>
          </p:nvSpPr>
          <p:spPr>
            <a:xfrm>
              <a:off x="953530" y="1697528"/>
              <a:ext cx="1188720" cy="373504"/>
            </a:xfrm>
            <a:prstGeom prst="rect">
              <a:avLst/>
            </a:prstGeom>
            <a:noFill/>
            <a:ln w="19050">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a:ln>
                    <a:noFill/>
                  </a:ln>
                  <a:solidFill>
                    <a:schemeClr val="accent1"/>
                  </a:solidFill>
                  <a:effectLst/>
                  <a:uLnTx/>
                  <a:uFillTx/>
                  <a:latin typeface="+mj-lt"/>
                  <a:ea typeface="微軟正黑體" panose="020B0604030504040204" pitchFamily="34" charset="-120"/>
                  <a:cs typeface="Arial" charset="0"/>
                </a:rPr>
                <a:t>Inputs</a:t>
              </a:r>
            </a:p>
          </p:txBody>
        </p:sp>
        <p:sp>
          <p:nvSpPr>
            <p:cNvPr id="28" name="Arrow: Right 27">
              <a:extLst>
                <a:ext uri="{FF2B5EF4-FFF2-40B4-BE49-F238E27FC236}">
                  <a16:creationId xmlns:a16="http://schemas.microsoft.com/office/drawing/2014/main" id="{64313C40-41DE-42E0-BE19-E38F42DF782C}"/>
                </a:ext>
              </a:extLst>
            </p:cNvPr>
            <p:cNvSpPr/>
            <p:nvPr>
              <p:custDataLst>
                <p:tags r:id="rId22"/>
              </p:custDataLst>
            </p:nvPr>
          </p:nvSpPr>
          <p:spPr>
            <a:xfrm rot="10800000" flipH="1">
              <a:off x="1993521" y="1791947"/>
              <a:ext cx="310896" cy="184665"/>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2000" b="0" i="0" u="none" strike="noStrike" kern="1200" cap="none" spc="0" normalizeH="0" baseline="0" noProof="0">
                <a:ln>
                  <a:noFill/>
                </a:ln>
                <a:solidFill>
                  <a:prstClr val="white"/>
                </a:solidFill>
                <a:effectLst/>
                <a:uLnTx/>
                <a:uFillTx/>
                <a:latin typeface="Franklin Gothic Book"/>
                <a:ea typeface="+mn-ea"/>
                <a:cs typeface="+mn-cs"/>
              </a:endParaRPr>
            </a:p>
          </p:txBody>
        </p:sp>
      </p:grpSp>
      <p:sp>
        <p:nvSpPr>
          <p:cNvPr id="32" name="Arrow: Right 31">
            <a:extLst>
              <a:ext uri="{FF2B5EF4-FFF2-40B4-BE49-F238E27FC236}">
                <a16:creationId xmlns:a16="http://schemas.microsoft.com/office/drawing/2014/main" id="{83C6D635-7F27-443E-A7D1-BAA68D6192D1}"/>
              </a:ext>
            </a:extLst>
          </p:cNvPr>
          <p:cNvSpPr/>
          <p:nvPr>
            <p:custDataLst>
              <p:tags r:id="rId7"/>
            </p:custDataLst>
          </p:nvPr>
        </p:nvSpPr>
        <p:spPr>
          <a:xfrm>
            <a:off x="9549309" y="1747225"/>
            <a:ext cx="310757" cy="1828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20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7" name="Rectangle 16">
            <a:extLst>
              <a:ext uri="{FF2B5EF4-FFF2-40B4-BE49-F238E27FC236}">
                <a16:creationId xmlns:a16="http://schemas.microsoft.com/office/drawing/2014/main" id="{7805799C-8978-44C7-B1F7-90040972F239}"/>
              </a:ext>
            </a:extLst>
          </p:cNvPr>
          <p:cNvSpPr/>
          <p:nvPr>
            <p:custDataLst>
              <p:tags r:id="rId8"/>
            </p:custDataLst>
          </p:nvPr>
        </p:nvSpPr>
        <p:spPr>
          <a:xfrm>
            <a:off x="1756322" y="2971934"/>
            <a:ext cx="2160594"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HK" sz="1400" b="1">
                <a:solidFill>
                  <a:schemeClr val="tx1">
                    <a:lumMod val="85000"/>
                    <a:lumOff val="15000"/>
                  </a:schemeClr>
                </a:solidFill>
              </a:rPr>
              <a:t>Management Systems &amp; Document Review </a:t>
            </a:r>
            <a:endParaRPr kumimoji="0" lang="en-HK" sz="1400" b="1" i="0" u="none" strike="noStrike" kern="1200" cap="none" spc="0" normalizeH="0" baseline="0" noProof="0">
              <a:ln>
                <a:noFill/>
              </a:ln>
              <a:solidFill>
                <a:schemeClr val="tx1">
                  <a:lumMod val="85000"/>
                  <a:lumOff val="15000"/>
                </a:schemeClr>
              </a:solidFill>
              <a:effectLst/>
              <a:uLnTx/>
              <a:uFillTx/>
            </a:endParaRPr>
          </a:p>
        </p:txBody>
      </p:sp>
      <p:sp>
        <p:nvSpPr>
          <p:cNvPr id="45" name="Rectangle 44">
            <a:extLst>
              <a:ext uri="{FF2B5EF4-FFF2-40B4-BE49-F238E27FC236}">
                <a16:creationId xmlns:a16="http://schemas.microsoft.com/office/drawing/2014/main" id="{F35E22F2-A103-4F35-B6EB-B4AABEAB4AA8}"/>
              </a:ext>
            </a:extLst>
          </p:cNvPr>
          <p:cNvSpPr/>
          <p:nvPr>
            <p:custDataLst>
              <p:tags r:id="rId9"/>
            </p:custDataLst>
          </p:nvPr>
        </p:nvSpPr>
        <p:spPr>
          <a:xfrm>
            <a:off x="1773267" y="3650062"/>
            <a:ext cx="2447295"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400" b="1">
                <a:solidFill>
                  <a:schemeClr val="tx1">
                    <a:lumMod val="85000"/>
                    <a:lumOff val="15000"/>
                  </a:schemeClr>
                </a:solidFill>
              </a:rPr>
              <a:t>Internal Stakeholder Engagement</a:t>
            </a:r>
            <a:endParaRPr lang="en-HK" sz="1400" b="1">
              <a:solidFill>
                <a:schemeClr val="tx1">
                  <a:lumMod val="85000"/>
                  <a:lumOff val="15000"/>
                </a:schemeClr>
              </a:solidFill>
            </a:endParaRPr>
          </a:p>
        </p:txBody>
      </p:sp>
      <p:sp>
        <p:nvSpPr>
          <p:cNvPr id="37" name="Rectangle 36">
            <a:extLst>
              <a:ext uri="{FF2B5EF4-FFF2-40B4-BE49-F238E27FC236}">
                <a16:creationId xmlns:a16="http://schemas.microsoft.com/office/drawing/2014/main" id="{12EA27BA-7EBE-482A-93B5-F0116A3350B0}"/>
              </a:ext>
            </a:extLst>
          </p:cNvPr>
          <p:cNvSpPr/>
          <p:nvPr>
            <p:custDataLst>
              <p:tags r:id="rId10"/>
            </p:custDataLst>
          </p:nvPr>
        </p:nvSpPr>
        <p:spPr>
          <a:xfrm>
            <a:off x="9302717" y="2028325"/>
            <a:ext cx="2696388" cy="3231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lang="en-US" sz="1400" b="1">
              <a:solidFill>
                <a:srgbClr val="000000"/>
              </a:solidFill>
              <a:latin typeface="Source Sans Pro"/>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400">
                <a:solidFill>
                  <a:srgbClr val="000000"/>
                </a:solidFill>
                <a:latin typeface="Source Sans Pro"/>
              </a:rPr>
              <a:t>We will develop a set of recommendations and the implementation roadmap. It will include the short-, medium- and long-term action items to enhance / develop the due diligence and responsible sourcing program, aligned with the company’s level of ambition and compliant with regulations.</a:t>
            </a:r>
          </a:p>
          <a:p>
            <a:pPr marL="0" marR="0" lvl="0" indent="0" defTabSz="914400" rtl="0" eaLnBrk="1" fontAlgn="auto" latinLnBrk="0" hangingPunct="1">
              <a:lnSpc>
                <a:spcPct val="100000"/>
              </a:lnSpc>
              <a:spcBef>
                <a:spcPts val="0"/>
              </a:spcBef>
              <a:spcAft>
                <a:spcPts val="0"/>
              </a:spcAft>
              <a:buClrTx/>
              <a:buSzTx/>
              <a:buFontTx/>
              <a:buNone/>
              <a:tabLst/>
              <a:defRPr/>
            </a:pPr>
            <a:endParaRPr lang="en-US" sz="1400">
              <a:solidFill>
                <a:srgbClr val="000000"/>
              </a:solidFill>
              <a:latin typeface="Source Sans Pro"/>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400">
                <a:solidFill>
                  <a:srgbClr val="000000"/>
                </a:solidFill>
                <a:latin typeface="Source Sans Pro"/>
              </a:rPr>
              <a:t>The recommendations will consider supplier prioritization and allow better allocation of resources </a:t>
            </a:r>
          </a:p>
        </p:txBody>
      </p:sp>
      <p:grpSp>
        <p:nvGrpSpPr>
          <p:cNvPr id="25" name="Group 24">
            <a:extLst>
              <a:ext uri="{FF2B5EF4-FFF2-40B4-BE49-F238E27FC236}">
                <a16:creationId xmlns:a16="http://schemas.microsoft.com/office/drawing/2014/main" id="{D116C77D-A672-8799-1047-8296F0A5F5DC}"/>
              </a:ext>
            </a:extLst>
          </p:cNvPr>
          <p:cNvGrpSpPr/>
          <p:nvPr/>
        </p:nvGrpSpPr>
        <p:grpSpPr>
          <a:xfrm>
            <a:off x="5190008" y="1694240"/>
            <a:ext cx="2208498" cy="350421"/>
            <a:chOff x="4002122" y="1318466"/>
            <a:chExt cx="2208498" cy="350421"/>
          </a:xfrm>
        </p:grpSpPr>
        <p:sp>
          <p:nvSpPr>
            <p:cNvPr id="21" name="Round Same Side Corner Rectangle 4">
              <a:extLst>
                <a:ext uri="{FF2B5EF4-FFF2-40B4-BE49-F238E27FC236}">
                  <a16:creationId xmlns:a16="http://schemas.microsoft.com/office/drawing/2014/main" id="{473606DB-74D4-47D7-9803-3D82E6F12752}"/>
                </a:ext>
              </a:extLst>
            </p:cNvPr>
            <p:cNvSpPr/>
            <p:nvPr/>
          </p:nvSpPr>
          <p:spPr>
            <a:xfrm>
              <a:off x="4559690" y="1318466"/>
              <a:ext cx="1176801" cy="350421"/>
            </a:xfrm>
            <a:prstGeom prst="rect">
              <a:avLst/>
            </a:prstGeom>
            <a:noFill/>
            <a:ln w="19050">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a:lnSpc>
                  <a:spcPct val="90000"/>
                </a:lnSpc>
                <a:spcBef>
                  <a:spcPct val="0"/>
                </a:spcBef>
                <a:defRPr/>
              </a:pPr>
              <a:r>
                <a:rPr lang="en-US" b="1">
                  <a:solidFill>
                    <a:schemeClr val="accent1"/>
                  </a:solidFill>
                  <a:latin typeface="+mj-lt"/>
                  <a:ea typeface="微軟正黑體" panose="020B0604030504040204" pitchFamily="34" charset="-120"/>
                  <a:cs typeface="Arial" charset="0"/>
                </a:rPr>
                <a:t>Process</a:t>
              </a:r>
            </a:p>
          </p:txBody>
        </p:sp>
        <p:grpSp>
          <p:nvGrpSpPr>
            <p:cNvPr id="14" name="Group 13">
              <a:extLst>
                <a:ext uri="{FF2B5EF4-FFF2-40B4-BE49-F238E27FC236}">
                  <a16:creationId xmlns:a16="http://schemas.microsoft.com/office/drawing/2014/main" id="{E4D148A9-3528-4C97-B6FE-374EA94F1E8E}"/>
                </a:ext>
              </a:extLst>
            </p:cNvPr>
            <p:cNvGrpSpPr/>
            <p:nvPr/>
          </p:nvGrpSpPr>
          <p:grpSpPr>
            <a:xfrm>
              <a:off x="5817002" y="1433342"/>
              <a:ext cx="393618" cy="102951"/>
              <a:chOff x="6269592" y="1579476"/>
              <a:chExt cx="393618" cy="105492"/>
            </a:xfrm>
          </p:grpSpPr>
          <p:sp>
            <p:nvSpPr>
              <p:cNvPr id="13" name="Oval 12">
                <a:extLst>
                  <a:ext uri="{FF2B5EF4-FFF2-40B4-BE49-F238E27FC236}">
                    <a16:creationId xmlns:a16="http://schemas.microsoft.com/office/drawing/2014/main" id="{1F15B938-9173-47B4-8655-F8DB1818DA81}"/>
                  </a:ext>
                </a:extLst>
              </p:cNvPr>
              <p:cNvSpPr/>
              <p:nvPr/>
            </p:nvSpPr>
            <p:spPr>
              <a:xfrm>
                <a:off x="6269592" y="1579481"/>
                <a:ext cx="105487" cy="10548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4D28933-7426-4EB8-BB97-B201456E11B6}"/>
                  </a:ext>
                </a:extLst>
              </p:cNvPr>
              <p:cNvSpPr/>
              <p:nvPr/>
            </p:nvSpPr>
            <p:spPr>
              <a:xfrm>
                <a:off x="6414848" y="1579478"/>
                <a:ext cx="105487" cy="10548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AE4D716A-79C7-4219-86BA-6EB21907BE96}"/>
                  </a:ext>
                </a:extLst>
              </p:cNvPr>
              <p:cNvSpPr/>
              <p:nvPr/>
            </p:nvSpPr>
            <p:spPr>
              <a:xfrm>
                <a:off x="6557723" y="1579476"/>
                <a:ext cx="105487" cy="10548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720E4F48-A821-BFB0-7525-59817711548A}"/>
                </a:ext>
              </a:extLst>
            </p:cNvPr>
            <p:cNvGrpSpPr/>
            <p:nvPr/>
          </p:nvGrpSpPr>
          <p:grpSpPr>
            <a:xfrm>
              <a:off x="4002122" y="1433344"/>
              <a:ext cx="393618" cy="102949"/>
              <a:chOff x="5703572" y="1569201"/>
              <a:chExt cx="393618" cy="105490"/>
            </a:xfrm>
          </p:grpSpPr>
          <p:sp>
            <p:nvSpPr>
              <p:cNvPr id="16" name="Oval 15">
                <a:extLst>
                  <a:ext uri="{FF2B5EF4-FFF2-40B4-BE49-F238E27FC236}">
                    <a16:creationId xmlns:a16="http://schemas.microsoft.com/office/drawing/2014/main" id="{29515566-3F06-467F-DB6A-EE6C9AD93B29}"/>
                  </a:ext>
                </a:extLst>
              </p:cNvPr>
              <p:cNvSpPr/>
              <p:nvPr/>
            </p:nvSpPr>
            <p:spPr>
              <a:xfrm>
                <a:off x="5703572" y="1569201"/>
                <a:ext cx="105487" cy="10548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AE7E26C-AD6C-E2BD-FFD1-4E5AB8E23AC5}"/>
                  </a:ext>
                </a:extLst>
              </p:cNvPr>
              <p:cNvSpPr/>
              <p:nvPr/>
            </p:nvSpPr>
            <p:spPr>
              <a:xfrm>
                <a:off x="5848828" y="1569202"/>
                <a:ext cx="105487" cy="10548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F63F0EF-D807-EBAC-2023-64E218C547C5}"/>
                  </a:ext>
                </a:extLst>
              </p:cNvPr>
              <p:cNvSpPr/>
              <p:nvPr/>
            </p:nvSpPr>
            <p:spPr>
              <a:xfrm>
                <a:off x="5991703" y="1569204"/>
                <a:ext cx="105487" cy="10548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 name="Rectangle 5">
            <a:extLst>
              <a:ext uri="{FF2B5EF4-FFF2-40B4-BE49-F238E27FC236}">
                <a16:creationId xmlns:a16="http://schemas.microsoft.com/office/drawing/2014/main" id="{12BEBD36-90AF-1327-5AA8-EEEBA6326F45}"/>
              </a:ext>
            </a:extLst>
          </p:cNvPr>
          <p:cNvSpPr/>
          <p:nvPr>
            <p:custDataLst>
              <p:tags r:id="rId11"/>
            </p:custDataLst>
          </p:nvPr>
        </p:nvSpPr>
        <p:spPr>
          <a:xfrm>
            <a:off x="1765655" y="2297650"/>
            <a:ext cx="2092880"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HK" sz="1400" b="1">
                <a:solidFill>
                  <a:schemeClr val="tx1">
                    <a:lumMod val="85000"/>
                    <a:lumOff val="15000"/>
                  </a:schemeClr>
                </a:solidFill>
              </a:rPr>
              <a:t>Regulatory Landscape</a:t>
            </a:r>
          </a:p>
          <a:p>
            <a:pPr marL="0" marR="0" lvl="0" indent="0" defTabSz="914400" rtl="0" eaLnBrk="1" fontAlgn="auto" latinLnBrk="0" hangingPunct="1">
              <a:lnSpc>
                <a:spcPct val="100000"/>
              </a:lnSpc>
              <a:spcBef>
                <a:spcPts val="0"/>
              </a:spcBef>
              <a:spcAft>
                <a:spcPts val="0"/>
              </a:spcAft>
              <a:buClrTx/>
              <a:buSzTx/>
              <a:buFontTx/>
              <a:buNone/>
              <a:tabLst/>
              <a:defRPr/>
            </a:pPr>
            <a:r>
              <a:rPr lang="en-HK" sz="1400" b="1">
                <a:solidFill>
                  <a:schemeClr val="tx1">
                    <a:lumMod val="85000"/>
                    <a:lumOff val="15000"/>
                  </a:schemeClr>
                </a:solidFill>
              </a:rPr>
              <a:t>Mapping</a:t>
            </a:r>
            <a:endParaRPr kumimoji="0" lang="en-HK" sz="1400" b="1" i="0" u="none" strike="noStrike" kern="1200" cap="none" spc="0" normalizeH="0" baseline="0" noProof="0">
              <a:ln>
                <a:noFill/>
              </a:ln>
              <a:solidFill>
                <a:schemeClr val="tx1">
                  <a:lumMod val="85000"/>
                  <a:lumOff val="15000"/>
                </a:schemeClr>
              </a:solidFill>
              <a:effectLst/>
              <a:uLnTx/>
              <a:uFillTx/>
            </a:endParaRPr>
          </a:p>
        </p:txBody>
      </p:sp>
      <p:sp>
        <p:nvSpPr>
          <p:cNvPr id="31" name="TextBox 30">
            <a:extLst>
              <a:ext uri="{FF2B5EF4-FFF2-40B4-BE49-F238E27FC236}">
                <a16:creationId xmlns:a16="http://schemas.microsoft.com/office/drawing/2014/main" id="{07CC096C-C4E3-2433-DA6D-CE4EA7C4CF9B}"/>
              </a:ext>
            </a:extLst>
          </p:cNvPr>
          <p:cNvSpPr txBox="1"/>
          <p:nvPr>
            <p:custDataLst>
              <p:tags r:id="rId12"/>
            </p:custDataLst>
          </p:nvPr>
        </p:nvSpPr>
        <p:spPr>
          <a:xfrm>
            <a:off x="4987971" y="2189024"/>
            <a:ext cx="3177575" cy="1795163"/>
          </a:xfrm>
          <a:prstGeom prst="rect">
            <a:avLst/>
          </a:prstGeom>
          <a:noFill/>
          <a:ln w="25400">
            <a:noFill/>
            <a:miter lim="800000"/>
          </a:ln>
        </p:spPr>
        <p:txBody>
          <a:bodyPr wrap="square" lIns="0" tIns="0" rIns="0" bIns="0" rtlCol="0">
            <a:noAutofit/>
          </a:bodyPr>
          <a:lstStyle>
            <a:lvl1pPr>
              <a:buClr>
                <a:schemeClr val="bg2"/>
              </a:buClr>
              <a:buFont typeface="Arial" panose="020B0604020202020204" pitchFamily="34" charset="0"/>
              <a:buChar char="•"/>
            </a:lvl1pPr>
            <a:lvl2pPr>
              <a:buClr>
                <a:schemeClr val="bg2"/>
              </a:buClr>
              <a:buFont typeface="Arial" panose="020B0604020202020204" pitchFamily="34" charset="0"/>
              <a:buChar char="•"/>
            </a:lvl2pPr>
            <a:lvl3pPr>
              <a:buClr>
                <a:schemeClr val="bg2"/>
              </a:buClr>
              <a:buFont typeface="Arial" panose="020B0604020202020204" pitchFamily="34" charset="0"/>
              <a:buChar char="•"/>
            </a:lvl3pPr>
            <a:lvl4pPr>
              <a:buClr>
                <a:schemeClr val="bg2"/>
              </a:buClr>
              <a:buFont typeface="Arial" panose="020B0604020202020204" pitchFamily="34" charset="0"/>
              <a:buChar char="•"/>
            </a:lvl4pPr>
            <a:lvl5pPr>
              <a:buClr>
                <a:schemeClr val="bg2"/>
              </a:buClr>
              <a:buFont typeface="Arial" panose="020B0604020202020204" pitchFamily="34" charset="0"/>
              <a:buChar char="•"/>
            </a:lvl5pPr>
            <a:lvl6pPr>
              <a:buClr>
                <a:schemeClr val="bg2"/>
              </a:buClr>
              <a:buFont typeface="Arial" panose="020B0604020202020204" pitchFamily="34" charset="0"/>
              <a:buChar char="•"/>
            </a:lvl6pPr>
            <a:lvl7pPr>
              <a:buFont typeface="Arial" panose="020B0604020202020204" pitchFamily="34" charset="0"/>
              <a:buChar char="•"/>
            </a:lvl7pPr>
            <a:lvl8pPr>
              <a:buFont typeface="Arial" panose="020B0604020202020204" pitchFamily="34" charset="0"/>
              <a:buChar char="•"/>
            </a:lvl8pPr>
            <a:lvl9pPr>
              <a:buFont typeface="Arial" panose="020B0604020202020204" pitchFamily="34" charset="0"/>
              <a:buChar char="•"/>
            </a:lvl9pPr>
          </a:lstStyle>
          <a:p>
            <a:pPr>
              <a:buNone/>
            </a:pPr>
            <a:r>
              <a:rPr lang="en-US" sz="1400">
                <a:solidFill>
                  <a:schemeClr val="tx1"/>
                </a:solidFill>
              </a:rPr>
              <a:t>We will review the program against 5 pillars:</a:t>
            </a:r>
          </a:p>
          <a:p>
            <a:pPr marL="285750" indent="-285750"/>
            <a:r>
              <a:rPr kumimoji="0" lang="en-US" sz="1400" b="1" i="0" u="none" strike="noStrike" kern="1200" cap="none" spc="0" normalizeH="0" baseline="0" noProof="0">
                <a:ln>
                  <a:noFill/>
                </a:ln>
                <a:solidFill>
                  <a:schemeClr val="tx1"/>
                </a:solidFill>
                <a:effectLst/>
                <a:uLnTx/>
                <a:uFillTx/>
                <a:ea typeface="Lato Black" panose="020F0502020204030203" pitchFamily="34" charset="0"/>
                <a:cs typeface="Lato Black" panose="020F0502020204030203" pitchFamily="34" charset="0"/>
              </a:rPr>
              <a:t>Strategy &amp; Commitment</a:t>
            </a:r>
          </a:p>
          <a:p>
            <a:pPr marL="285750" indent="-285750"/>
            <a:r>
              <a:rPr kumimoji="0" lang="en-US" sz="1400" b="1" i="0" u="none" strike="noStrike" kern="1200" cap="none" spc="0" normalizeH="0" baseline="0" noProof="0">
                <a:ln>
                  <a:noFill/>
                </a:ln>
                <a:solidFill>
                  <a:schemeClr val="tx1"/>
                </a:solidFill>
                <a:effectLst/>
                <a:uLnTx/>
                <a:uFillTx/>
                <a:ea typeface="Lato Black" panose="020F0502020204030203" pitchFamily="34" charset="0"/>
                <a:cs typeface="Lato Black" panose="020F0502020204030203" pitchFamily="34" charset="0"/>
              </a:rPr>
              <a:t>Internal Alignment &amp; Governance </a:t>
            </a:r>
          </a:p>
          <a:p>
            <a:pPr marL="285750" indent="-285750"/>
            <a:r>
              <a:rPr kumimoji="0" lang="en-US" sz="1400" b="1" i="0" u="none" strike="noStrike" kern="1200" cap="none" spc="0" normalizeH="0" baseline="0" noProof="0">
                <a:ln>
                  <a:noFill/>
                </a:ln>
                <a:solidFill>
                  <a:schemeClr val="tx1"/>
                </a:solidFill>
                <a:effectLst/>
                <a:uLnTx/>
                <a:uFillTx/>
                <a:ea typeface="Lato Black" panose="020F0502020204030203" pitchFamily="34" charset="0"/>
                <a:cs typeface="Lato Black" panose="020F0502020204030203" pitchFamily="34" charset="0"/>
              </a:rPr>
              <a:t>Supply Chain Mapping &amp; </a:t>
            </a:r>
          </a:p>
          <a:p>
            <a:pPr marL="285750" indent="-285750"/>
            <a:r>
              <a:rPr kumimoji="0" lang="en-US" sz="1400" b="1" i="0" u="none" strike="noStrike" kern="1200" cap="none" spc="0" normalizeH="0" baseline="0" noProof="0">
                <a:ln>
                  <a:noFill/>
                </a:ln>
                <a:solidFill>
                  <a:schemeClr val="tx1"/>
                </a:solidFill>
                <a:effectLst/>
                <a:uLnTx/>
                <a:uFillTx/>
                <a:ea typeface="Lato Black" panose="020F0502020204030203" pitchFamily="34" charset="0"/>
                <a:cs typeface="Lato Black" panose="020F0502020204030203" pitchFamily="34" charset="0"/>
              </a:rPr>
              <a:t>Transparency</a:t>
            </a:r>
          </a:p>
          <a:p>
            <a:pPr marL="285750" indent="-285750"/>
            <a:r>
              <a:rPr kumimoji="0" lang="en-US" sz="1400" b="1" i="0" u="none" strike="noStrike" kern="1200" cap="none" spc="0" normalizeH="0" baseline="0" noProof="0">
                <a:ln>
                  <a:noFill/>
                </a:ln>
                <a:solidFill>
                  <a:schemeClr val="tx1"/>
                </a:solidFill>
                <a:effectLst/>
                <a:uLnTx/>
                <a:uFillTx/>
                <a:ea typeface="Lato Black" panose="020F0502020204030203" pitchFamily="34" charset="0"/>
                <a:cs typeface="Lato Black" panose="020F0502020204030203" pitchFamily="34" charset="0"/>
              </a:rPr>
              <a:t>Engagement &amp; Tracking Performance</a:t>
            </a:r>
          </a:p>
          <a:p>
            <a:pPr marL="285750" indent="-285750"/>
            <a:r>
              <a:rPr kumimoji="0" lang="en-US" sz="1400" b="1" i="0" u="none" strike="noStrike" kern="1200" cap="none" spc="0" normalizeH="0" baseline="0" noProof="0">
                <a:ln>
                  <a:noFill/>
                </a:ln>
                <a:solidFill>
                  <a:schemeClr val="tx1"/>
                </a:solidFill>
                <a:effectLst/>
                <a:uLnTx/>
                <a:uFillTx/>
                <a:ea typeface="Lato Black" panose="020F0502020204030203" pitchFamily="34" charset="0"/>
                <a:cs typeface="Lato Black" panose="020F0502020204030203" pitchFamily="34" charset="0"/>
              </a:rPr>
              <a:t>Communicating &amp; Reporting</a:t>
            </a:r>
          </a:p>
        </p:txBody>
      </p:sp>
      <p:grpSp>
        <p:nvGrpSpPr>
          <p:cNvPr id="43" name="Group 42">
            <a:extLst>
              <a:ext uri="{FF2B5EF4-FFF2-40B4-BE49-F238E27FC236}">
                <a16:creationId xmlns:a16="http://schemas.microsoft.com/office/drawing/2014/main" id="{0759C396-B47B-861F-5B3F-4C6469457872}"/>
              </a:ext>
            </a:extLst>
          </p:cNvPr>
          <p:cNvGrpSpPr/>
          <p:nvPr/>
        </p:nvGrpSpPr>
        <p:grpSpPr>
          <a:xfrm>
            <a:off x="1104549" y="4425486"/>
            <a:ext cx="3024574" cy="386873"/>
            <a:chOff x="567711" y="4366826"/>
            <a:chExt cx="3024574" cy="386873"/>
          </a:xfrm>
        </p:grpSpPr>
        <p:sp>
          <p:nvSpPr>
            <p:cNvPr id="35" name="Rectangle 34">
              <a:extLst>
                <a:ext uri="{FF2B5EF4-FFF2-40B4-BE49-F238E27FC236}">
                  <a16:creationId xmlns:a16="http://schemas.microsoft.com/office/drawing/2014/main" id="{5F4D7BBD-986F-0571-35D1-E2E4F33D616F}"/>
                </a:ext>
              </a:extLst>
            </p:cNvPr>
            <p:cNvSpPr/>
            <p:nvPr>
              <p:custDataLst>
                <p:tags r:id="rId20"/>
              </p:custDataLst>
            </p:nvPr>
          </p:nvSpPr>
          <p:spPr>
            <a:xfrm>
              <a:off x="1257852" y="4452940"/>
              <a:ext cx="2334433"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400" b="1">
                  <a:solidFill>
                    <a:schemeClr val="tx1">
                      <a:lumMod val="85000"/>
                      <a:lumOff val="15000"/>
                    </a:schemeClr>
                  </a:solidFill>
                </a:rPr>
                <a:t>Supply Chain Data</a:t>
              </a:r>
              <a:endParaRPr lang="en-HK" sz="1400" b="1">
                <a:solidFill>
                  <a:schemeClr val="tx1">
                    <a:lumMod val="85000"/>
                    <a:lumOff val="15000"/>
                  </a:schemeClr>
                </a:solidFill>
              </a:endParaRPr>
            </a:p>
          </p:txBody>
        </p:sp>
        <p:pic>
          <p:nvPicPr>
            <p:cNvPr id="36" name="Graphic 35">
              <a:extLst>
                <a:ext uri="{FF2B5EF4-FFF2-40B4-BE49-F238E27FC236}">
                  <a16:creationId xmlns:a16="http://schemas.microsoft.com/office/drawing/2014/main" id="{D8964043-EB8A-1A20-C31D-5850D11110EB}"/>
                </a:ext>
              </a:extLst>
            </p:cNvPr>
            <p:cNvPicPr>
              <a:picLocks noChangeAspect="1"/>
            </p:cNvPicPr>
            <p:nvPr/>
          </p:nvPicPr>
          <p:blipFill>
            <a:blip r:embed="rId25">
              <a:extLst>
                <a:ext uri="{28A0092B-C50C-407E-A947-70E740481C1C}">
                  <a14:useLocalDpi xmlns:a14="http://schemas.microsoft.com/office/drawing/2010/main" val="0"/>
                </a:ext>
              </a:extLst>
            </a:blip>
            <a:srcRect/>
            <a:stretch/>
          </p:blipFill>
          <p:spPr>
            <a:xfrm>
              <a:off x="567711" y="4366826"/>
              <a:ext cx="544203" cy="386873"/>
            </a:xfrm>
            <a:prstGeom prst="rect">
              <a:avLst/>
            </a:prstGeom>
          </p:spPr>
        </p:pic>
      </p:grpSp>
      <p:sp>
        <p:nvSpPr>
          <p:cNvPr id="4" name="Rectangle 3">
            <a:extLst>
              <a:ext uri="{FF2B5EF4-FFF2-40B4-BE49-F238E27FC236}">
                <a16:creationId xmlns:a16="http://schemas.microsoft.com/office/drawing/2014/main" id="{C3419E6E-1B3D-746A-69C2-8BB166EB6383}"/>
              </a:ext>
            </a:extLst>
          </p:cNvPr>
          <p:cNvSpPr/>
          <p:nvPr>
            <p:custDataLst>
              <p:tags r:id="rId13"/>
            </p:custDataLst>
          </p:nvPr>
        </p:nvSpPr>
        <p:spPr>
          <a:xfrm>
            <a:off x="1165491" y="4974882"/>
            <a:ext cx="2970432"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400" b="1">
                <a:solidFill>
                  <a:schemeClr val="tx1">
                    <a:lumMod val="85000"/>
                    <a:lumOff val="15000"/>
                  </a:schemeClr>
                </a:solidFill>
              </a:rPr>
              <a:t>Client Supply Chain Data</a:t>
            </a:r>
            <a:endParaRPr lang="en-HK" sz="1400" b="1">
              <a:solidFill>
                <a:schemeClr val="tx1">
                  <a:lumMod val="85000"/>
                  <a:lumOff val="15000"/>
                </a:schemeClr>
              </a:solidFill>
            </a:endParaRPr>
          </a:p>
        </p:txBody>
      </p:sp>
      <p:sp>
        <p:nvSpPr>
          <p:cNvPr id="7" name="AutoShape 2" descr="Inicio">
            <a:extLst>
              <a:ext uri="{FF2B5EF4-FFF2-40B4-BE49-F238E27FC236}">
                <a16:creationId xmlns:a16="http://schemas.microsoft.com/office/drawing/2014/main" id="{7954CBE0-2CCE-42DB-A961-75BFAA0D071B}"/>
              </a:ext>
            </a:extLst>
          </p:cNvPr>
          <p:cNvSpPr>
            <a:spLocks noChangeAspect="1" noChangeArrowheads="1"/>
          </p:cNvSpPr>
          <p:nvPr>
            <p:custDataLst>
              <p:tags r:id="rId14"/>
            </p:custDataLst>
          </p:nvPr>
        </p:nvSpPr>
        <p:spPr bwMode="auto">
          <a:xfrm>
            <a:off x="6294257" y="377862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a:extLst>
              <a:ext uri="{FF2B5EF4-FFF2-40B4-BE49-F238E27FC236}">
                <a16:creationId xmlns:a16="http://schemas.microsoft.com/office/drawing/2014/main" id="{838F27D7-D5B1-E0E6-C89B-7D8A166DDC2C}"/>
              </a:ext>
            </a:extLst>
          </p:cNvPr>
          <p:cNvSpPr/>
          <p:nvPr>
            <p:custDataLst>
              <p:tags r:id="rId15"/>
            </p:custDataLst>
          </p:nvPr>
        </p:nvSpPr>
        <p:spPr>
          <a:xfrm>
            <a:off x="4882413" y="4323837"/>
            <a:ext cx="3291840" cy="1081112"/>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228600" rIns="91440" bIns="91440" rtlCol="0" anchor="t" anchorCtr="0"/>
          <a:lstStyle/>
          <a:p>
            <a:pPr marL="182880" marR="0" lvl="0" indent="-182880" algn="l" defTabSz="914400" rtl="0" eaLnBrk="1" fontAlgn="auto" latinLnBrk="0" hangingPunct="1">
              <a:lnSpc>
                <a:spcPct val="100000"/>
              </a:lnSpc>
              <a:spcBef>
                <a:spcPts val="0"/>
              </a:spcBef>
              <a:spcAft>
                <a:spcPts val="0"/>
              </a:spcAft>
              <a:buClr>
                <a:srgbClr val="29A9E0"/>
              </a:buClr>
              <a:buSzTx/>
              <a:buFont typeface="Franklin Gothic Book" panose="020B0503020102020204" pitchFamily="34" charset="0"/>
              <a:buChar char="+"/>
              <a:tabLst/>
              <a:defRPr/>
            </a:pPr>
            <a:endParaRPr kumimoji="0" lang="en-US" sz="1600" b="0" i="0" u="none" strike="noStrike" kern="1200" cap="none" spc="0" normalizeH="0" baseline="0" noProof="0">
              <a:ln>
                <a:noFill/>
              </a:ln>
              <a:solidFill>
                <a:prstClr val="black">
                  <a:lumMod val="95000"/>
                  <a:lumOff val="5000"/>
                </a:prstClr>
              </a:solidFill>
              <a:effectLst/>
              <a:uLnTx/>
              <a:uFillTx/>
              <a:latin typeface="Franklin Gothic Book"/>
              <a:ea typeface="+mn-ea"/>
              <a:cs typeface="+mn-cs"/>
            </a:endParaRPr>
          </a:p>
        </p:txBody>
      </p:sp>
      <p:sp>
        <p:nvSpPr>
          <p:cNvPr id="8" name="TextBox 7">
            <a:extLst>
              <a:ext uri="{FF2B5EF4-FFF2-40B4-BE49-F238E27FC236}">
                <a16:creationId xmlns:a16="http://schemas.microsoft.com/office/drawing/2014/main" id="{BD158016-2D1C-6A3A-46C8-F7E8C87AAF8E}"/>
              </a:ext>
            </a:extLst>
          </p:cNvPr>
          <p:cNvSpPr txBox="1"/>
          <p:nvPr>
            <p:custDataLst>
              <p:tags r:id="rId16"/>
            </p:custDataLst>
          </p:nvPr>
        </p:nvSpPr>
        <p:spPr>
          <a:xfrm>
            <a:off x="4950737" y="4411327"/>
            <a:ext cx="3177575" cy="906941"/>
          </a:xfrm>
          <a:prstGeom prst="rect">
            <a:avLst/>
          </a:prstGeom>
          <a:noFill/>
          <a:ln w="25400">
            <a:noFill/>
            <a:miter lim="800000"/>
          </a:ln>
        </p:spPr>
        <p:txBody>
          <a:bodyPr wrap="square" lIns="0" tIns="0" rIns="0" bIns="0" rtlCol="0">
            <a:noAutofit/>
          </a:bodyPr>
          <a:lstStyle>
            <a:lvl1pPr>
              <a:buClr>
                <a:schemeClr val="bg2"/>
              </a:buClr>
              <a:buFont typeface="Arial" panose="020B0604020202020204" pitchFamily="34" charset="0"/>
              <a:buChar char="•"/>
            </a:lvl1pPr>
            <a:lvl2pPr>
              <a:buClr>
                <a:schemeClr val="bg2"/>
              </a:buClr>
              <a:buFont typeface="Arial" panose="020B0604020202020204" pitchFamily="34" charset="0"/>
              <a:buChar char="•"/>
            </a:lvl2pPr>
            <a:lvl3pPr>
              <a:buClr>
                <a:schemeClr val="bg2"/>
              </a:buClr>
              <a:buFont typeface="Arial" panose="020B0604020202020204" pitchFamily="34" charset="0"/>
              <a:buChar char="•"/>
            </a:lvl3pPr>
            <a:lvl4pPr>
              <a:buClr>
                <a:schemeClr val="bg2"/>
              </a:buClr>
              <a:buFont typeface="Arial" panose="020B0604020202020204" pitchFamily="34" charset="0"/>
              <a:buChar char="•"/>
            </a:lvl4pPr>
            <a:lvl5pPr>
              <a:buClr>
                <a:schemeClr val="bg2"/>
              </a:buClr>
              <a:buFont typeface="Arial" panose="020B0604020202020204" pitchFamily="34" charset="0"/>
              <a:buChar char="•"/>
            </a:lvl5pPr>
            <a:lvl6pPr>
              <a:buClr>
                <a:schemeClr val="bg2"/>
              </a:buClr>
              <a:buFont typeface="Arial" panose="020B0604020202020204" pitchFamily="34" charset="0"/>
              <a:buChar char="•"/>
            </a:lvl6pPr>
            <a:lvl7pPr>
              <a:buFont typeface="Arial" panose="020B0604020202020204" pitchFamily="34" charset="0"/>
              <a:buChar char="•"/>
            </a:lvl7pPr>
            <a:lvl8pPr>
              <a:buFont typeface="Arial" panose="020B0604020202020204" pitchFamily="34" charset="0"/>
              <a:buChar char="•"/>
            </a:lvl8pPr>
            <a:lvl9pPr>
              <a:buFont typeface="Arial" panose="020B0604020202020204" pitchFamily="34" charset="0"/>
              <a:buChar char="•"/>
            </a:lvl9pPr>
          </a:lstStyle>
          <a:p>
            <a:pPr>
              <a:buNone/>
            </a:pPr>
            <a:r>
              <a:rPr lang="en-US" sz="1400">
                <a:solidFill>
                  <a:schemeClr val="tx1"/>
                </a:solidFill>
              </a:rPr>
              <a:t>We will prioritize the suppliers based on: </a:t>
            </a:r>
          </a:p>
          <a:p>
            <a:pPr marL="285750" indent="-285750"/>
            <a:r>
              <a:rPr lang="en-US" sz="1400" b="1">
                <a:ea typeface="Lato Black" panose="020F0502020204030203" pitchFamily="34" charset="0"/>
                <a:cs typeface="Lato Black" panose="020F0502020204030203" pitchFamily="34" charset="0"/>
              </a:rPr>
              <a:t>Risk Exposure</a:t>
            </a:r>
          </a:p>
          <a:p>
            <a:pPr marL="285750" indent="-285750"/>
            <a:r>
              <a:rPr kumimoji="0" lang="en-US" sz="1400" b="1" i="0" u="none" strike="noStrike" kern="1200" cap="none" spc="0" normalizeH="0" baseline="0" noProof="0">
                <a:ln>
                  <a:noFill/>
                </a:ln>
                <a:solidFill>
                  <a:schemeClr val="tx1"/>
                </a:solidFill>
                <a:effectLst/>
                <a:uLnTx/>
                <a:uFillTx/>
                <a:ea typeface="Lato Black" panose="020F0502020204030203" pitchFamily="34" charset="0"/>
                <a:cs typeface="Lato Black" panose="020F0502020204030203" pitchFamily="34" charset="0"/>
              </a:rPr>
              <a:t>Leverage</a:t>
            </a:r>
            <a:r>
              <a:rPr lang="en-US" sz="1400" b="1">
                <a:ea typeface="Lato Black" panose="020F0502020204030203" pitchFamily="34" charset="0"/>
                <a:cs typeface="Lato Black" panose="020F0502020204030203" pitchFamily="34" charset="0"/>
              </a:rPr>
              <a:t> for Client</a:t>
            </a:r>
            <a:endParaRPr kumimoji="0" lang="en-US" sz="1400" b="1" i="0" u="none" strike="noStrike" kern="1200" cap="none" spc="0" normalizeH="0" baseline="0" noProof="0">
              <a:ln>
                <a:noFill/>
              </a:ln>
              <a:solidFill>
                <a:schemeClr val="tx1"/>
              </a:solidFill>
              <a:effectLst/>
              <a:uLnTx/>
              <a:uFillTx/>
              <a:ea typeface="Lato Black" panose="020F0502020204030203" pitchFamily="34" charset="0"/>
              <a:cs typeface="Lato Black" panose="020F0502020204030203" pitchFamily="34" charset="0"/>
            </a:endParaRPr>
          </a:p>
        </p:txBody>
      </p:sp>
      <p:pic>
        <p:nvPicPr>
          <p:cNvPr id="46" name="Picture 45" descr="A green hand shake logo&#10;&#10;Description automatically generated with medium confidence">
            <a:extLst>
              <a:ext uri="{FF2B5EF4-FFF2-40B4-BE49-F238E27FC236}">
                <a16:creationId xmlns:a16="http://schemas.microsoft.com/office/drawing/2014/main" id="{645B47DF-FCEA-D259-255A-9053B137D0DE}"/>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175411" y="3729240"/>
            <a:ext cx="365384" cy="300177"/>
          </a:xfrm>
          <a:prstGeom prst="rect">
            <a:avLst/>
          </a:prstGeom>
        </p:spPr>
      </p:pic>
      <p:pic>
        <p:nvPicPr>
          <p:cNvPr id="47" name="Picture 46" descr="A green and black gear&#10;&#10;Description automatically generated">
            <a:extLst>
              <a:ext uri="{FF2B5EF4-FFF2-40B4-BE49-F238E27FC236}">
                <a16:creationId xmlns:a16="http://schemas.microsoft.com/office/drawing/2014/main" id="{DDBE5C40-DB35-099E-4A57-541C84F10629}"/>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168138" y="3020020"/>
            <a:ext cx="365383" cy="365383"/>
          </a:xfrm>
          <a:prstGeom prst="rect">
            <a:avLst/>
          </a:prstGeom>
        </p:spPr>
      </p:pic>
      <p:pic>
        <p:nvPicPr>
          <p:cNvPr id="48" name="Picture 47" descr="A green outline of a paper with a stamp&#10;&#10;Description automatically generated">
            <a:extLst>
              <a:ext uri="{FF2B5EF4-FFF2-40B4-BE49-F238E27FC236}">
                <a16:creationId xmlns:a16="http://schemas.microsoft.com/office/drawing/2014/main" id="{BD4F969C-B417-D828-693B-1BD4F1224389}"/>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165490" y="2297650"/>
            <a:ext cx="365383" cy="452430"/>
          </a:xfrm>
          <a:prstGeom prst="rect">
            <a:avLst/>
          </a:prstGeom>
        </p:spPr>
      </p:pic>
      <p:sp>
        <p:nvSpPr>
          <p:cNvPr id="49" name="Title 48">
            <a:extLst>
              <a:ext uri="{FF2B5EF4-FFF2-40B4-BE49-F238E27FC236}">
                <a16:creationId xmlns:a16="http://schemas.microsoft.com/office/drawing/2014/main" id="{C0AB7128-F752-E772-6FDA-3C2F7A307953}"/>
              </a:ext>
            </a:extLst>
          </p:cNvPr>
          <p:cNvSpPr>
            <a:spLocks noGrp="1"/>
          </p:cNvSpPr>
          <p:nvPr>
            <p:ph type="title"/>
          </p:nvPr>
        </p:nvSpPr>
        <p:spPr>
          <a:xfrm>
            <a:off x="259724" y="460147"/>
            <a:ext cx="11616350" cy="878963"/>
          </a:xfrm>
        </p:spPr>
        <p:txBody>
          <a:bodyPr/>
          <a:lstStyle/>
          <a:p>
            <a:r>
              <a:rPr lang="en-US" sz="2400" dirty="0"/>
              <a:t>Building the foundation for any Customer requires understanding the current state of due diligence management systems and the exposure to risks in the supply chain</a:t>
            </a:r>
          </a:p>
        </p:txBody>
      </p:sp>
      <p:sp>
        <p:nvSpPr>
          <p:cNvPr id="15" name="Rectangle 14">
            <a:extLst>
              <a:ext uri="{FF2B5EF4-FFF2-40B4-BE49-F238E27FC236}">
                <a16:creationId xmlns:a16="http://schemas.microsoft.com/office/drawing/2014/main" id="{BE977F89-EB2F-3A01-B04C-30CEF616BCA9}"/>
              </a:ext>
            </a:extLst>
          </p:cNvPr>
          <p:cNvSpPr/>
          <p:nvPr>
            <p:custDataLst>
              <p:tags r:id="rId17"/>
            </p:custDataLst>
          </p:nvPr>
        </p:nvSpPr>
        <p:spPr>
          <a:xfrm>
            <a:off x="251012" y="2055721"/>
            <a:ext cx="518769" cy="2153640"/>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vert270" wrap="square" lIns="72000" tIns="72000" rIns="72000" bIns="72000" rtlCol="0" anchor="ctr" anchorCtr="1">
            <a:noAutofit/>
          </a:bodyPr>
          <a:lstStyle/>
          <a:p>
            <a:pPr algn="ctr">
              <a:lnSpc>
                <a:spcPct val="90000"/>
              </a:lnSpc>
              <a:spcBef>
                <a:spcPts val="600"/>
              </a:spcBef>
            </a:pPr>
            <a:r>
              <a:rPr lang="en-US" sz="1600" b="1">
                <a:solidFill>
                  <a:schemeClr val="bg1"/>
                </a:solidFill>
                <a:latin typeface="+mj-lt"/>
              </a:rPr>
              <a:t>1. Current  State Assessment </a:t>
            </a:r>
          </a:p>
        </p:txBody>
      </p:sp>
      <p:sp>
        <p:nvSpPr>
          <p:cNvPr id="30" name="Rectangle 29">
            <a:extLst>
              <a:ext uri="{FF2B5EF4-FFF2-40B4-BE49-F238E27FC236}">
                <a16:creationId xmlns:a16="http://schemas.microsoft.com/office/drawing/2014/main" id="{FC128723-14C4-6798-0135-9607FBFB908D}"/>
              </a:ext>
            </a:extLst>
          </p:cNvPr>
          <p:cNvSpPr/>
          <p:nvPr>
            <p:custDataLst>
              <p:tags r:id="rId18"/>
            </p:custDataLst>
          </p:nvPr>
        </p:nvSpPr>
        <p:spPr>
          <a:xfrm>
            <a:off x="259724" y="4320757"/>
            <a:ext cx="518769" cy="1084193"/>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vert270" wrap="square" lIns="72000" tIns="72000" rIns="72000" bIns="72000" rtlCol="0" anchor="ctr" anchorCtr="1">
            <a:noAutofit/>
          </a:bodyPr>
          <a:lstStyle/>
          <a:p>
            <a:pPr algn="ctr">
              <a:lnSpc>
                <a:spcPct val="90000"/>
              </a:lnSpc>
              <a:spcBef>
                <a:spcPts val="600"/>
              </a:spcBef>
            </a:pPr>
            <a:r>
              <a:rPr lang="en-US" sz="1600" b="1">
                <a:solidFill>
                  <a:schemeClr val="bg1"/>
                </a:solidFill>
                <a:latin typeface="+mj-lt"/>
              </a:rPr>
              <a:t>2.  Risk Analysis</a:t>
            </a:r>
          </a:p>
        </p:txBody>
      </p:sp>
      <p:sp>
        <p:nvSpPr>
          <p:cNvPr id="38" name="Arrow: Right 37">
            <a:extLst>
              <a:ext uri="{FF2B5EF4-FFF2-40B4-BE49-F238E27FC236}">
                <a16:creationId xmlns:a16="http://schemas.microsoft.com/office/drawing/2014/main" id="{F428420D-316A-8D96-4247-60F9F92D0AA7}"/>
              </a:ext>
            </a:extLst>
          </p:cNvPr>
          <p:cNvSpPr/>
          <p:nvPr>
            <p:custDataLst>
              <p:tags r:id="rId19"/>
            </p:custDataLst>
          </p:nvPr>
        </p:nvSpPr>
        <p:spPr>
          <a:xfrm>
            <a:off x="4382877" y="4591362"/>
            <a:ext cx="409673" cy="441993"/>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20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9" name="Right Brace 38">
            <a:extLst>
              <a:ext uri="{FF2B5EF4-FFF2-40B4-BE49-F238E27FC236}">
                <a16:creationId xmlns:a16="http://schemas.microsoft.com/office/drawing/2014/main" id="{29B63F51-59B0-BCDC-4070-CAE2F959E2FF}"/>
              </a:ext>
            </a:extLst>
          </p:cNvPr>
          <p:cNvSpPr/>
          <p:nvPr/>
        </p:nvSpPr>
        <p:spPr>
          <a:xfrm>
            <a:off x="8301317" y="2055721"/>
            <a:ext cx="297312" cy="3349228"/>
          </a:xfrm>
          <a:prstGeom prst="rightBrace">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Rectangle 40">
            <a:extLst>
              <a:ext uri="{FF2B5EF4-FFF2-40B4-BE49-F238E27FC236}">
                <a16:creationId xmlns:a16="http://schemas.microsoft.com/office/drawing/2014/main" id="{87B33529-D35B-540F-C039-CC361157B8CE}"/>
              </a:ext>
            </a:extLst>
          </p:cNvPr>
          <p:cNvSpPr/>
          <p:nvPr/>
        </p:nvSpPr>
        <p:spPr>
          <a:xfrm>
            <a:off x="8690069" y="2055720"/>
            <a:ext cx="521208" cy="338674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vert270" wrap="square" lIns="72000" tIns="72000" rIns="72000" bIns="72000"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bg1"/>
                </a:solidFill>
                <a:latin typeface="+mj-lt"/>
              </a:rPr>
              <a:t>3. Recommendations &amp; Roadmap </a:t>
            </a:r>
          </a:p>
        </p:txBody>
      </p:sp>
      <p:pic>
        <p:nvPicPr>
          <p:cNvPr id="44" name="Picture 43">
            <a:extLst>
              <a:ext uri="{FF2B5EF4-FFF2-40B4-BE49-F238E27FC236}">
                <a16:creationId xmlns:a16="http://schemas.microsoft.com/office/drawing/2014/main" id="{B6395699-2F3D-7E09-C6DE-5A051D96CBF7}"/>
              </a:ext>
            </a:extLst>
          </p:cNvPr>
          <p:cNvPicPr>
            <a:picLocks noChangeAspect="1"/>
          </p:cNvPicPr>
          <p:nvPr/>
        </p:nvPicPr>
        <p:blipFill>
          <a:blip r:embed="rId29"/>
          <a:stretch>
            <a:fillRect/>
          </a:stretch>
        </p:blipFill>
        <p:spPr>
          <a:xfrm>
            <a:off x="7398506" y="4805779"/>
            <a:ext cx="750105" cy="254202"/>
          </a:xfrm>
          <a:prstGeom prst="rect">
            <a:avLst/>
          </a:prstGeom>
        </p:spPr>
      </p:pic>
      <p:sp>
        <p:nvSpPr>
          <p:cNvPr id="27" name="Footer Placeholder 4">
            <a:extLst>
              <a:ext uri="{FF2B5EF4-FFF2-40B4-BE49-F238E27FC236}">
                <a16:creationId xmlns:a16="http://schemas.microsoft.com/office/drawing/2014/main" id="{9C3CB7FE-C959-CD32-8E7A-4B29410F5E68}"/>
              </a:ext>
            </a:extLst>
          </p:cNvPr>
          <p:cNvSpPr txBox="1">
            <a:spLocks/>
          </p:cNvSpPr>
          <p:nvPr/>
        </p:nvSpPr>
        <p:spPr>
          <a:xfrm>
            <a:off x="6527730" y="6421341"/>
            <a:ext cx="4784232" cy="183054"/>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Customer Responsible Sourcing Program</a:t>
            </a:r>
            <a:endParaRPr lang="en-GB"/>
          </a:p>
        </p:txBody>
      </p:sp>
    </p:spTree>
    <p:extLst>
      <p:ext uri="{BB962C8B-B14F-4D97-AF65-F5344CB8AC3E}">
        <p14:creationId xmlns:p14="http://schemas.microsoft.com/office/powerpoint/2010/main" val="33768906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3EE7A77-25F6-4B37-ADC7-CD130ADA78DF}"/>
              </a:ext>
            </a:extLst>
          </p:cNvPr>
          <p:cNvSpPr>
            <a:spLocks noGrp="1"/>
          </p:cNvSpPr>
          <p:nvPr>
            <p:ph type="subTitle" idx="1"/>
            <p:custDataLst>
              <p:tags r:id="rId1"/>
            </p:custDataLst>
          </p:nvPr>
        </p:nvSpPr>
        <p:spPr>
          <a:xfrm>
            <a:off x="604201" y="1258930"/>
            <a:ext cx="11257281" cy="620819"/>
          </a:xfrm>
        </p:spPr>
        <p:txBody>
          <a:bodyPr>
            <a:normAutofit/>
          </a:bodyPr>
          <a:lstStyle/>
          <a:p>
            <a:r>
              <a:rPr lang="en-GB"/>
              <a:t>The segmentation approach combines inherent sourcing risks + business leverage insights to determine which segments of the supply chain provide the greatest opportunity to manage business risk and drive impact!</a:t>
            </a:r>
          </a:p>
        </p:txBody>
      </p:sp>
      <p:sp>
        <p:nvSpPr>
          <p:cNvPr id="17" name="Rounded Rectangle 16">
            <a:extLst>
              <a:ext uri="{FF2B5EF4-FFF2-40B4-BE49-F238E27FC236}">
                <a16:creationId xmlns:a16="http://schemas.microsoft.com/office/drawing/2014/main" id="{39F944D3-1E37-CB9C-3E35-8A8359F2C014}"/>
              </a:ext>
            </a:extLst>
          </p:cNvPr>
          <p:cNvSpPr/>
          <p:nvPr>
            <p:custDataLst>
              <p:tags r:id="rId2"/>
            </p:custDataLst>
          </p:nvPr>
        </p:nvSpPr>
        <p:spPr>
          <a:xfrm>
            <a:off x="952759" y="1819045"/>
            <a:ext cx="2905429" cy="656963"/>
          </a:xfrm>
          <a:prstGeom prst="roundRect">
            <a:avLst>
              <a:gd name="adj"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kern="0"/>
              <a:t>Exposure</a:t>
            </a:r>
            <a:endParaRPr lang="en-US" sz="1400"/>
          </a:p>
        </p:txBody>
      </p:sp>
      <p:sp>
        <p:nvSpPr>
          <p:cNvPr id="18" name="Rounded Rectangle 17">
            <a:extLst>
              <a:ext uri="{FF2B5EF4-FFF2-40B4-BE49-F238E27FC236}">
                <a16:creationId xmlns:a16="http://schemas.microsoft.com/office/drawing/2014/main" id="{2D9A221C-741F-2D9E-C587-856E201E02AC}"/>
              </a:ext>
            </a:extLst>
          </p:cNvPr>
          <p:cNvSpPr/>
          <p:nvPr>
            <p:custDataLst>
              <p:tags r:id="rId3"/>
            </p:custDataLst>
          </p:nvPr>
        </p:nvSpPr>
        <p:spPr>
          <a:xfrm>
            <a:off x="4479873" y="1819045"/>
            <a:ext cx="2905429" cy="656963"/>
          </a:xfrm>
          <a:prstGeom prst="roundRect">
            <a:avLst>
              <a:gd name="adj"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kern="0">
                <a:solidFill>
                  <a:schemeClr val="bg1"/>
                </a:solidFill>
              </a:rPr>
              <a:t>Leverage</a:t>
            </a:r>
            <a:endParaRPr lang="en-US" sz="1400"/>
          </a:p>
        </p:txBody>
      </p:sp>
      <p:sp>
        <p:nvSpPr>
          <p:cNvPr id="19" name="TextBox 18">
            <a:extLst>
              <a:ext uri="{FF2B5EF4-FFF2-40B4-BE49-F238E27FC236}">
                <a16:creationId xmlns:a16="http://schemas.microsoft.com/office/drawing/2014/main" id="{A8747DF0-68E8-D0BB-A5BE-67BA37858173}"/>
              </a:ext>
            </a:extLst>
          </p:cNvPr>
          <p:cNvSpPr txBox="1"/>
          <p:nvPr>
            <p:custDataLst>
              <p:tags r:id="rId4"/>
            </p:custDataLst>
          </p:nvPr>
        </p:nvSpPr>
        <p:spPr>
          <a:xfrm>
            <a:off x="910818" y="5041176"/>
            <a:ext cx="6395975" cy="738664"/>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a:pPr>
            <a:r>
              <a:rPr kumimoji="0" lang="en-US" sz="1050" u="none" strike="noStrike" kern="1200" cap="none" spc="0" normalizeH="0" baseline="0" noProof="0">
                <a:ln>
                  <a:noFill/>
                </a:ln>
                <a:effectLst/>
                <a:uLnTx/>
                <a:uFillTx/>
                <a:ea typeface="+mn-ea"/>
                <a:cs typeface="Arial" panose="020B0604020202020204" pitchFamily="34" charset="0"/>
              </a:rPr>
              <a:t>Each supplier is assigned a risk and leverage rating based on key data inputs from both internal and external data sources. These ratings determine the supplier “category” or segment for prioritized action. </a:t>
            </a:r>
          </a:p>
          <a:p>
            <a:pPr marL="171450" marR="0" lvl="0" indent="-17145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a:pPr>
            <a:r>
              <a:rPr kumimoji="0" lang="en-US" sz="1050" u="none" strike="noStrike" kern="1200" cap="none" spc="0" normalizeH="0" baseline="0" noProof="0">
                <a:ln>
                  <a:noFill/>
                </a:ln>
                <a:effectLst/>
                <a:uLnTx/>
                <a:uFillTx/>
                <a:ea typeface="+mn-ea"/>
                <a:cs typeface="+mn-cs"/>
              </a:rPr>
              <a:t>Understanding influence relative to risk is the key to strategic program design, resource prioritization, and effective implementation</a:t>
            </a:r>
          </a:p>
        </p:txBody>
      </p:sp>
      <p:graphicFrame>
        <p:nvGraphicFramePr>
          <p:cNvPr id="20" name="Table 19">
            <a:extLst>
              <a:ext uri="{FF2B5EF4-FFF2-40B4-BE49-F238E27FC236}">
                <a16:creationId xmlns:a16="http://schemas.microsoft.com/office/drawing/2014/main" id="{79054FF0-ECA2-261F-BD26-D3D8D6167D44}"/>
              </a:ext>
            </a:extLst>
          </p:cNvPr>
          <p:cNvGraphicFramePr>
            <a:graphicFrameLocks noGrp="1"/>
          </p:cNvGraphicFramePr>
          <p:nvPr>
            <p:custDataLst>
              <p:tags r:id="rId5"/>
            </p:custDataLst>
          </p:nvPr>
        </p:nvGraphicFramePr>
        <p:xfrm>
          <a:off x="952760" y="3357089"/>
          <a:ext cx="2927556" cy="1440000"/>
        </p:xfrm>
        <a:graphic>
          <a:graphicData uri="http://schemas.openxmlformats.org/drawingml/2006/table">
            <a:tbl>
              <a:tblPr bandRow="1"/>
              <a:tblGrid>
                <a:gridCol w="2927556">
                  <a:extLst>
                    <a:ext uri="{9D8B030D-6E8A-4147-A177-3AD203B41FA5}">
                      <a16:colId xmlns:a16="http://schemas.microsoft.com/office/drawing/2014/main" val="1983908320"/>
                    </a:ext>
                  </a:extLst>
                </a:gridCol>
              </a:tblGrid>
              <a:tr h="288000">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gn="ctr"/>
                      <a:r>
                        <a:rPr lang="en-US" sz="1050" b="0">
                          <a:solidFill>
                            <a:schemeClr val="tx1"/>
                          </a:solidFill>
                          <a:latin typeface="+mn-lt"/>
                        </a:rPr>
                        <a:t>Research from key Institutions (‘Civil Society’)</a:t>
                      </a: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196"/>
                      </a:schemeClr>
                    </a:solidFill>
                  </a:tcPr>
                </a:tc>
                <a:extLst>
                  <a:ext uri="{0D108BD9-81ED-4DB2-BD59-A6C34878D82A}">
                    <a16:rowId xmlns:a16="http://schemas.microsoft.com/office/drawing/2014/main" val="264814571"/>
                  </a:ext>
                </a:extLst>
              </a:tr>
              <a:tr h="288000">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gn="ctr"/>
                      <a:r>
                        <a:rPr lang="en-US" sz="1050" b="0">
                          <a:solidFill>
                            <a:schemeClr val="tx1"/>
                          </a:solidFill>
                          <a:latin typeface="+mn-lt"/>
                        </a:rPr>
                        <a:t>Aggregated ‘Supply Chain’ data from </a:t>
                      </a:r>
                      <a:r>
                        <a:rPr lang="en-US" sz="1050" b="0" err="1">
                          <a:solidFill>
                            <a:schemeClr val="tx1"/>
                          </a:solidFill>
                          <a:latin typeface="+mn-lt"/>
                        </a:rPr>
                        <a:t>EiQ</a:t>
                      </a:r>
                      <a:endParaRPr lang="en-US" sz="1050" b="0">
                        <a:solidFill>
                          <a:schemeClr val="tx1"/>
                        </a:solidFill>
                        <a:latin typeface="+mn-lt"/>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196"/>
                      </a:schemeClr>
                    </a:solidFill>
                  </a:tcPr>
                </a:tc>
                <a:extLst>
                  <a:ext uri="{0D108BD9-81ED-4DB2-BD59-A6C34878D82A}">
                    <a16:rowId xmlns:a16="http://schemas.microsoft.com/office/drawing/2014/main" val="3987247485"/>
                  </a:ext>
                </a:extLst>
              </a:tr>
              <a:tr h="288000">
                <a:tc>
                  <a:txBody>
                    <a:bodyPr/>
                    <a:lstStyle/>
                    <a:p>
                      <a:pPr algn="ctr"/>
                      <a:r>
                        <a:rPr lang="en-US" sz="1050" b="0">
                          <a:solidFill>
                            <a:schemeClr val="tx1"/>
                          </a:solidFill>
                          <a:latin typeface="+mn-lt"/>
                        </a:rPr>
                        <a:t>Product</a:t>
                      </a: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196"/>
                      </a:schemeClr>
                    </a:solidFill>
                  </a:tcPr>
                </a:tc>
                <a:extLst>
                  <a:ext uri="{0D108BD9-81ED-4DB2-BD59-A6C34878D82A}">
                    <a16:rowId xmlns:a16="http://schemas.microsoft.com/office/drawing/2014/main" val="2350692489"/>
                  </a:ext>
                </a:extLst>
              </a:tr>
              <a:tr h="288000">
                <a:tc>
                  <a:txBody>
                    <a:bodyPr/>
                    <a:lstStyle/>
                    <a:p>
                      <a:pPr algn="ctr"/>
                      <a:r>
                        <a:rPr lang="en-US" sz="1050" b="0">
                          <a:solidFill>
                            <a:schemeClr val="tx1"/>
                          </a:solidFill>
                          <a:latin typeface="+mn-lt"/>
                        </a:rPr>
                        <a:t>Workers</a:t>
                      </a: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196"/>
                      </a:schemeClr>
                    </a:solidFill>
                  </a:tcPr>
                </a:tc>
                <a:extLst>
                  <a:ext uri="{0D108BD9-81ED-4DB2-BD59-A6C34878D82A}">
                    <a16:rowId xmlns:a16="http://schemas.microsoft.com/office/drawing/2014/main" val="2393252847"/>
                  </a:ext>
                </a:extLst>
              </a:tr>
              <a:tr h="288000">
                <a:tc>
                  <a:txBody>
                    <a:bodyPr/>
                    <a:lstStyle/>
                    <a:p>
                      <a:pPr algn="ctr"/>
                      <a:r>
                        <a:rPr lang="en-US" sz="1050" b="0">
                          <a:solidFill>
                            <a:schemeClr val="tx1"/>
                          </a:solidFill>
                          <a:latin typeface="+mn-lt"/>
                        </a:rPr>
                        <a:t>Media Scanning</a:t>
                      </a: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196"/>
                      </a:schemeClr>
                    </a:solidFill>
                  </a:tcPr>
                </a:tc>
                <a:extLst>
                  <a:ext uri="{0D108BD9-81ED-4DB2-BD59-A6C34878D82A}">
                    <a16:rowId xmlns:a16="http://schemas.microsoft.com/office/drawing/2014/main" val="2321910890"/>
                  </a:ext>
                </a:extLst>
              </a:tr>
            </a:tbl>
          </a:graphicData>
        </a:graphic>
      </p:graphicFrame>
      <p:sp>
        <p:nvSpPr>
          <p:cNvPr id="21" name="Rounded Rectangle 20">
            <a:extLst>
              <a:ext uri="{FF2B5EF4-FFF2-40B4-BE49-F238E27FC236}">
                <a16:creationId xmlns:a16="http://schemas.microsoft.com/office/drawing/2014/main" id="{4A4EF215-7F51-4A62-420B-908935484001}"/>
              </a:ext>
            </a:extLst>
          </p:cNvPr>
          <p:cNvSpPr/>
          <p:nvPr>
            <p:custDataLst>
              <p:tags r:id="rId6"/>
            </p:custDataLst>
          </p:nvPr>
        </p:nvSpPr>
        <p:spPr>
          <a:xfrm>
            <a:off x="8026314" y="1832097"/>
            <a:ext cx="2951974" cy="643911"/>
          </a:xfrm>
          <a:prstGeom prst="roundRect">
            <a:avLst>
              <a:gd name="adj" fmla="val 0"/>
            </a:avLst>
          </a:prstGeom>
          <a:solidFill>
            <a:schemeClr val="tx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strike="noStrike" kern="0" cap="none" spc="0" normalizeH="0" baseline="0" noProof="0">
                <a:ln>
                  <a:noFill/>
                </a:ln>
                <a:solidFill>
                  <a:schemeClr val="bg1"/>
                </a:solidFill>
                <a:effectLst/>
                <a:uLnTx/>
                <a:uFillTx/>
              </a:rPr>
              <a:t>Segmentation informs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strike="noStrike" kern="0" cap="none" spc="0" normalizeH="0" baseline="0" noProof="0">
                <a:ln>
                  <a:noFill/>
                </a:ln>
                <a:solidFill>
                  <a:schemeClr val="bg1"/>
                </a:solidFill>
                <a:effectLst/>
                <a:uLnTx/>
                <a:uFillTx/>
              </a:rPr>
              <a:t>Supplier prioritization </a:t>
            </a:r>
          </a:p>
        </p:txBody>
      </p:sp>
      <p:sp>
        <p:nvSpPr>
          <p:cNvPr id="22" name="TextBox 21">
            <a:extLst>
              <a:ext uri="{FF2B5EF4-FFF2-40B4-BE49-F238E27FC236}">
                <a16:creationId xmlns:a16="http://schemas.microsoft.com/office/drawing/2014/main" id="{A6840A5C-4CBF-2971-F4D7-911CAAA266F0}"/>
              </a:ext>
            </a:extLst>
          </p:cNvPr>
          <p:cNvSpPr txBox="1"/>
          <p:nvPr>
            <p:custDataLst>
              <p:tags r:id="rId7"/>
            </p:custDataLst>
          </p:nvPr>
        </p:nvSpPr>
        <p:spPr>
          <a:xfrm>
            <a:off x="7538334" y="1954433"/>
            <a:ext cx="3205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a:t>
            </a:r>
          </a:p>
        </p:txBody>
      </p:sp>
      <p:graphicFrame>
        <p:nvGraphicFramePr>
          <p:cNvPr id="23" name="Table 22">
            <a:extLst>
              <a:ext uri="{FF2B5EF4-FFF2-40B4-BE49-F238E27FC236}">
                <a16:creationId xmlns:a16="http://schemas.microsoft.com/office/drawing/2014/main" id="{0F45DF53-461E-22FA-3D4A-38CDF1097449}"/>
              </a:ext>
            </a:extLst>
          </p:cNvPr>
          <p:cNvGraphicFramePr>
            <a:graphicFrameLocks noGrp="1"/>
          </p:cNvGraphicFramePr>
          <p:nvPr>
            <p:custDataLst>
              <p:tags r:id="rId8"/>
            </p:custDataLst>
          </p:nvPr>
        </p:nvGraphicFramePr>
        <p:xfrm>
          <a:off x="876934" y="3020428"/>
          <a:ext cx="955719" cy="318231"/>
        </p:xfrm>
        <a:graphic>
          <a:graphicData uri="http://schemas.openxmlformats.org/drawingml/2006/table">
            <a:tbl>
              <a:tblPr bandRow="1"/>
              <a:tblGrid>
                <a:gridCol w="955719">
                  <a:extLst>
                    <a:ext uri="{9D8B030D-6E8A-4147-A177-3AD203B41FA5}">
                      <a16:colId xmlns:a16="http://schemas.microsoft.com/office/drawing/2014/main" val="1983908320"/>
                    </a:ext>
                  </a:extLst>
                </a:gridCol>
              </a:tblGrid>
              <a:tr h="318231">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gn="l"/>
                      <a:r>
                        <a:rPr lang="en-US" sz="1000" b="1">
                          <a:solidFill>
                            <a:schemeClr val="tx2"/>
                          </a:solidFill>
                          <a:latin typeface="+mn-lt"/>
                        </a:rPr>
                        <a:t>Risk Inputs: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94944344"/>
                  </a:ext>
                </a:extLst>
              </a:tr>
            </a:tbl>
          </a:graphicData>
        </a:graphic>
      </p:graphicFrame>
      <p:sp>
        <p:nvSpPr>
          <p:cNvPr id="24" name="TextBox 23">
            <a:extLst>
              <a:ext uri="{FF2B5EF4-FFF2-40B4-BE49-F238E27FC236}">
                <a16:creationId xmlns:a16="http://schemas.microsoft.com/office/drawing/2014/main" id="{7F603E8F-7F39-968A-2040-8064906B53F0}"/>
              </a:ext>
            </a:extLst>
          </p:cNvPr>
          <p:cNvSpPr txBox="1"/>
          <p:nvPr>
            <p:custDataLst>
              <p:tags r:id="rId9"/>
            </p:custDataLst>
          </p:nvPr>
        </p:nvSpPr>
        <p:spPr>
          <a:xfrm>
            <a:off x="3969904" y="1948262"/>
            <a:ext cx="39428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a:t>
            </a:r>
          </a:p>
        </p:txBody>
      </p:sp>
      <p:sp>
        <p:nvSpPr>
          <p:cNvPr id="34" name="Shape 362">
            <a:extLst>
              <a:ext uri="{FF2B5EF4-FFF2-40B4-BE49-F238E27FC236}">
                <a16:creationId xmlns:a16="http://schemas.microsoft.com/office/drawing/2014/main" id="{1BB927DB-86BC-DABA-6F8B-FC83A68BF5A5}"/>
              </a:ext>
            </a:extLst>
          </p:cNvPr>
          <p:cNvSpPr/>
          <p:nvPr>
            <p:custDataLst>
              <p:tags r:id="rId10"/>
            </p:custDataLst>
          </p:nvPr>
        </p:nvSpPr>
        <p:spPr>
          <a:xfrm rot="10800000">
            <a:off x="8041601" y="2592740"/>
            <a:ext cx="1457508" cy="1329166"/>
          </a:xfrm>
          <a:prstGeom prst="rect">
            <a:avLst/>
          </a:prstGeom>
          <a:solidFill>
            <a:srgbClr val="FFE900"/>
          </a:solidFill>
          <a:ln>
            <a:noFill/>
          </a:ln>
        </p:spPr>
        <p:txBody>
          <a:bodyPr wrap="square" lIns="121900" tIns="121900" rIns="121900" bIns="121900" anchor="ctr" anchorCtr="0">
            <a:noAutofit/>
          </a:bodyPr>
          <a:lstStyle/>
          <a:p>
            <a:pPr algn="ctr">
              <a:lnSpc>
                <a:spcPct val="115000"/>
              </a:lnSpc>
            </a:pPr>
            <a:endParaRPr sz="2400"/>
          </a:p>
        </p:txBody>
      </p:sp>
      <p:cxnSp>
        <p:nvCxnSpPr>
          <p:cNvPr id="42" name="Shape 369">
            <a:extLst>
              <a:ext uri="{FF2B5EF4-FFF2-40B4-BE49-F238E27FC236}">
                <a16:creationId xmlns:a16="http://schemas.microsoft.com/office/drawing/2014/main" id="{2BA53675-A312-DAFF-0AB1-B90A910DE9B8}"/>
              </a:ext>
            </a:extLst>
          </p:cNvPr>
          <p:cNvCxnSpPr>
            <a:cxnSpLocks/>
          </p:cNvCxnSpPr>
          <p:nvPr/>
        </p:nvCxnSpPr>
        <p:spPr>
          <a:xfrm>
            <a:off x="7854740" y="5472064"/>
            <a:ext cx="3113940" cy="0"/>
          </a:xfrm>
          <a:prstGeom prst="straightConnector1">
            <a:avLst/>
          </a:prstGeom>
          <a:noFill/>
          <a:ln w="12700" cap="flat" cmpd="sng">
            <a:solidFill>
              <a:srgbClr val="434343"/>
            </a:solidFill>
            <a:prstDash val="solid"/>
            <a:round/>
            <a:headEnd type="none" w="lg" len="lg"/>
            <a:tailEnd type="triangle" w="lg" len="lg"/>
          </a:ln>
        </p:spPr>
      </p:cxnSp>
      <p:cxnSp>
        <p:nvCxnSpPr>
          <p:cNvPr id="43" name="Shape 370">
            <a:extLst>
              <a:ext uri="{FF2B5EF4-FFF2-40B4-BE49-F238E27FC236}">
                <a16:creationId xmlns:a16="http://schemas.microsoft.com/office/drawing/2014/main" id="{9BC7EA28-EF81-ACB4-BCE9-B5D421282F60}"/>
              </a:ext>
            </a:extLst>
          </p:cNvPr>
          <p:cNvCxnSpPr>
            <a:cxnSpLocks/>
          </p:cNvCxnSpPr>
          <p:nvPr/>
        </p:nvCxnSpPr>
        <p:spPr>
          <a:xfrm flipV="1">
            <a:off x="7851684" y="2628341"/>
            <a:ext cx="0" cy="2843722"/>
          </a:xfrm>
          <a:prstGeom prst="straightConnector1">
            <a:avLst/>
          </a:prstGeom>
          <a:noFill/>
          <a:ln w="12700" cap="flat" cmpd="sng">
            <a:solidFill>
              <a:srgbClr val="434343"/>
            </a:solidFill>
            <a:prstDash val="solid"/>
            <a:round/>
            <a:headEnd type="none" w="lg" len="lg"/>
            <a:tailEnd type="triangle" w="lg" len="lg"/>
          </a:ln>
        </p:spPr>
      </p:cxnSp>
      <p:sp>
        <p:nvSpPr>
          <p:cNvPr id="44" name="Rectangle 30">
            <a:extLst>
              <a:ext uri="{FF2B5EF4-FFF2-40B4-BE49-F238E27FC236}">
                <a16:creationId xmlns:a16="http://schemas.microsoft.com/office/drawing/2014/main" id="{6749F314-400F-BE0F-BFF5-E6B1F7B418AF}"/>
              </a:ext>
            </a:extLst>
          </p:cNvPr>
          <p:cNvSpPr>
            <a:spLocks noChangeArrowheads="1"/>
          </p:cNvSpPr>
          <p:nvPr>
            <p:custDataLst>
              <p:tags r:id="rId11"/>
            </p:custDataLst>
          </p:nvPr>
        </p:nvSpPr>
        <p:spPr bwMode="gray">
          <a:xfrm>
            <a:off x="8867703" y="5357860"/>
            <a:ext cx="1276051" cy="193592"/>
          </a:xfrm>
          <a:prstGeom prst="rect">
            <a:avLst/>
          </a:prstGeom>
          <a:solidFill>
            <a:schemeClr val="bg1"/>
          </a:solidFill>
          <a:ln w="3175">
            <a:noFill/>
            <a:miter lim="800000"/>
            <a:headEnd/>
            <a:tailEnd/>
          </a:ln>
        </p:spPr>
        <p:txBody>
          <a:bodyPr wrap="none" lIns="0" tIns="0" rIns="0" bIns="0" anchor="ctr"/>
          <a:lstStyle/>
          <a:p>
            <a:pPr algn="ctr" eaLnBrk="0" hangingPunct="0">
              <a:defRPr/>
            </a:pPr>
            <a:r>
              <a:rPr lang="en-GB" sz="1000">
                <a:solidFill>
                  <a:schemeClr val="tx2"/>
                </a:solidFill>
                <a:ea typeface="Franklin Gothic Book" charset="0"/>
                <a:cs typeface="Franklin Gothic Book" charset="0"/>
              </a:rPr>
              <a:t>Leverage / Influence</a:t>
            </a:r>
          </a:p>
        </p:txBody>
      </p:sp>
      <p:sp>
        <p:nvSpPr>
          <p:cNvPr id="45" name="Rectangle 44">
            <a:extLst>
              <a:ext uri="{FF2B5EF4-FFF2-40B4-BE49-F238E27FC236}">
                <a16:creationId xmlns:a16="http://schemas.microsoft.com/office/drawing/2014/main" id="{3E36FE5A-31AF-DD9D-A7B4-661170686ADC}"/>
              </a:ext>
            </a:extLst>
          </p:cNvPr>
          <p:cNvSpPr>
            <a:spLocks noChangeArrowheads="1"/>
          </p:cNvSpPr>
          <p:nvPr>
            <p:custDataLst>
              <p:tags r:id="rId12"/>
            </p:custDataLst>
          </p:nvPr>
        </p:nvSpPr>
        <p:spPr bwMode="gray">
          <a:xfrm rot="16200000">
            <a:off x="7442841" y="3842583"/>
            <a:ext cx="768881" cy="171042"/>
          </a:xfrm>
          <a:prstGeom prst="rect">
            <a:avLst/>
          </a:prstGeom>
          <a:solidFill>
            <a:schemeClr val="bg1"/>
          </a:solidFill>
          <a:ln w="3175">
            <a:noFill/>
            <a:miter lim="800000"/>
            <a:headEnd/>
            <a:tailEnd/>
          </a:ln>
        </p:spPr>
        <p:txBody>
          <a:bodyPr wrap="none" lIns="0" tIns="0" rIns="0" bIns="0" anchor="ctr"/>
          <a:lstStyle/>
          <a:p>
            <a:pPr algn="ctr" eaLnBrk="0" hangingPunct="0"/>
            <a:r>
              <a:rPr lang="en-GB" sz="1000">
                <a:solidFill>
                  <a:schemeClr val="tx2"/>
                </a:solidFill>
                <a:ea typeface="Franklin Gothic Book" charset="0"/>
                <a:cs typeface="Franklin Gothic Book" charset="0"/>
              </a:rPr>
              <a:t>Risk Assess</a:t>
            </a:r>
          </a:p>
        </p:txBody>
      </p:sp>
      <p:grpSp>
        <p:nvGrpSpPr>
          <p:cNvPr id="47" name="Group 46">
            <a:extLst>
              <a:ext uri="{FF2B5EF4-FFF2-40B4-BE49-F238E27FC236}">
                <a16:creationId xmlns:a16="http://schemas.microsoft.com/office/drawing/2014/main" id="{4767C00F-3D2B-0A88-48AC-4CD7B91AB858}"/>
              </a:ext>
            </a:extLst>
          </p:cNvPr>
          <p:cNvGrpSpPr/>
          <p:nvPr/>
        </p:nvGrpSpPr>
        <p:grpSpPr>
          <a:xfrm>
            <a:off x="954566" y="2592739"/>
            <a:ext cx="2903622" cy="239588"/>
            <a:chOff x="653847" y="2632247"/>
            <a:chExt cx="1626125" cy="219600"/>
          </a:xfrm>
        </p:grpSpPr>
        <p:sp>
          <p:nvSpPr>
            <p:cNvPr id="48" name="Rounded Rectangle 144">
              <a:extLst>
                <a:ext uri="{FF2B5EF4-FFF2-40B4-BE49-F238E27FC236}">
                  <a16:creationId xmlns:a16="http://schemas.microsoft.com/office/drawing/2014/main" id="{C27E151D-DA2C-929F-B9FE-614298BE7C2C}"/>
                </a:ext>
              </a:extLst>
            </p:cNvPr>
            <p:cNvSpPr/>
            <p:nvPr/>
          </p:nvSpPr>
          <p:spPr>
            <a:xfrm>
              <a:off x="653847" y="2632247"/>
              <a:ext cx="396000" cy="216000"/>
            </a:xfrm>
            <a:prstGeom prst="rect">
              <a:avLst/>
            </a:prstGeom>
            <a:solidFill>
              <a:schemeClr val="bg2"/>
            </a:solidFill>
            <a:ln w="3175">
              <a:noFill/>
              <a:miter lim="800000"/>
              <a:headEnd/>
              <a:tailEnd/>
            </a:ln>
          </p:spPr>
          <p:txBody>
            <a:bodyPr wrap="none" lIns="0" tIns="18000" rIns="0" bIns="0" anchor="ctr"/>
            <a:lstStyle/>
            <a:p>
              <a:pPr algn="ctr" eaLnBrk="0" hangingPunct="0">
                <a:lnSpc>
                  <a:spcPct val="90000"/>
                </a:lnSpc>
              </a:pPr>
              <a:r>
                <a:rPr lang="en-US" sz="800">
                  <a:solidFill>
                    <a:schemeClr val="tx2"/>
                  </a:solidFill>
                  <a:ea typeface="Franklin Gothic Book" charset="0"/>
                  <a:cs typeface="Franklin Gothic Book" charset="0"/>
                </a:rPr>
                <a:t>LOW</a:t>
              </a:r>
            </a:p>
          </p:txBody>
        </p:sp>
        <p:sp>
          <p:nvSpPr>
            <p:cNvPr id="49" name="Rounded Rectangle 145">
              <a:extLst>
                <a:ext uri="{FF2B5EF4-FFF2-40B4-BE49-F238E27FC236}">
                  <a16:creationId xmlns:a16="http://schemas.microsoft.com/office/drawing/2014/main" id="{1E17FA60-6C59-8107-2743-4264C1B4E764}"/>
                </a:ext>
              </a:extLst>
            </p:cNvPr>
            <p:cNvSpPr/>
            <p:nvPr/>
          </p:nvSpPr>
          <p:spPr>
            <a:xfrm>
              <a:off x="1883972" y="2632247"/>
              <a:ext cx="396000" cy="216000"/>
            </a:xfrm>
            <a:prstGeom prst="rect">
              <a:avLst/>
            </a:prstGeom>
            <a:solidFill>
              <a:srgbClr val="E32332"/>
            </a:solidFill>
            <a:ln w="3175">
              <a:noFill/>
              <a:miter lim="800000"/>
              <a:headEnd/>
              <a:tailEnd/>
            </a:ln>
          </p:spPr>
          <p:txBody>
            <a:bodyPr wrap="none" lIns="0" tIns="18000" rIns="0" bIns="0" anchor="ctr"/>
            <a:lstStyle/>
            <a:p>
              <a:pPr algn="ctr" eaLnBrk="0" hangingPunct="0">
                <a:lnSpc>
                  <a:spcPct val="90000"/>
                </a:lnSpc>
              </a:pPr>
              <a:r>
                <a:rPr lang="en-US" sz="800">
                  <a:solidFill>
                    <a:schemeClr val="bg1"/>
                  </a:solidFill>
                  <a:ea typeface="Franklin Gothic Book" charset="0"/>
                  <a:cs typeface="Franklin Gothic Book" charset="0"/>
                </a:rPr>
                <a:t>EXTREME</a:t>
              </a:r>
            </a:p>
          </p:txBody>
        </p:sp>
        <p:sp>
          <p:nvSpPr>
            <p:cNvPr id="50" name="Rounded Rectangle 146">
              <a:extLst>
                <a:ext uri="{FF2B5EF4-FFF2-40B4-BE49-F238E27FC236}">
                  <a16:creationId xmlns:a16="http://schemas.microsoft.com/office/drawing/2014/main" id="{5BFB5E99-7326-918E-A4ED-D010AB998137}"/>
                </a:ext>
              </a:extLst>
            </p:cNvPr>
            <p:cNvSpPr/>
            <p:nvPr/>
          </p:nvSpPr>
          <p:spPr>
            <a:xfrm>
              <a:off x="1474518" y="2632247"/>
              <a:ext cx="396000" cy="219600"/>
            </a:xfrm>
            <a:prstGeom prst="rect">
              <a:avLst/>
            </a:prstGeom>
            <a:solidFill>
              <a:srgbClr val="FF5D2E"/>
            </a:solidFill>
            <a:ln w="3175">
              <a:noFill/>
              <a:miter lim="800000"/>
              <a:headEnd/>
              <a:tailEnd/>
            </a:ln>
          </p:spPr>
          <p:txBody>
            <a:bodyPr wrap="none" lIns="0" tIns="18000" rIns="0" bIns="0" anchor="ctr"/>
            <a:lstStyle/>
            <a:p>
              <a:pPr algn="ctr" eaLnBrk="0" hangingPunct="0">
                <a:lnSpc>
                  <a:spcPct val="90000"/>
                </a:lnSpc>
              </a:pPr>
              <a:r>
                <a:rPr lang="en-US" sz="800">
                  <a:solidFill>
                    <a:schemeClr val="bg1"/>
                  </a:solidFill>
                  <a:ea typeface="Franklin Gothic Book" charset="0"/>
                  <a:cs typeface="Franklin Gothic Book" charset="0"/>
                </a:rPr>
                <a:t>HIGH </a:t>
              </a:r>
            </a:p>
          </p:txBody>
        </p:sp>
        <p:sp>
          <p:nvSpPr>
            <p:cNvPr id="51" name="Rounded Rectangle 147">
              <a:extLst>
                <a:ext uri="{FF2B5EF4-FFF2-40B4-BE49-F238E27FC236}">
                  <a16:creationId xmlns:a16="http://schemas.microsoft.com/office/drawing/2014/main" id="{457254D7-72F1-F907-22DC-239D09231B27}"/>
                </a:ext>
              </a:extLst>
            </p:cNvPr>
            <p:cNvSpPr/>
            <p:nvPr/>
          </p:nvSpPr>
          <p:spPr>
            <a:xfrm>
              <a:off x="1063301" y="2632247"/>
              <a:ext cx="396000" cy="218909"/>
            </a:xfrm>
            <a:prstGeom prst="rect">
              <a:avLst/>
            </a:prstGeom>
            <a:solidFill>
              <a:srgbClr val="FFE900"/>
            </a:solidFill>
            <a:ln w="3175">
              <a:noFill/>
              <a:miter lim="800000"/>
              <a:headEnd/>
              <a:tailEnd/>
            </a:ln>
          </p:spPr>
          <p:txBody>
            <a:bodyPr wrap="none" lIns="0" tIns="18000" rIns="0" bIns="0" anchor="ctr"/>
            <a:lstStyle/>
            <a:p>
              <a:pPr algn="ctr" eaLnBrk="0" hangingPunct="0">
                <a:lnSpc>
                  <a:spcPct val="90000"/>
                </a:lnSpc>
              </a:pPr>
              <a:r>
                <a:rPr lang="en-US" sz="800">
                  <a:solidFill>
                    <a:schemeClr val="tx2"/>
                  </a:solidFill>
                  <a:ea typeface="Franklin Gothic Book" charset="0"/>
                  <a:cs typeface="Franklin Gothic Book" charset="0"/>
                </a:rPr>
                <a:t>MEDIUM</a:t>
              </a:r>
            </a:p>
          </p:txBody>
        </p:sp>
      </p:grpSp>
      <p:graphicFrame>
        <p:nvGraphicFramePr>
          <p:cNvPr id="57" name="Table 56">
            <a:extLst>
              <a:ext uri="{FF2B5EF4-FFF2-40B4-BE49-F238E27FC236}">
                <a16:creationId xmlns:a16="http://schemas.microsoft.com/office/drawing/2014/main" id="{60F0580D-6A51-7F0E-CCB6-568B951236B1}"/>
              </a:ext>
            </a:extLst>
          </p:cNvPr>
          <p:cNvGraphicFramePr>
            <a:graphicFrameLocks noGrp="1"/>
          </p:cNvGraphicFramePr>
          <p:nvPr>
            <p:custDataLst>
              <p:tags r:id="rId13"/>
            </p:custDataLst>
          </p:nvPr>
        </p:nvGraphicFramePr>
        <p:xfrm>
          <a:off x="4481268" y="3357089"/>
          <a:ext cx="2927556" cy="1440000"/>
        </p:xfrm>
        <a:graphic>
          <a:graphicData uri="http://schemas.openxmlformats.org/drawingml/2006/table">
            <a:tbl>
              <a:tblPr bandRow="1"/>
              <a:tblGrid>
                <a:gridCol w="2927556">
                  <a:extLst>
                    <a:ext uri="{9D8B030D-6E8A-4147-A177-3AD203B41FA5}">
                      <a16:colId xmlns:a16="http://schemas.microsoft.com/office/drawing/2014/main" val="1983908320"/>
                    </a:ext>
                  </a:extLst>
                </a:gridCol>
              </a:tblGrid>
              <a:tr h="360000">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gn="ctr"/>
                      <a:r>
                        <a:rPr lang="en-US" sz="1050" b="0">
                          <a:solidFill>
                            <a:schemeClr val="tx1"/>
                          </a:solidFill>
                          <a:latin typeface="+mn-lt"/>
                        </a:rPr>
                        <a:t>Sourcing Spend</a:t>
                      </a: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49804"/>
                      </a:schemeClr>
                    </a:solidFill>
                  </a:tcPr>
                </a:tc>
                <a:extLst>
                  <a:ext uri="{0D108BD9-81ED-4DB2-BD59-A6C34878D82A}">
                    <a16:rowId xmlns:a16="http://schemas.microsoft.com/office/drawing/2014/main" val="264814571"/>
                  </a:ext>
                </a:extLst>
              </a:tr>
              <a:tr h="360000">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gn="ctr"/>
                      <a:r>
                        <a:rPr lang="en-US" sz="1050" b="0">
                          <a:solidFill>
                            <a:schemeClr val="tx1"/>
                          </a:solidFill>
                          <a:latin typeface="+mn-lt"/>
                        </a:rPr>
                        <a:t>Spend Trends</a:t>
                      </a: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49804"/>
                      </a:schemeClr>
                    </a:solidFill>
                  </a:tcPr>
                </a:tc>
                <a:extLst>
                  <a:ext uri="{0D108BD9-81ED-4DB2-BD59-A6C34878D82A}">
                    <a16:rowId xmlns:a16="http://schemas.microsoft.com/office/drawing/2014/main" val="3987247485"/>
                  </a:ext>
                </a:extLst>
              </a:tr>
              <a:tr h="360000">
                <a:tc>
                  <a:txBody>
                    <a:bodyPr/>
                    <a:lstStyle/>
                    <a:p>
                      <a:pPr algn="ctr"/>
                      <a:r>
                        <a:rPr lang="en-US" sz="1050" b="0">
                          <a:solidFill>
                            <a:schemeClr val="tx1"/>
                          </a:solidFill>
                          <a:latin typeface="+mn-lt"/>
                        </a:rPr>
                        <a:t>Duration of Relationship</a:t>
                      </a: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49804"/>
                      </a:schemeClr>
                    </a:solidFill>
                  </a:tcPr>
                </a:tc>
                <a:extLst>
                  <a:ext uri="{0D108BD9-81ED-4DB2-BD59-A6C34878D82A}">
                    <a16:rowId xmlns:a16="http://schemas.microsoft.com/office/drawing/2014/main" val="2350692489"/>
                  </a:ext>
                </a:extLst>
              </a:tr>
              <a:tr h="360000">
                <a:tc>
                  <a:txBody>
                    <a:bodyPr/>
                    <a:lstStyle/>
                    <a:p>
                      <a:pPr algn="ctr"/>
                      <a:r>
                        <a:rPr lang="en-US" sz="1050" b="0">
                          <a:solidFill>
                            <a:schemeClr val="tx1"/>
                          </a:solidFill>
                          <a:latin typeface="+mn-lt"/>
                        </a:rPr>
                        <a:t>Nature of Relationship</a:t>
                      </a: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49804"/>
                      </a:schemeClr>
                    </a:solidFill>
                  </a:tcPr>
                </a:tc>
                <a:extLst>
                  <a:ext uri="{0D108BD9-81ED-4DB2-BD59-A6C34878D82A}">
                    <a16:rowId xmlns:a16="http://schemas.microsoft.com/office/drawing/2014/main" val="2393252847"/>
                  </a:ext>
                </a:extLst>
              </a:tr>
            </a:tbl>
          </a:graphicData>
        </a:graphic>
      </p:graphicFrame>
      <p:graphicFrame>
        <p:nvGraphicFramePr>
          <p:cNvPr id="58" name="Table 57">
            <a:extLst>
              <a:ext uri="{FF2B5EF4-FFF2-40B4-BE49-F238E27FC236}">
                <a16:creationId xmlns:a16="http://schemas.microsoft.com/office/drawing/2014/main" id="{71194C79-2BD6-EFF4-4D8E-B39F1865036D}"/>
              </a:ext>
            </a:extLst>
          </p:cNvPr>
          <p:cNvGraphicFramePr>
            <a:graphicFrameLocks noGrp="1"/>
          </p:cNvGraphicFramePr>
          <p:nvPr>
            <p:custDataLst>
              <p:tags r:id="rId14"/>
            </p:custDataLst>
          </p:nvPr>
        </p:nvGraphicFramePr>
        <p:xfrm>
          <a:off x="4415855" y="3015978"/>
          <a:ext cx="2558435" cy="318231"/>
        </p:xfrm>
        <a:graphic>
          <a:graphicData uri="http://schemas.openxmlformats.org/drawingml/2006/table">
            <a:tbl>
              <a:tblPr bandRow="1"/>
              <a:tblGrid>
                <a:gridCol w="2558435">
                  <a:extLst>
                    <a:ext uri="{9D8B030D-6E8A-4147-A177-3AD203B41FA5}">
                      <a16:colId xmlns:a16="http://schemas.microsoft.com/office/drawing/2014/main" val="1983908320"/>
                    </a:ext>
                  </a:extLst>
                </a:gridCol>
              </a:tblGrid>
              <a:tr h="318231">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gn="l"/>
                      <a:r>
                        <a:rPr lang="en-US" sz="1000" b="1">
                          <a:solidFill>
                            <a:schemeClr val="tx2"/>
                          </a:solidFill>
                          <a:latin typeface="+mn-lt"/>
                        </a:rPr>
                        <a:t>Sample Leverage Inputs: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94944344"/>
                  </a:ext>
                </a:extLst>
              </a:tr>
            </a:tbl>
          </a:graphicData>
        </a:graphic>
      </p:graphicFrame>
      <p:sp>
        <p:nvSpPr>
          <p:cNvPr id="64" name="Shape 362">
            <a:extLst>
              <a:ext uri="{FF2B5EF4-FFF2-40B4-BE49-F238E27FC236}">
                <a16:creationId xmlns:a16="http://schemas.microsoft.com/office/drawing/2014/main" id="{5C10ACC4-9E20-C471-B9B4-DCAF14EEDF61}"/>
              </a:ext>
            </a:extLst>
          </p:cNvPr>
          <p:cNvSpPr/>
          <p:nvPr>
            <p:custDataLst>
              <p:tags r:id="rId15"/>
            </p:custDataLst>
          </p:nvPr>
        </p:nvSpPr>
        <p:spPr>
          <a:xfrm rot="10800000">
            <a:off x="9511172" y="2592740"/>
            <a:ext cx="1457508" cy="1329166"/>
          </a:xfrm>
          <a:prstGeom prst="rect">
            <a:avLst/>
          </a:prstGeom>
          <a:solidFill>
            <a:srgbClr val="E42332"/>
          </a:solidFill>
          <a:ln>
            <a:noFill/>
          </a:ln>
        </p:spPr>
        <p:txBody>
          <a:bodyPr wrap="square" lIns="121900" tIns="121900" rIns="121900" bIns="121900" anchor="ctr" anchorCtr="0">
            <a:noAutofit/>
          </a:bodyPr>
          <a:lstStyle/>
          <a:p>
            <a:pPr algn="ctr">
              <a:lnSpc>
                <a:spcPct val="115000"/>
              </a:lnSpc>
            </a:pPr>
            <a:endParaRPr sz="2400"/>
          </a:p>
        </p:txBody>
      </p:sp>
      <p:sp>
        <p:nvSpPr>
          <p:cNvPr id="66" name="Shape 362">
            <a:extLst>
              <a:ext uri="{FF2B5EF4-FFF2-40B4-BE49-F238E27FC236}">
                <a16:creationId xmlns:a16="http://schemas.microsoft.com/office/drawing/2014/main" id="{327C5C18-1698-D8D0-1444-584EDAC6CBBB}"/>
              </a:ext>
            </a:extLst>
          </p:cNvPr>
          <p:cNvSpPr/>
          <p:nvPr>
            <p:custDataLst>
              <p:tags r:id="rId16"/>
            </p:custDataLst>
          </p:nvPr>
        </p:nvSpPr>
        <p:spPr>
          <a:xfrm rot="10800000">
            <a:off x="9511172" y="3931683"/>
            <a:ext cx="1457508" cy="1329166"/>
          </a:xfrm>
          <a:prstGeom prst="rect">
            <a:avLst/>
          </a:prstGeom>
          <a:solidFill>
            <a:srgbClr val="FF5D2E"/>
          </a:solidFill>
          <a:ln>
            <a:noFill/>
          </a:ln>
        </p:spPr>
        <p:txBody>
          <a:bodyPr wrap="square" lIns="121900" tIns="121900" rIns="121900" bIns="121900" anchor="ctr" anchorCtr="0">
            <a:noAutofit/>
          </a:bodyPr>
          <a:lstStyle/>
          <a:p>
            <a:pPr algn="ctr">
              <a:lnSpc>
                <a:spcPct val="115000"/>
              </a:lnSpc>
            </a:pPr>
            <a:endParaRPr sz="2400"/>
          </a:p>
        </p:txBody>
      </p:sp>
      <p:sp>
        <p:nvSpPr>
          <p:cNvPr id="68" name="Shape 362">
            <a:extLst>
              <a:ext uri="{FF2B5EF4-FFF2-40B4-BE49-F238E27FC236}">
                <a16:creationId xmlns:a16="http://schemas.microsoft.com/office/drawing/2014/main" id="{3CD838F8-D1E7-20BA-F4C3-71145EE20A30}"/>
              </a:ext>
            </a:extLst>
          </p:cNvPr>
          <p:cNvSpPr/>
          <p:nvPr>
            <p:custDataLst>
              <p:tags r:id="rId17"/>
            </p:custDataLst>
          </p:nvPr>
        </p:nvSpPr>
        <p:spPr>
          <a:xfrm rot="10800000">
            <a:off x="8041601" y="3931683"/>
            <a:ext cx="1457508" cy="1329166"/>
          </a:xfrm>
          <a:prstGeom prst="rect">
            <a:avLst/>
          </a:prstGeom>
          <a:solidFill>
            <a:schemeClr val="bg2"/>
          </a:solidFill>
          <a:ln>
            <a:noFill/>
          </a:ln>
        </p:spPr>
        <p:txBody>
          <a:bodyPr wrap="square" lIns="121900" tIns="121900" rIns="121900" bIns="121900" anchor="ctr" anchorCtr="0">
            <a:noAutofit/>
          </a:bodyPr>
          <a:lstStyle/>
          <a:p>
            <a:pPr algn="ctr">
              <a:lnSpc>
                <a:spcPct val="115000"/>
              </a:lnSpc>
            </a:pPr>
            <a:endParaRPr sz="2400"/>
          </a:p>
        </p:txBody>
      </p:sp>
      <p:cxnSp>
        <p:nvCxnSpPr>
          <p:cNvPr id="71" name="Straight Connector 70">
            <a:extLst>
              <a:ext uri="{FF2B5EF4-FFF2-40B4-BE49-F238E27FC236}">
                <a16:creationId xmlns:a16="http://schemas.microsoft.com/office/drawing/2014/main" id="{81E4F506-7F8C-95E7-2BC4-61B4EF46D71B}"/>
              </a:ext>
            </a:extLst>
          </p:cNvPr>
          <p:cNvCxnSpPr/>
          <p:nvPr/>
        </p:nvCxnSpPr>
        <p:spPr>
          <a:xfrm>
            <a:off x="9505729" y="2592739"/>
            <a:ext cx="0" cy="266811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B5AD3E4-0872-524A-E6D8-CABC7979F0ED}"/>
              </a:ext>
            </a:extLst>
          </p:cNvPr>
          <p:cNvCxnSpPr/>
          <p:nvPr/>
        </p:nvCxnSpPr>
        <p:spPr>
          <a:xfrm>
            <a:off x="8041601" y="2592739"/>
            <a:ext cx="0" cy="266811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B83C936-9865-C0AB-9E8E-0C061E38076D}"/>
              </a:ext>
            </a:extLst>
          </p:cNvPr>
          <p:cNvCxnSpPr/>
          <p:nvPr/>
        </p:nvCxnSpPr>
        <p:spPr>
          <a:xfrm>
            <a:off x="8773665" y="2592739"/>
            <a:ext cx="0" cy="266811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6ADAFA8-3D2C-D804-3D60-7F694160BEE9}"/>
              </a:ext>
            </a:extLst>
          </p:cNvPr>
          <p:cNvCxnSpPr/>
          <p:nvPr/>
        </p:nvCxnSpPr>
        <p:spPr>
          <a:xfrm>
            <a:off x="10237793" y="2592739"/>
            <a:ext cx="0" cy="266811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35232B7-FD8E-C8DF-5E75-F1B881C424BF}"/>
              </a:ext>
            </a:extLst>
          </p:cNvPr>
          <p:cNvCxnSpPr/>
          <p:nvPr/>
        </p:nvCxnSpPr>
        <p:spPr>
          <a:xfrm>
            <a:off x="10969858" y="2592739"/>
            <a:ext cx="0" cy="266811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6113DC2-D956-1A41-F9C7-2D666EC12A37}"/>
              </a:ext>
            </a:extLst>
          </p:cNvPr>
          <p:cNvCxnSpPr/>
          <p:nvPr/>
        </p:nvCxnSpPr>
        <p:spPr>
          <a:xfrm>
            <a:off x="8041601" y="3927348"/>
            <a:ext cx="292707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ABACA31B-56B6-AB3F-954C-AD91F9CF8988}"/>
              </a:ext>
            </a:extLst>
          </p:cNvPr>
          <p:cNvCxnSpPr/>
          <p:nvPr/>
        </p:nvCxnSpPr>
        <p:spPr>
          <a:xfrm>
            <a:off x="8041601" y="2593848"/>
            <a:ext cx="292707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DD55322-E808-8DBD-24E6-A39B1A58D37E}"/>
              </a:ext>
            </a:extLst>
          </p:cNvPr>
          <p:cNvCxnSpPr/>
          <p:nvPr/>
        </p:nvCxnSpPr>
        <p:spPr>
          <a:xfrm>
            <a:off x="8041601" y="3260598"/>
            <a:ext cx="292707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02552B9-AED4-62EB-0586-9E12E906D0AE}"/>
              </a:ext>
            </a:extLst>
          </p:cNvPr>
          <p:cNvCxnSpPr/>
          <p:nvPr/>
        </p:nvCxnSpPr>
        <p:spPr>
          <a:xfrm>
            <a:off x="8041601" y="4594098"/>
            <a:ext cx="292707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C62550C-C5EF-0088-A493-E63C638A3A18}"/>
              </a:ext>
            </a:extLst>
          </p:cNvPr>
          <p:cNvCxnSpPr/>
          <p:nvPr/>
        </p:nvCxnSpPr>
        <p:spPr>
          <a:xfrm>
            <a:off x="8041601" y="5260848"/>
            <a:ext cx="292707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6E8292EF-6CBF-EFB9-F728-4D2AEE574ED0}"/>
              </a:ext>
            </a:extLst>
          </p:cNvPr>
          <p:cNvSpPr txBox="1"/>
          <p:nvPr>
            <p:custDataLst>
              <p:tags r:id="rId18"/>
            </p:custDataLst>
          </p:nvPr>
        </p:nvSpPr>
        <p:spPr>
          <a:xfrm>
            <a:off x="8156224" y="2938805"/>
            <a:ext cx="1207775" cy="692497"/>
          </a:xfrm>
          <a:prstGeom prst="rect">
            <a:avLst/>
          </a:prstGeom>
          <a:noFill/>
        </p:spPr>
        <p:txBody>
          <a:bodyPr wrap="square" rtlCol="0">
            <a:spAutoFit/>
          </a:bodyPr>
          <a:lstStyle/>
          <a:p>
            <a:pPr algn="ctr">
              <a:spcAft>
                <a:spcPts val="600"/>
              </a:spcAft>
            </a:pPr>
            <a:r>
              <a:rPr lang="en-US" sz="1400" b="1"/>
              <a:t>MODERATE</a:t>
            </a:r>
          </a:p>
          <a:p>
            <a:pPr algn="ctr"/>
            <a:r>
              <a:rPr lang="en-US" sz="1000"/>
              <a:t>Medium risk and less important</a:t>
            </a:r>
          </a:p>
        </p:txBody>
      </p:sp>
      <p:sp>
        <p:nvSpPr>
          <p:cNvPr id="65" name="TextBox 64">
            <a:extLst>
              <a:ext uri="{FF2B5EF4-FFF2-40B4-BE49-F238E27FC236}">
                <a16:creationId xmlns:a16="http://schemas.microsoft.com/office/drawing/2014/main" id="{6C965C1D-7116-4B7D-DA86-1D9A9FFE5ACC}"/>
              </a:ext>
            </a:extLst>
          </p:cNvPr>
          <p:cNvSpPr txBox="1"/>
          <p:nvPr>
            <p:custDataLst>
              <p:tags r:id="rId19"/>
            </p:custDataLst>
          </p:nvPr>
        </p:nvSpPr>
        <p:spPr>
          <a:xfrm>
            <a:off x="9625795" y="2938805"/>
            <a:ext cx="1207775" cy="692497"/>
          </a:xfrm>
          <a:prstGeom prst="rect">
            <a:avLst/>
          </a:prstGeom>
          <a:noFill/>
        </p:spPr>
        <p:txBody>
          <a:bodyPr wrap="square" rtlCol="0">
            <a:spAutoFit/>
          </a:bodyPr>
          <a:lstStyle/>
          <a:p>
            <a:pPr algn="ctr">
              <a:spcAft>
                <a:spcPts val="600"/>
              </a:spcAft>
            </a:pPr>
            <a:r>
              <a:rPr lang="en-US" sz="1400" b="1">
                <a:solidFill>
                  <a:schemeClr val="bg1"/>
                </a:solidFill>
              </a:rPr>
              <a:t>PRIORITY</a:t>
            </a:r>
          </a:p>
          <a:p>
            <a:pPr algn="ctr"/>
            <a:r>
              <a:rPr lang="en-US" sz="1000">
                <a:solidFill>
                  <a:schemeClr val="bg1"/>
                </a:solidFill>
              </a:rPr>
              <a:t>High risk and</a:t>
            </a:r>
          </a:p>
          <a:p>
            <a:pPr algn="ctr"/>
            <a:r>
              <a:rPr lang="en-US" sz="1000">
                <a:solidFill>
                  <a:schemeClr val="bg1"/>
                </a:solidFill>
              </a:rPr>
              <a:t>more important</a:t>
            </a:r>
          </a:p>
        </p:txBody>
      </p:sp>
      <p:sp>
        <p:nvSpPr>
          <p:cNvPr id="67" name="TextBox 66">
            <a:extLst>
              <a:ext uri="{FF2B5EF4-FFF2-40B4-BE49-F238E27FC236}">
                <a16:creationId xmlns:a16="http://schemas.microsoft.com/office/drawing/2014/main" id="{FB5F0357-1BE8-82E0-E497-146985A026C7}"/>
              </a:ext>
            </a:extLst>
          </p:cNvPr>
          <p:cNvSpPr txBox="1"/>
          <p:nvPr>
            <p:custDataLst>
              <p:tags r:id="rId20"/>
            </p:custDataLst>
          </p:nvPr>
        </p:nvSpPr>
        <p:spPr>
          <a:xfrm>
            <a:off x="9625795" y="4277748"/>
            <a:ext cx="1207775" cy="692497"/>
          </a:xfrm>
          <a:prstGeom prst="rect">
            <a:avLst/>
          </a:prstGeom>
          <a:noFill/>
        </p:spPr>
        <p:txBody>
          <a:bodyPr wrap="square" rtlCol="0">
            <a:spAutoFit/>
          </a:bodyPr>
          <a:lstStyle/>
          <a:p>
            <a:pPr algn="ctr">
              <a:spcAft>
                <a:spcPts val="600"/>
              </a:spcAft>
            </a:pPr>
            <a:r>
              <a:rPr lang="en-US" sz="1400" b="1">
                <a:solidFill>
                  <a:schemeClr val="bg1"/>
                </a:solidFill>
              </a:rPr>
              <a:t>SPECIALISED</a:t>
            </a:r>
          </a:p>
          <a:p>
            <a:pPr algn="ctr"/>
            <a:r>
              <a:rPr lang="en-US" sz="1000">
                <a:solidFill>
                  <a:schemeClr val="bg1"/>
                </a:solidFill>
              </a:rPr>
              <a:t>low risk and</a:t>
            </a:r>
          </a:p>
          <a:p>
            <a:pPr algn="ctr"/>
            <a:r>
              <a:rPr lang="en-US" sz="1000">
                <a:solidFill>
                  <a:schemeClr val="bg1"/>
                </a:solidFill>
              </a:rPr>
              <a:t>more important</a:t>
            </a:r>
          </a:p>
        </p:txBody>
      </p:sp>
      <p:sp>
        <p:nvSpPr>
          <p:cNvPr id="69" name="TextBox 68">
            <a:extLst>
              <a:ext uri="{FF2B5EF4-FFF2-40B4-BE49-F238E27FC236}">
                <a16:creationId xmlns:a16="http://schemas.microsoft.com/office/drawing/2014/main" id="{DC8181C5-09A9-78C5-3C52-64006D1CDECB}"/>
              </a:ext>
            </a:extLst>
          </p:cNvPr>
          <p:cNvSpPr txBox="1"/>
          <p:nvPr>
            <p:custDataLst>
              <p:tags r:id="rId21"/>
            </p:custDataLst>
          </p:nvPr>
        </p:nvSpPr>
        <p:spPr>
          <a:xfrm>
            <a:off x="8156224" y="4277748"/>
            <a:ext cx="1207775" cy="692497"/>
          </a:xfrm>
          <a:prstGeom prst="rect">
            <a:avLst/>
          </a:prstGeom>
          <a:noFill/>
        </p:spPr>
        <p:txBody>
          <a:bodyPr wrap="square" rtlCol="0">
            <a:spAutoFit/>
          </a:bodyPr>
          <a:lstStyle/>
          <a:p>
            <a:pPr algn="ctr">
              <a:spcAft>
                <a:spcPts val="600"/>
              </a:spcAft>
            </a:pPr>
            <a:r>
              <a:rPr lang="en-US" sz="1400" b="1"/>
              <a:t>MINIMUM</a:t>
            </a:r>
          </a:p>
          <a:p>
            <a:pPr algn="ctr"/>
            <a:r>
              <a:rPr lang="en-US" sz="1000"/>
              <a:t>Low risk and</a:t>
            </a:r>
          </a:p>
          <a:p>
            <a:pPr algn="ctr"/>
            <a:r>
              <a:rPr lang="en-US" sz="1000"/>
              <a:t>less important</a:t>
            </a:r>
          </a:p>
        </p:txBody>
      </p:sp>
      <p:grpSp>
        <p:nvGrpSpPr>
          <p:cNvPr id="84" name="Group 83">
            <a:extLst>
              <a:ext uri="{FF2B5EF4-FFF2-40B4-BE49-F238E27FC236}">
                <a16:creationId xmlns:a16="http://schemas.microsoft.com/office/drawing/2014/main" id="{A528BC66-A1F1-BE8F-BA21-DCA3F0BF761B}"/>
              </a:ext>
            </a:extLst>
          </p:cNvPr>
          <p:cNvGrpSpPr/>
          <p:nvPr/>
        </p:nvGrpSpPr>
        <p:grpSpPr>
          <a:xfrm>
            <a:off x="4485557" y="2592739"/>
            <a:ext cx="2903622" cy="239588"/>
            <a:chOff x="653847" y="2632247"/>
            <a:chExt cx="1626125" cy="219600"/>
          </a:xfrm>
        </p:grpSpPr>
        <p:sp>
          <p:nvSpPr>
            <p:cNvPr id="85" name="Rounded Rectangle 144">
              <a:extLst>
                <a:ext uri="{FF2B5EF4-FFF2-40B4-BE49-F238E27FC236}">
                  <a16:creationId xmlns:a16="http://schemas.microsoft.com/office/drawing/2014/main" id="{8825CE9B-8F9B-1D76-63F2-BF760ED61916}"/>
                </a:ext>
              </a:extLst>
            </p:cNvPr>
            <p:cNvSpPr/>
            <p:nvPr/>
          </p:nvSpPr>
          <p:spPr>
            <a:xfrm>
              <a:off x="653847" y="2632247"/>
              <a:ext cx="396000" cy="216000"/>
            </a:xfrm>
            <a:prstGeom prst="rect">
              <a:avLst/>
            </a:prstGeom>
            <a:solidFill>
              <a:schemeClr val="bg2"/>
            </a:solidFill>
            <a:ln w="3175">
              <a:noFill/>
              <a:miter lim="800000"/>
              <a:headEnd/>
              <a:tailEnd/>
            </a:ln>
          </p:spPr>
          <p:txBody>
            <a:bodyPr wrap="none" lIns="0" tIns="18000" rIns="0" bIns="0" anchor="ctr"/>
            <a:lstStyle/>
            <a:p>
              <a:pPr algn="ctr" eaLnBrk="0" hangingPunct="0">
                <a:lnSpc>
                  <a:spcPct val="90000"/>
                </a:lnSpc>
              </a:pPr>
              <a:r>
                <a:rPr lang="en-US" sz="800">
                  <a:solidFill>
                    <a:schemeClr val="tx2"/>
                  </a:solidFill>
                  <a:ea typeface="Franklin Gothic Book" charset="0"/>
                  <a:cs typeface="Franklin Gothic Book" charset="0"/>
                </a:rPr>
                <a:t>LOW</a:t>
              </a:r>
            </a:p>
          </p:txBody>
        </p:sp>
        <p:sp>
          <p:nvSpPr>
            <p:cNvPr id="86" name="Rounded Rectangle 145">
              <a:extLst>
                <a:ext uri="{FF2B5EF4-FFF2-40B4-BE49-F238E27FC236}">
                  <a16:creationId xmlns:a16="http://schemas.microsoft.com/office/drawing/2014/main" id="{766AED32-96E0-D45A-B990-9FC124072041}"/>
                </a:ext>
              </a:extLst>
            </p:cNvPr>
            <p:cNvSpPr/>
            <p:nvPr/>
          </p:nvSpPr>
          <p:spPr>
            <a:xfrm>
              <a:off x="1883972" y="2632247"/>
              <a:ext cx="396000" cy="216000"/>
            </a:xfrm>
            <a:prstGeom prst="rect">
              <a:avLst/>
            </a:prstGeom>
            <a:solidFill>
              <a:srgbClr val="E32332"/>
            </a:solidFill>
            <a:ln w="3175">
              <a:noFill/>
              <a:miter lim="800000"/>
              <a:headEnd/>
              <a:tailEnd/>
            </a:ln>
          </p:spPr>
          <p:txBody>
            <a:bodyPr wrap="none" lIns="0" tIns="18000" rIns="0" bIns="0" anchor="ctr"/>
            <a:lstStyle/>
            <a:p>
              <a:pPr algn="ctr" eaLnBrk="0" hangingPunct="0">
                <a:lnSpc>
                  <a:spcPct val="90000"/>
                </a:lnSpc>
              </a:pPr>
              <a:r>
                <a:rPr lang="en-US" sz="800">
                  <a:solidFill>
                    <a:schemeClr val="bg1"/>
                  </a:solidFill>
                  <a:ea typeface="Franklin Gothic Book" charset="0"/>
                  <a:cs typeface="Franklin Gothic Book" charset="0"/>
                </a:rPr>
                <a:t>EXTREME</a:t>
              </a:r>
            </a:p>
          </p:txBody>
        </p:sp>
        <p:sp>
          <p:nvSpPr>
            <p:cNvPr id="87" name="Rounded Rectangle 146">
              <a:extLst>
                <a:ext uri="{FF2B5EF4-FFF2-40B4-BE49-F238E27FC236}">
                  <a16:creationId xmlns:a16="http://schemas.microsoft.com/office/drawing/2014/main" id="{11C5AD36-8E72-CCDE-E7EF-1BE31945422D}"/>
                </a:ext>
              </a:extLst>
            </p:cNvPr>
            <p:cNvSpPr/>
            <p:nvPr/>
          </p:nvSpPr>
          <p:spPr>
            <a:xfrm>
              <a:off x="1474518" y="2632247"/>
              <a:ext cx="396000" cy="219600"/>
            </a:xfrm>
            <a:prstGeom prst="rect">
              <a:avLst/>
            </a:prstGeom>
            <a:solidFill>
              <a:srgbClr val="FF5D2E"/>
            </a:solidFill>
            <a:ln w="3175">
              <a:noFill/>
              <a:miter lim="800000"/>
              <a:headEnd/>
              <a:tailEnd/>
            </a:ln>
          </p:spPr>
          <p:txBody>
            <a:bodyPr wrap="none" lIns="0" tIns="18000" rIns="0" bIns="0" anchor="ctr"/>
            <a:lstStyle/>
            <a:p>
              <a:pPr algn="ctr" eaLnBrk="0" hangingPunct="0">
                <a:lnSpc>
                  <a:spcPct val="90000"/>
                </a:lnSpc>
              </a:pPr>
              <a:r>
                <a:rPr lang="en-US" sz="800">
                  <a:solidFill>
                    <a:schemeClr val="bg1"/>
                  </a:solidFill>
                  <a:ea typeface="Franklin Gothic Book" charset="0"/>
                  <a:cs typeface="Franklin Gothic Book" charset="0"/>
                </a:rPr>
                <a:t>HIGH </a:t>
              </a:r>
            </a:p>
          </p:txBody>
        </p:sp>
        <p:sp>
          <p:nvSpPr>
            <p:cNvPr id="88" name="Rounded Rectangle 147">
              <a:extLst>
                <a:ext uri="{FF2B5EF4-FFF2-40B4-BE49-F238E27FC236}">
                  <a16:creationId xmlns:a16="http://schemas.microsoft.com/office/drawing/2014/main" id="{93DD752E-7F27-9A08-6717-E8B02AF6719C}"/>
                </a:ext>
              </a:extLst>
            </p:cNvPr>
            <p:cNvSpPr/>
            <p:nvPr/>
          </p:nvSpPr>
          <p:spPr>
            <a:xfrm>
              <a:off x="1063301" y="2632247"/>
              <a:ext cx="396000" cy="218909"/>
            </a:xfrm>
            <a:prstGeom prst="rect">
              <a:avLst/>
            </a:prstGeom>
            <a:solidFill>
              <a:srgbClr val="FFE900"/>
            </a:solidFill>
            <a:ln w="3175">
              <a:noFill/>
              <a:miter lim="800000"/>
              <a:headEnd/>
              <a:tailEnd/>
            </a:ln>
          </p:spPr>
          <p:txBody>
            <a:bodyPr wrap="none" lIns="0" tIns="18000" rIns="0" bIns="0" anchor="ctr"/>
            <a:lstStyle/>
            <a:p>
              <a:pPr algn="ctr" eaLnBrk="0" hangingPunct="0">
                <a:lnSpc>
                  <a:spcPct val="90000"/>
                </a:lnSpc>
              </a:pPr>
              <a:r>
                <a:rPr lang="en-US" sz="800">
                  <a:solidFill>
                    <a:schemeClr val="tx2"/>
                  </a:solidFill>
                  <a:ea typeface="Franklin Gothic Book" charset="0"/>
                  <a:cs typeface="Franklin Gothic Book" charset="0"/>
                </a:rPr>
                <a:t>MEDIUM</a:t>
              </a:r>
            </a:p>
          </p:txBody>
        </p:sp>
      </p:grpSp>
      <p:sp>
        <p:nvSpPr>
          <p:cNvPr id="4" name="Title 1">
            <a:extLst>
              <a:ext uri="{FF2B5EF4-FFF2-40B4-BE49-F238E27FC236}">
                <a16:creationId xmlns:a16="http://schemas.microsoft.com/office/drawing/2014/main" id="{D519C3D6-F28C-8E4B-8941-7507D7082042}"/>
              </a:ext>
            </a:extLst>
          </p:cNvPr>
          <p:cNvSpPr txBox="1">
            <a:spLocks/>
          </p:cNvSpPr>
          <p:nvPr/>
        </p:nvSpPr>
        <p:spPr>
          <a:xfrm>
            <a:off x="467359" y="248790"/>
            <a:ext cx="11657966" cy="563133"/>
          </a:xfrm>
          <a:prstGeom prst="rect">
            <a:avLst/>
          </a:prstGeom>
        </p:spPr>
        <p:txBody>
          <a:bodyPr vert="horz" lIns="90000" tIns="45720" rIns="91440" bIns="45720" rtlCol="0" anchor="t">
            <a:noAutofit/>
          </a:bodyPr>
          <a:lstStyle>
            <a:lvl1pPr algn="l" defTabSz="914400" rtl="0" eaLnBrk="1" latinLnBrk="0" hangingPunct="1">
              <a:lnSpc>
                <a:spcPct val="90000"/>
              </a:lnSpc>
              <a:spcBef>
                <a:spcPct val="0"/>
              </a:spcBef>
              <a:buNone/>
              <a:defRPr sz="3600" kern="1200">
                <a:solidFill>
                  <a:schemeClr val="tx1"/>
                </a:solidFill>
                <a:latin typeface="Lato Black" panose="020F0A02020204030203" pitchFamily="34" charset="0"/>
                <a:ea typeface="+mj-ea"/>
                <a:cs typeface="+mj-cs"/>
              </a:defRPr>
            </a:lvl1pPr>
          </a:lstStyle>
          <a:p>
            <a:r>
              <a:rPr lang="en-US" sz="3200"/>
              <a:t>LRQA will conduct a Supplier Segmentation and Risk Assessment</a:t>
            </a:r>
            <a:endParaRPr lang="en-HK" b="1"/>
          </a:p>
        </p:txBody>
      </p:sp>
      <p:sp>
        <p:nvSpPr>
          <p:cNvPr id="2" name="Footer Placeholder 4">
            <a:extLst>
              <a:ext uri="{FF2B5EF4-FFF2-40B4-BE49-F238E27FC236}">
                <a16:creationId xmlns:a16="http://schemas.microsoft.com/office/drawing/2014/main" id="{A911FF3F-8F41-D4DB-98CD-282C99F08AE6}"/>
              </a:ext>
            </a:extLst>
          </p:cNvPr>
          <p:cNvSpPr txBox="1">
            <a:spLocks/>
          </p:cNvSpPr>
          <p:nvPr/>
        </p:nvSpPr>
        <p:spPr>
          <a:xfrm>
            <a:off x="6527730" y="6421341"/>
            <a:ext cx="4784232" cy="183054"/>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Customer Responsible Sourcing Program</a:t>
            </a:r>
            <a:endParaRPr lang="en-GB"/>
          </a:p>
        </p:txBody>
      </p:sp>
    </p:spTree>
    <p:extLst>
      <p:ext uri="{BB962C8B-B14F-4D97-AF65-F5344CB8AC3E}">
        <p14:creationId xmlns:p14="http://schemas.microsoft.com/office/powerpoint/2010/main" val="2651369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9BF97D8-B0E4-C4B6-70F2-F693326BFC7D}"/>
              </a:ext>
            </a:extLst>
          </p:cNvPr>
          <p:cNvSpPr txBox="1"/>
          <p:nvPr/>
        </p:nvSpPr>
        <p:spPr>
          <a:xfrm>
            <a:off x="2552179" y="1256177"/>
            <a:ext cx="1128014" cy="1261884"/>
          </a:xfrm>
          <a:prstGeom prst="rect">
            <a:avLst/>
          </a:prstGeom>
          <a:noFill/>
        </p:spPr>
        <p:txBody>
          <a:bodyPr wrap="square" rtlCol="0">
            <a:spAutoFit/>
          </a:bodyPr>
          <a:lstStyle/>
          <a:p>
            <a:r>
              <a:rPr lang="en-US" sz="7600">
                <a:solidFill>
                  <a:schemeClr val="tx2"/>
                </a:solidFill>
                <a:latin typeface="+mj-lt"/>
              </a:rPr>
              <a:t>1</a:t>
            </a:r>
          </a:p>
        </p:txBody>
      </p:sp>
      <p:sp>
        <p:nvSpPr>
          <p:cNvPr id="2" name="Title 1">
            <a:extLst>
              <a:ext uri="{FF2B5EF4-FFF2-40B4-BE49-F238E27FC236}">
                <a16:creationId xmlns:a16="http://schemas.microsoft.com/office/drawing/2014/main" id="{5A21300A-4D68-45A5-A1F8-3A6BA9C83B28}"/>
              </a:ext>
            </a:extLst>
          </p:cNvPr>
          <p:cNvSpPr>
            <a:spLocks noGrp="1"/>
          </p:cNvSpPr>
          <p:nvPr>
            <p:ph type="ctrTitle"/>
          </p:nvPr>
        </p:nvSpPr>
        <p:spPr>
          <a:xfrm>
            <a:off x="467360" y="385200"/>
            <a:ext cx="8676640" cy="563133"/>
          </a:xfrm>
        </p:spPr>
        <p:txBody>
          <a:bodyPr>
            <a:normAutofit/>
          </a:bodyPr>
          <a:lstStyle/>
          <a:p>
            <a:r>
              <a:rPr lang="en-US" sz="3200"/>
              <a:t>Segmentation Process for Customer</a:t>
            </a:r>
            <a:endParaRPr lang="en-HK" sz="3200" b="0"/>
          </a:p>
        </p:txBody>
      </p:sp>
      <p:cxnSp>
        <p:nvCxnSpPr>
          <p:cNvPr id="5" name="Straight Connector 4">
            <a:extLst>
              <a:ext uri="{FF2B5EF4-FFF2-40B4-BE49-F238E27FC236}">
                <a16:creationId xmlns:a16="http://schemas.microsoft.com/office/drawing/2014/main" id="{DBD087ED-C64F-E784-2B67-0A330ADCB518}"/>
              </a:ext>
            </a:extLst>
          </p:cNvPr>
          <p:cNvCxnSpPr>
            <a:cxnSpLocks/>
          </p:cNvCxnSpPr>
          <p:nvPr/>
        </p:nvCxnSpPr>
        <p:spPr>
          <a:xfrm>
            <a:off x="591015" y="1538868"/>
            <a:ext cx="0" cy="3761593"/>
          </a:xfrm>
          <a:prstGeom prst="line">
            <a:avLst/>
          </a:prstGeom>
          <a:ln w="6350">
            <a:solidFill>
              <a:schemeClr val="tx2"/>
            </a:solidFill>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ADBB3546-0A20-10B0-E27D-30403932133B}"/>
              </a:ext>
            </a:extLst>
          </p:cNvPr>
          <p:cNvCxnSpPr>
            <a:cxnSpLocks/>
          </p:cNvCxnSpPr>
          <p:nvPr/>
        </p:nvCxnSpPr>
        <p:spPr>
          <a:xfrm>
            <a:off x="3342578" y="1548807"/>
            <a:ext cx="0" cy="722698"/>
          </a:xfrm>
          <a:prstGeom prst="line">
            <a:avLst/>
          </a:prstGeom>
          <a:ln w="6350">
            <a:solidFill>
              <a:schemeClr val="tx2"/>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4F4C0983-F7EC-373D-4842-723200AC1DDE}"/>
              </a:ext>
            </a:extLst>
          </p:cNvPr>
          <p:cNvCxnSpPr>
            <a:cxnSpLocks/>
          </p:cNvCxnSpPr>
          <p:nvPr/>
        </p:nvCxnSpPr>
        <p:spPr>
          <a:xfrm>
            <a:off x="11597268" y="1538867"/>
            <a:ext cx="0" cy="3761594"/>
          </a:xfrm>
          <a:prstGeom prst="line">
            <a:avLst/>
          </a:prstGeom>
          <a:ln w="6350">
            <a:solidFill>
              <a:schemeClr val="tx2"/>
            </a:solidFill>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E831273D-A6FD-8E01-058D-F2A59BF4EF15}"/>
              </a:ext>
            </a:extLst>
          </p:cNvPr>
          <p:cNvSpPr txBox="1"/>
          <p:nvPr/>
        </p:nvSpPr>
        <p:spPr>
          <a:xfrm>
            <a:off x="5315172" y="1256177"/>
            <a:ext cx="1128014" cy="1261884"/>
          </a:xfrm>
          <a:prstGeom prst="rect">
            <a:avLst/>
          </a:prstGeom>
          <a:noFill/>
        </p:spPr>
        <p:txBody>
          <a:bodyPr wrap="square" rtlCol="0">
            <a:spAutoFit/>
          </a:bodyPr>
          <a:lstStyle/>
          <a:p>
            <a:r>
              <a:rPr lang="en-US" sz="7600">
                <a:solidFill>
                  <a:schemeClr val="accent2"/>
                </a:solidFill>
                <a:latin typeface="+mj-lt"/>
              </a:rPr>
              <a:t>2</a:t>
            </a:r>
          </a:p>
        </p:txBody>
      </p:sp>
      <p:sp>
        <p:nvSpPr>
          <p:cNvPr id="13" name="TextBox 12">
            <a:extLst>
              <a:ext uri="{FF2B5EF4-FFF2-40B4-BE49-F238E27FC236}">
                <a16:creationId xmlns:a16="http://schemas.microsoft.com/office/drawing/2014/main" id="{CBED6E71-4965-E383-3A27-CA6131F38809}"/>
              </a:ext>
            </a:extLst>
          </p:cNvPr>
          <p:cNvSpPr txBox="1"/>
          <p:nvPr/>
        </p:nvSpPr>
        <p:spPr>
          <a:xfrm>
            <a:off x="8058759" y="1256177"/>
            <a:ext cx="1128014" cy="1261884"/>
          </a:xfrm>
          <a:prstGeom prst="rect">
            <a:avLst/>
          </a:prstGeom>
          <a:noFill/>
        </p:spPr>
        <p:txBody>
          <a:bodyPr wrap="square" rtlCol="0">
            <a:spAutoFit/>
          </a:bodyPr>
          <a:lstStyle/>
          <a:p>
            <a:r>
              <a:rPr lang="en-US" sz="7600">
                <a:solidFill>
                  <a:schemeClr val="bg2"/>
                </a:solidFill>
                <a:latin typeface="+mj-lt"/>
              </a:rPr>
              <a:t>3</a:t>
            </a:r>
          </a:p>
        </p:txBody>
      </p:sp>
      <p:sp>
        <p:nvSpPr>
          <p:cNvPr id="14" name="TextBox 13">
            <a:extLst>
              <a:ext uri="{FF2B5EF4-FFF2-40B4-BE49-F238E27FC236}">
                <a16:creationId xmlns:a16="http://schemas.microsoft.com/office/drawing/2014/main" id="{1406C1AE-13A3-F52C-558A-816D2450A62C}"/>
              </a:ext>
            </a:extLst>
          </p:cNvPr>
          <p:cNvSpPr txBox="1"/>
          <p:nvPr/>
        </p:nvSpPr>
        <p:spPr>
          <a:xfrm>
            <a:off x="10783066" y="1256177"/>
            <a:ext cx="1128014" cy="1261884"/>
          </a:xfrm>
          <a:prstGeom prst="rect">
            <a:avLst/>
          </a:prstGeom>
          <a:noFill/>
        </p:spPr>
        <p:txBody>
          <a:bodyPr wrap="square" rtlCol="0">
            <a:spAutoFit/>
          </a:bodyPr>
          <a:lstStyle/>
          <a:p>
            <a:r>
              <a:rPr lang="en-US" sz="7600">
                <a:solidFill>
                  <a:schemeClr val="bg2">
                    <a:lumMod val="40000"/>
                    <a:lumOff val="60000"/>
                  </a:schemeClr>
                </a:solidFill>
                <a:latin typeface="+mj-lt"/>
              </a:rPr>
              <a:t>4</a:t>
            </a:r>
          </a:p>
        </p:txBody>
      </p:sp>
      <p:sp>
        <p:nvSpPr>
          <p:cNvPr id="15" name="TextBox 14">
            <a:extLst>
              <a:ext uri="{FF2B5EF4-FFF2-40B4-BE49-F238E27FC236}">
                <a16:creationId xmlns:a16="http://schemas.microsoft.com/office/drawing/2014/main" id="{29F6D2F5-E3D9-6942-B2AF-047A8B67B5AE}"/>
              </a:ext>
            </a:extLst>
          </p:cNvPr>
          <p:cNvSpPr txBox="1"/>
          <p:nvPr/>
        </p:nvSpPr>
        <p:spPr>
          <a:xfrm>
            <a:off x="690066" y="1525878"/>
            <a:ext cx="1116011" cy="830997"/>
          </a:xfrm>
          <a:prstGeom prst="rect">
            <a:avLst/>
          </a:prstGeom>
          <a:noFill/>
        </p:spPr>
        <p:txBody>
          <a:bodyPr wrap="none" rtlCol="0">
            <a:spAutoFit/>
          </a:bodyPr>
          <a:lstStyle/>
          <a:p>
            <a:r>
              <a:rPr lang="en-US" sz="2400" b="1">
                <a:solidFill>
                  <a:schemeClr val="tx2"/>
                </a:solidFill>
                <a:latin typeface="Lato Heavy" panose="020F0502020204030203" pitchFamily="34" charset="0"/>
                <a:ea typeface="Lato Heavy" panose="020F0502020204030203" pitchFamily="34" charset="0"/>
                <a:cs typeface="Lato Heavy" panose="020F0502020204030203" pitchFamily="34" charset="0"/>
              </a:rPr>
              <a:t>Define</a:t>
            </a:r>
          </a:p>
          <a:p>
            <a:r>
              <a:rPr lang="en-US" sz="2400" b="1">
                <a:solidFill>
                  <a:schemeClr val="tx2"/>
                </a:solidFill>
                <a:latin typeface="Lato Heavy" panose="020F0502020204030203" pitchFamily="34" charset="0"/>
                <a:ea typeface="Lato Heavy" panose="020F0502020204030203" pitchFamily="34" charset="0"/>
                <a:cs typeface="Lato Heavy" panose="020F0502020204030203" pitchFamily="34" charset="0"/>
              </a:rPr>
              <a:t>scope</a:t>
            </a:r>
            <a:endParaRPr lang="en-HK" sz="2400" b="1">
              <a:solidFill>
                <a:schemeClr val="tx2"/>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16" name="TextBox 15">
            <a:extLst>
              <a:ext uri="{FF2B5EF4-FFF2-40B4-BE49-F238E27FC236}">
                <a16:creationId xmlns:a16="http://schemas.microsoft.com/office/drawing/2014/main" id="{B0E57D6D-8BBE-503D-F038-EFC63AC63C9A}"/>
              </a:ext>
            </a:extLst>
          </p:cNvPr>
          <p:cNvSpPr txBox="1"/>
          <p:nvPr/>
        </p:nvSpPr>
        <p:spPr>
          <a:xfrm>
            <a:off x="3457125" y="1544855"/>
            <a:ext cx="1042273" cy="830997"/>
          </a:xfrm>
          <a:prstGeom prst="rect">
            <a:avLst/>
          </a:prstGeom>
          <a:noFill/>
        </p:spPr>
        <p:txBody>
          <a:bodyPr wrap="none" rtlCol="0">
            <a:spAutoFit/>
          </a:bodyPr>
          <a:lstStyle/>
          <a:p>
            <a:r>
              <a:rPr lang="en-US" sz="2400" b="1">
                <a:solidFill>
                  <a:schemeClr val="tx2"/>
                </a:solidFill>
                <a:latin typeface="Lato Heavy" panose="020F0502020204030203" pitchFamily="34" charset="0"/>
                <a:ea typeface="Lato Heavy" panose="020F0502020204030203" pitchFamily="34" charset="0"/>
                <a:cs typeface="Lato Heavy" panose="020F0502020204030203" pitchFamily="34" charset="0"/>
              </a:rPr>
              <a:t>Build</a:t>
            </a:r>
          </a:p>
          <a:p>
            <a:r>
              <a:rPr lang="en-US" sz="2400" b="1">
                <a:solidFill>
                  <a:schemeClr val="tx2"/>
                </a:solidFill>
                <a:latin typeface="Lato Heavy" panose="020F0502020204030203" pitchFamily="34" charset="0"/>
                <a:ea typeface="Lato Heavy" panose="020F0502020204030203" pitchFamily="34" charset="0"/>
                <a:cs typeface="Lato Heavy" panose="020F0502020204030203" pitchFamily="34" charset="0"/>
              </a:rPr>
              <a:t>model</a:t>
            </a:r>
          </a:p>
        </p:txBody>
      </p:sp>
      <p:sp>
        <p:nvSpPr>
          <p:cNvPr id="21" name="TextBox 20">
            <a:extLst>
              <a:ext uri="{FF2B5EF4-FFF2-40B4-BE49-F238E27FC236}">
                <a16:creationId xmlns:a16="http://schemas.microsoft.com/office/drawing/2014/main" id="{798B86E0-B9F9-B07A-2A40-72CD03A6905C}"/>
              </a:ext>
            </a:extLst>
          </p:cNvPr>
          <p:cNvSpPr txBox="1"/>
          <p:nvPr/>
        </p:nvSpPr>
        <p:spPr>
          <a:xfrm>
            <a:off x="6197471" y="1544855"/>
            <a:ext cx="1356462" cy="830997"/>
          </a:xfrm>
          <a:prstGeom prst="rect">
            <a:avLst/>
          </a:prstGeom>
          <a:noFill/>
        </p:spPr>
        <p:txBody>
          <a:bodyPr wrap="none" rtlCol="0">
            <a:spAutoFit/>
          </a:bodyPr>
          <a:lstStyle/>
          <a:p>
            <a:r>
              <a:rPr lang="en-US" sz="2400" b="1">
                <a:solidFill>
                  <a:schemeClr val="tx2"/>
                </a:solidFill>
                <a:latin typeface="Lato Heavy" panose="020F0502020204030203" pitchFamily="34" charset="0"/>
                <a:ea typeface="Lato Heavy" panose="020F0502020204030203" pitchFamily="34" charset="0"/>
                <a:cs typeface="Lato Heavy" panose="020F0502020204030203" pitchFamily="34" charset="0"/>
              </a:rPr>
              <a:t>Conduct</a:t>
            </a:r>
          </a:p>
          <a:p>
            <a:r>
              <a:rPr lang="en-US" sz="2400" b="1">
                <a:solidFill>
                  <a:schemeClr val="tx2"/>
                </a:solidFill>
                <a:latin typeface="Lato Heavy" panose="020F0502020204030203" pitchFamily="34" charset="0"/>
                <a:ea typeface="Lato Heavy" panose="020F0502020204030203" pitchFamily="34" charset="0"/>
                <a:cs typeface="Lato Heavy" panose="020F0502020204030203" pitchFamily="34" charset="0"/>
              </a:rPr>
              <a:t>analysis</a:t>
            </a:r>
          </a:p>
        </p:txBody>
      </p:sp>
      <p:sp>
        <p:nvSpPr>
          <p:cNvPr id="22" name="TextBox 21">
            <a:extLst>
              <a:ext uri="{FF2B5EF4-FFF2-40B4-BE49-F238E27FC236}">
                <a16:creationId xmlns:a16="http://schemas.microsoft.com/office/drawing/2014/main" id="{669C54B1-8B8F-A81F-DA33-5E62F452C723}"/>
              </a:ext>
            </a:extLst>
          </p:cNvPr>
          <p:cNvSpPr txBox="1"/>
          <p:nvPr/>
        </p:nvSpPr>
        <p:spPr>
          <a:xfrm>
            <a:off x="8940908" y="1548807"/>
            <a:ext cx="1826141" cy="830997"/>
          </a:xfrm>
          <a:prstGeom prst="rect">
            <a:avLst/>
          </a:prstGeom>
          <a:noFill/>
        </p:spPr>
        <p:txBody>
          <a:bodyPr wrap="none" rtlCol="0">
            <a:spAutoFit/>
          </a:bodyPr>
          <a:lstStyle/>
          <a:p>
            <a:r>
              <a:rPr lang="en-US" sz="2400" b="1">
                <a:solidFill>
                  <a:schemeClr val="tx2"/>
                </a:solidFill>
                <a:latin typeface="Lato Heavy" panose="020F0502020204030203" pitchFamily="34" charset="0"/>
                <a:ea typeface="Lato Heavy" panose="020F0502020204030203" pitchFamily="34" charset="0"/>
                <a:cs typeface="Lato Heavy" panose="020F0502020204030203" pitchFamily="34" charset="0"/>
              </a:rPr>
              <a:t>Develop &amp;</a:t>
            </a:r>
          </a:p>
          <a:p>
            <a:r>
              <a:rPr lang="en-US" sz="2400" b="1">
                <a:solidFill>
                  <a:schemeClr val="tx2"/>
                </a:solidFill>
                <a:latin typeface="Lato Heavy" panose="020F0502020204030203" pitchFamily="34" charset="0"/>
                <a:ea typeface="Lato Heavy" panose="020F0502020204030203" pitchFamily="34" charset="0"/>
                <a:cs typeface="Lato Heavy" panose="020F0502020204030203" pitchFamily="34" charset="0"/>
              </a:rPr>
              <a:t>Share result</a:t>
            </a:r>
          </a:p>
        </p:txBody>
      </p:sp>
      <p:cxnSp>
        <p:nvCxnSpPr>
          <p:cNvPr id="1053" name="Straight Connector 1052">
            <a:extLst>
              <a:ext uri="{FF2B5EF4-FFF2-40B4-BE49-F238E27FC236}">
                <a16:creationId xmlns:a16="http://schemas.microsoft.com/office/drawing/2014/main" id="{31980247-71A1-3FA5-A6B0-3F818F3DC607}"/>
              </a:ext>
            </a:extLst>
          </p:cNvPr>
          <p:cNvCxnSpPr/>
          <p:nvPr/>
        </p:nvCxnSpPr>
        <p:spPr>
          <a:xfrm>
            <a:off x="3343630" y="2271505"/>
            <a:ext cx="145253" cy="145253"/>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54" name="Straight Connector 1053">
            <a:extLst>
              <a:ext uri="{FF2B5EF4-FFF2-40B4-BE49-F238E27FC236}">
                <a16:creationId xmlns:a16="http://schemas.microsoft.com/office/drawing/2014/main" id="{22108351-56BC-883B-D3A6-6EB806A7694B}"/>
              </a:ext>
            </a:extLst>
          </p:cNvPr>
          <p:cNvCxnSpPr>
            <a:cxnSpLocks/>
          </p:cNvCxnSpPr>
          <p:nvPr/>
        </p:nvCxnSpPr>
        <p:spPr>
          <a:xfrm flipV="1">
            <a:off x="3343630" y="2410706"/>
            <a:ext cx="145253" cy="145253"/>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56" name="Straight Connector 1055">
            <a:extLst>
              <a:ext uri="{FF2B5EF4-FFF2-40B4-BE49-F238E27FC236}">
                <a16:creationId xmlns:a16="http://schemas.microsoft.com/office/drawing/2014/main" id="{10B5B728-A92E-A91D-5CCC-A67BE3857C4C}"/>
              </a:ext>
            </a:extLst>
          </p:cNvPr>
          <p:cNvCxnSpPr>
            <a:cxnSpLocks/>
          </p:cNvCxnSpPr>
          <p:nvPr/>
        </p:nvCxnSpPr>
        <p:spPr>
          <a:xfrm>
            <a:off x="3342578" y="2555959"/>
            <a:ext cx="0" cy="2744502"/>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062" name="Group 1061">
            <a:extLst>
              <a:ext uri="{FF2B5EF4-FFF2-40B4-BE49-F238E27FC236}">
                <a16:creationId xmlns:a16="http://schemas.microsoft.com/office/drawing/2014/main" id="{3F457708-DFE9-517C-1A1B-438FD2B37521}"/>
              </a:ext>
            </a:extLst>
          </p:cNvPr>
          <p:cNvGrpSpPr/>
          <p:nvPr/>
        </p:nvGrpSpPr>
        <p:grpSpPr>
          <a:xfrm>
            <a:off x="6097208" y="1538867"/>
            <a:ext cx="146305" cy="3761594"/>
            <a:chOff x="6097208" y="1669610"/>
            <a:chExt cx="146305" cy="3761594"/>
          </a:xfrm>
        </p:grpSpPr>
        <p:cxnSp>
          <p:nvCxnSpPr>
            <p:cNvPr id="1058" name="Straight Connector 1057">
              <a:extLst>
                <a:ext uri="{FF2B5EF4-FFF2-40B4-BE49-F238E27FC236}">
                  <a16:creationId xmlns:a16="http://schemas.microsoft.com/office/drawing/2014/main" id="{6A7C7E5E-5EEE-9F2A-A1D4-C593503A95D9}"/>
                </a:ext>
              </a:extLst>
            </p:cNvPr>
            <p:cNvCxnSpPr>
              <a:cxnSpLocks/>
            </p:cNvCxnSpPr>
            <p:nvPr/>
          </p:nvCxnSpPr>
          <p:spPr>
            <a:xfrm>
              <a:off x="6097208" y="1669610"/>
              <a:ext cx="0" cy="732638"/>
            </a:xfrm>
            <a:prstGeom prst="line">
              <a:avLst/>
            </a:prstGeom>
            <a:ln w="6350">
              <a:solidFill>
                <a:schemeClr val="tx2"/>
              </a:solidFill>
            </a:ln>
          </p:spPr>
          <p:style>
            <a:lnRef idx="1">
              <a:schemeClr val="dk1"/>
            </a:lnRef>
            <a:fillRef idx="0">
              <a:schemeClr val="dk1"/>
            </a:fillRef>
            <a:effectRef idx="0">
              <a:schemeClr val="dk1"/>
            </a:effectRef>
            <a:fontRef idx="minor">
              <a:schemeClr val="tx1"/>
            </a:fontRef>
          </p:style>
        </p:cxnSp>
        <p:cxnSp>
          <p:nvCxnSpPr>
            <p:cNvPr id="1059" name="Straight Connector 1058">
              <a:extLst>
                <a:ext uri="{FF2B5EF4-FFF2-40B4-BE49-F238E27FC236}">
                  <a16:creationId xmlns:a16="http://schemas.microsoft.com/office/drawing/2014/main" id="{A985B1DE-5C40-7FC4-7894-9C9D6FE76E98}"/>
                </a:ext>
              </a:extLst>
            </p:cNvPr>
            <p:cNvCxnSpPr/>
            <p:nvPr/>
          </p:nvCxnSpPr>
          <p:spPr>
            <a:xfrm>
              <a:off x="6098260" y="2402248"/>
              <a:ext cx="145253" cy="145253"/>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60" name="Straight Connector 1059">
              <a:extLst>
                <a:ext uri="{FF2B5EF4-FFF2-40B4-BE49-F238E27FC236}">
                  <a16:creationId xmlns:a16="http://schemas.microsoft.com/office/drawing/2014/main" id="{C0CACB78-53CA-6FBE-CB86-758D1B7ABB09}"/>
                </a:ext>
              </a:extLst>
            </p:cNvPr>
            <p:cNvCxnSpPr>
              <a:cxnSpLocks/>
            </p:cNvCxnSpPr>
            <p:nvPr/>
          </p:nvCxnSpPr>
          <p:spPr>
            <a:xfrm flipV="1">
              <a:off x="6098260" y="2541449"/>
              <a:ext cx="145253" cy="145253"/>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id="{D8EF4B56-D88B-A29B-CCA6-140864C3923E}"/>
                </a:ext>
              </a:extLst>
            </p:cNvPr>
            <p:cNvCxnSpPr>
              <a:cxnSpLocks/>
            </p:cNvCxnSpPr>
            <p:nvPr/>
          </p:nvCxnSpPr>
          <p:spPr>
            <a:xfrm>
              <a:off x="6097208" y="2686702"/>
              <a:ext cx="0" cy="2744502"/>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063" name="Group 1062">
            <a:extLst>
              <a:ext uri="{FF2B5EF4-FFF2-40B4-BE49-F238E27FC236}">
                <a16:creationId xmlns:a16="http://schemas.microsoft.com/office/drawing/2014/main" id="{ECD400DB-C5CA-2ADA-694E-099B791B7CB3}"/>
              </a:ext>
            </a:extLst>
          </p:cNvPr>
          <p:cNvGrpSpPr/>
          <p:nvPr/>
        </p:nvGrpSpPr>
        <p:grpSpPr>
          <a:xfrm>
            <a:off x="8840408" y="1548807"/>
            <a:ext cx="146305" cy="3751654"/>
            <a:chOff x="6097208" y="1679550"/>
            <a:chExt cx="146305" cy="3751654"/>
          </a:xfrm>
        </p:grpSpPr>
        <p:cxnSp>
          <p:nvCxnSpPr>
            <p:cNvPr id="1064" name="Straight Connector 1063">
              <a:extLst>
                <a:ext uri="{FF2B5EF4-FFF2-40B4-BE49-F238E27FC236}">
                  <a16:creationId xmlns:a16="http://schemas.microsoft.com/office/drawing/2014/main" id="{6E249E45-4ACD-07DA-04FA-372D9FBCC713}"/>
                </a:ext>
              </a:extLst>
            </p:cNvPr>
            <p:cNvCxnSpPr>
              <a:cxnSpLocks/>
            </p:cNvCxnSpPr>
            <p:nvPr/>
          </p:nvCxnSpPr>
          <p:spPr>
            <a:xfrm>
              <a:off x="6097208" y="1679550"/>
              <a:ext cx="0" cy="722698"/>
            </a:xfrm>
            <a:prstGeom prst="line">
              <a:avLst/>
            </a:prstGeom>
            <a:ln w="6350">
              <a:solidFill>
                <a:schemeClr val="tx2"/>
              </a:solidFill>
            </a:ln>
          </p:spPr>
          <p:style>
            <a:lnRef idx="1">
              <a:schemeClr val="dk1"/>
            </a:lnRef>
            <a:fillRef idx="0">
              <a:schemeClr val="dk1"/>
            </a:fillRef>
            <a:effectRef idx="0">
              <a:schemeClr val="dk1"/>
            </a:effectRef>
            <a:fontRef idx="minor">
              <a:schemeClr val="tx1"/>
            </a:fontRef>
          </p:style>
        </p:cxnSp>
        <p:cxnSp>
          <p:nvCxnSpPr>
            <p:cNvPr id="1065" name="Straight Connector 1064">
              <a:extLst>
                <a:ext uri="{FF2B5EF4-FFF2-40B4-BE49-F238E27FC236}">
                  <a16:creationId xmlns:a16="http://schemas.microsoft.com/office/drawing/2014/main" id="{67963029-2D79-5055-220B-3D0B3E93101A}"/>
                </a:ext>
              </a:extLst>
            </p:cNvPr>
            <p:cNvCxnSpPr/>
            <p:nvPr/>
          </p:nvCxnSpPr>
          <p:spPr>
            <a:xfrm>
              <a:off x="6098260" y="2402248"/>
              <a:ext cx="145253" cy="145253"/>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66" name="Straight Connector 1065">
              <a:extLst>
                <a:ext uri="{FF2B5EF4-FFF2-40B4-BE49-F238E27FC236}">
                  <a16:creationId xmlns:a16="http://schemas.microsoft.com/office/drawing/2014/main" id="{213C785E-11B8-97CB-32D3-84D2AAE0673A}"/>
                </a:ext>
              </a:extLst>
            </p:cNvPr>
            <p:cNvCxnSpPr>
              <a:cxnSpLocks/>
            </p:cNvCxnSpPr>
            <p:nvPr/>
          </p:nvCxnSpPr>
          <p:spPr>
            <a:xfrm flipV="1">
              <a:off x="6098260" y="2541449"/>
              <a:ext cx="145253" cy="145253"/>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67" name="Straight Connector 1066">
              <a:extLst>
                <a:ext uri="{FF2B5EF4-FFF2-40B4-BE49-F238E27FC236}">
                  <a16:creationId xmlns:a16="http://schemas.microsoft.com/office/drawing/2014/main" id="{A3E68468-7FB9-E803-68E3-65115B4C17BA}"/>
                </a:ext>
              </a:extLst>
            </p:cNvPr>
            <p:cNvCxnSpPr>
              <a:cxnSpLocks/>
            </p:cNvCxnSpPr>
            <p:nvPr/>
          </p:nvCxnSpPr>
          <p:spPr>
            <a:xfrm>
              <a:off x="6097208" y="2686702"/>
              <a:ext cx="0" cy="2744502"/>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300344E0-BFCD-C009-6FF8-BF0AB80CCBDE}"/>
              </a:ext>
            </a:extLst>
          </p:cNvPr>
          <p:cNvSpPr/>
          <p:nvPr/>
        </p:nvSpPr>
        <p:spPr>
          <a:xfrm>
            <a:off x="774305" y="2618563"/>
            <a:ext cx="2392362" cy="2681901"/>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44000" tIns="216000" rIns="144000" bIns="144000" rtlCol="0" anchor="t"/>
          <a:lstStyle/>
          <a:p>
            <a:pPr marL="177800" marR="0" lvl="0" indent="-177800" algn="l" defTabSz="914400" rtl="0" eaLnBrk="1" fontAlgn="auto" latinLnBrk="0" hangingPunct="1">
              <a:lnSpc>
                <a:spcPct val="100000"/>
              </a:lnSpc>
              <a:spcBef>
                <a:spcPts val="0"/>
              </a:spcBef>
              <a:spcAft>
                <a:spcPts val="1200"/>
              </a:spcAft>
              <a:buClrTx/>
              <a:buSzTx/>
              <a:buFont typeface="Arial" panose="020B0604020202020204" pitchFamily="34" charset="0"/>
              <a:buChar char="•"/>
              <a:defRPr/>
            </a:pPr>
            <a:r>
              <a:rPr kumimoji="0" lang="en-US" sz="1200" b="0" i="0" u="none" strike="noStrike" kern="1200" cap="none" spc="0" normalizeH="0" baseline="0" noProof="0">
                <a:ln>
                  <a:noFill/>
                </a:ln>
                <a:solidFill>
                  <a:schemeClr val="bg2"/>
                </a:solidFill>
                <a:effectLst/>
                <a:uLnTx/>
                <a:uFillTx/>
                <a:cs typeface="Arial" panose="020B0604020202020204" pitchFamily="34" charset="0"/>
              </a:rPr>
              <a:t>Determine scope and structure of analysis (e.g. business units, tiers, geographies, etc.)</a:t>
            </a:r>
          </a:p>
          <a:p>
            <a:pPr marL="177800" marR="0" lvl="0" indent="-177800" algn="l" defTabSz="914400" rtl="0" eaLnBrk="1" fontAlgn="auto" latinLnBrk="0" hangingPunct="1">
              <a:lnSpc>
                <a:spcPct val="100000"/>
              </a:lnSpc>
              <a:spcBef>
                <a:spcPts val="0"/>
              </a:spcBef>
              <a:spcAft>
                <a:spcPts val="1200"/>
              </a:spcAft>
              <a:buClrTx/>
              <a:buSzTx/>
              <a:buFont typeface="Arial" panose="020B0604020202020204" pitchFamily="34" charset="0"/>
              <a:buChar char="•"/>
              <a:defRPr/>
            </a:pPr>
            <a:r>
              <a:rPr kumimoji="0" lang="en-US" sz="1200" b="0" i="0" u="none" strike="noStrike" kern="1200" cap="none" spc="0" normalizeH="0" baseline="0" noProof="0">
                <a:ln>
                  <a:noFill/>
                </a:ln>
                <a:solidFill>
                  <a:schemeClr val="bg2"/>
                </a:solidFill>
                <a:effectLst/>
                <a:uLnTx/>
                <a:uFillTx/>
                <a:cs typeface="Arial" panose="020B0604020202020204" pitchFamily="34" charset="0"/>
              </a:rPr>
              <a:t>Review data availability,  locations, format, and quality</a:t>
            </a:r>
          </a:p>
          <a:p>
            <a:pPr marL="177800" marR="0" lvl="0" indent="-177800" algn="l" defTabSz="914400" rtl="0" eaLnBrk="1" fontAlgn="auto" latinLnBrk="0" hangingPunct="1">
              <a:lnSpc>
                <a:spcPct val="100000"/>
              </a:lnSpc>
              <a:spcBef>
                <a:spcPts val="0"/>
              </a:spcBef>
              <a:spcAft>
                <a:spcPts val="1200"/>
              </a:spcAft>
              <a:buClrTx/>
              <a:buSzTx/>
              <a:buFont typeface="Arial" panose="020B0604020202020204" pitchFamily="34" charset="0"/>
              <a:buChar char="•"/>
              <a:defRPr/>
            </a:pPr>
            <a:r>
              <a:rPr kumimoji="0" lang="en-US" sz="1200" b="0" i="0" u="none" strike="noStrike" kern="1200" cap="none" spc="0" normalizeH="0" baseline="0" noProof="0">
                <a:ln>
                  <a:noFill/>
                </a:ln>
                <a:solidFill>
                  <a:schemeClr val="bg2"/>
                </a:solidFill>
                <a:effectLst/>
                <a:uLnTx/>
                <a:uFillTx/>
                <a:cs typeface="Arial" panose="020B0604020202020204" pitchFamily="34" charset="0"/>
              </a:rPr>
              <a:t>Define data parameters (key data points, levels of aggregation, etc.)</a:t>
            </a:r>
          </a:p>
          <a:p>
            <a:pPr marL="177800" marR="0" lvl="0" indent="-177800" algn="l" defTabSz="914400" rtl="0" eaLnBrk="1" fontAlgn="auto" latinLnBrk="0" hangingPunct="1">
              <a:lnSpc>
                <a:spcPct val="100000"/>
              </a:lnSpc>
              <a:spcBef>
                <a:spcPts val="0"/>
              </a:spcBef>
              <a:spcAft>
                <a:spcPts val="1200"/>
              </a:spcAft>
              <a:buClrTx/>
              <a:buSzTx/>
              <a:buFont typeface="Arial" panose="020B0604020202020204" pitchFamily="34" charset="0"/>
              <a:buChar char="•"/>
              <a:defRPr/>
            </a:pPr>
            <a:r>
              <a:rPr kumimoji="0" lang="en-US" sz="1200" b="0" i="0" u="none" strike="noStrike" kern="1200" cap="none" spc="0" normalizeH="0" baseline="0" noProof="0">
                <a:ln>
                  <a:noFill/>
                </a:ln>
                <a:solidFill>
                  <a:schemeClr val="bg2"/>
                </a:solidFill>
                <a:effectLst/>
                <a:uLnTx/>
                <a:uFillTx/>
                <a:cs typeface="Arial" panose="020B0604020202020204" pitchFamily="34" charset="0"/>
              </a:rPr>
              <a:t>Develop data collection plan</a:t>
            </a:r>
          </a:p>
        </p:txBody>
      </p:sp>
      <p:sp>
        <p:nvSpPr>
          <p:cNvPr id="23" name="Rectangle 22">
            <a:extLst>
              <a:ext uri="{FF2B5EF4-FFF2-40B4-BE49-F238E27FC236}">
                <a16:creationId xmlns:a16="http://schemas.microsoft.com/office/drawing/2014/main" id="{949537C6-8B95-68F4-4999-68755BE89CA3}"/>
              </a:ext>
            </a:extLst>
          </p:cNvPr>
          <p:cNvSpPr/>
          <p:nvPr/>
        </p:nvSpPr>
        <p:spPr>
          <a:xfrm>
            <a:off x="3523507" y="2618562"/>
            <a:ext cx="2391773" cy="2681901"/>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44000" tIns="216000" rIns="144000" bIns="144000" rtlCol="0" anchor="t"/>
          <a:lstStyle/>
          <a:p>
            <a:pPr marL="177800" marR="0" lvl="0" indent="-177800" algn="l" defTabSz="914400" rtl="0" eaLnBrk="1" fontAlgn="auto" latinLnBrk="0" hangingPunct="1">
              <a:lnSpc>
                <a:spcPct val="100000"/>
              </a:lnSpc>
              <a:spcBef>
                <a:spcPts val="0"/>
              </a:spcBef>
              <a:spcAft>
                <a:spcPts val="1200"/>
              </a:spcAft>
              <a:buClrTx/>
              <a:buSzTx/>
              <a:buFont typeface="Arial" panose="020B0604020202020204" pitchFamily="34" charset="0"/>
              <a:buChar char="•"/>
              <a:defRPr/>
            </a:pPr>
            <a:r>
              <a:rPr kumimoji="0" lang="en-US" sz="1200" b="0" i="0" u="none" strike="noStrike" kern="1200" cap="none" spc="0" normalizeH="0" baseline="0" noProof="0">
                <a:ln>
                  <a:noFill/>
                </a:ln>
                <a:solidFill>
                  <a:schemeClr val="bg1"/>
                </a:solidFill>
                <a:effectLst/>
                <a:uLnTx/>
                <a:uFillTx/>
                <a:cs typeface="Arial" panose="020B0604020202020204" pitchFamily="34" charset="0"/>
              </a:rPr>
              <a:t>Collect, consolidate and clean supply chain and supplier data</a:t>
            </a:r>
          </a:p>
          <a:p>
            <a:pPr marL="177800" marR="0" lvl="0" indent="-177800" algn="l" defTabSz="914400" rtl="0" eaLnBrk="1" fontAlgn="auto" latinLnBrk="0" hangingPunct="1">
              <a:lnSpc>
                <a:spcPct val="100000"/>
              </a:lnSpc>
              <a:spcBef>
                <a:spcPts val="0"/>
              </a:spcBef>
              <a:spcAft>
                <a:spcPts val="1200"/>
              </a:spcAft>
              <a:buClrTx/>
              <a:buSzTx/>
              <a:buFont typeface="Arial" panose="020B0604020202020204" pitchFamily="34" charset="0"/>
              <a:buChar char="•"/>
              <a:defRPr/>
            </a:pPr>
            <a:r>
              <a:rPr kumimoji="0" lang="en-US" sz="1200" b="0" i="0" u="none" strike="noStrike" kern="1200" cap="none" spc="0" normalizeH="0" baseline="0" noProof="0">
                <a:ln>
                  <a:noFill/>
                </a:ln>
                <a:solidFill>
                  <a:schemeClr val="bg1"/>
                </a:solidFill>
                <a:effectLst/>
                <a:uLnTx/>
                <a:uFillTx/>
                <a:cs typeface="Arial" panose="020B0604020202020204" pitchFamily="34" charset="0"/>
              </a:rPr>
              <a:t>Determine </a:t>
            </a:r>
            <a:r>
              <a:rPr kumimoji="0" lang="en-US" sz="1200" b="1" i="0" u="sng" strike="noStrike" kern="1200" cap="none" spc="0" normalizeH="0" baseline="0" noProof="0">
                <a:ln>
                  <a:noFill/>
                </a:ln>
                <a:solidFill>
                  <a:schemeClr val="bg1"/>
                </a:solidFill>
                <a:effectLst/>
                <a:uLnTx/>
                <a:uFillTx/>
                <a:cs typeface="Arial" panose="020B0604020202020204" pitchFamily="34" charset="0"/>
              </a:rPr>
              <a:t>risk</a:t>
            </a:r>
            <a:r>
              <a:rPr kumimoji="0" lang="en-US" sz="1200" b="0" i="0" u="none" strike="noStrike" kern="1200" cap="none" spc="0" normalizeH="0" baseline="0" noProof="0">
                <a:ln>
                  <a:noFill/>
                </a:ln>
                <a:solidFill>
                  <a:schemeClr val="bg1"/>
                </a:solidFill>
                <a:effectLst/>
                <a:uLnTx/>
                <a:uFillTx/>
                <a:cs typeface="Arial" panose="020B0604020202020204" pitchFamily="34" charset="0"/>
              </a:rPr>
              <a:t> and </a:t>
            </a:r>
            <a:r>
              <a:rPr kumimoji="0" lang="en-US" sz="1200" b="1" i="0" u="sng" strike="noStrike" kern="1200" cap="none" spc="0" normalizeH="0" baseline="0" noProof="0">
                <a:ln>
                  <a:noFill/>
                </a:ln>
                <a:solidFill>
                  <a:schemeClr val="bg1"/>
                </a:solidFill>
                <a:effectLst/>
                <a:uLnTx/>
                <a:uFillTx/>
                <a:cs typeface="Arial" panose="020B0604020202020204" pitchFamily="34" charset="0"/>
              </a:rPr>
              <a:t>leverage</a:t>
            </a:r>
            <a:r>
              <a:rPr kumimoji="0" lang="en-US" sz="1200" b="0" i="0" u="none" strike="noStrike" kern="1200" cap="none" spc="0" normalizeH="0" baseline="0" noProof="0">
                <a:ln>
                  <a:noFill/>
                </a:ln>
                <a:solidFill>
                  <a:schemeClr val="bg1"/>
                </a:solidFill>
                <a:effectLst/>
                <a:uLnTx/>
                <a:uFillTx/>
                <a:cs typeface="Arial" panose="020B0604020202020204" pitchFamily="34" charset="0"/>
              </a:rPr>
              <a:t> criteria (e.g. weighting)</a:t>
            </a:r>
          </a:p>
          <a:p>
            <a:pPr marL="177800" marR="0" lvl="0" indent="-177800" algn="l" defTabSz="914400" rtl="0" eaLnBrk="1" fontAlgn="auto" latinLnBrk="0" hangingPunct="1">
              <a:lnSpc>
                <a:spcPct val="100000"/>
              </a:lnSpc>
              <a:spcBef>
                <a:spcPts val="0"/>
              </a:spcBef>
              <a:spcAft>
                <a:spcPts val="1200"/>
              </a:spcAft>
              <a:buClrTx/>
              <a:buSzTx/>
              <a:buFont typeface="Arial" panose="020B0604020202020204" pitchFamily="34" charset="0"/>
              <a:buChar char="•"/>
              <a:defRPr/>
            </a:pPr>
            <a:r>
              <a:rPr kumimoji="0" lang="en-US" sz="1200" b="0" i="0" u="none" strike="noStrike" kern="1200" cap="none" spc="0" normalizeH="0" baseline="0" noProof="0">
                <a:ln>
                  <a:noFill/>
                </a:ln>
                <a:solidFill>
                  <a:schemeClr val="bg1"/>
                </a:solidFill>
                <a:effectLst/>
                <a:uLnTx/>
                <a:uFillTx/>
                <a:cs typeface="Arial" panose="020B0604020202020204" pitchFamily="34" charset="0"/>
              </a:rPr>
              <a:t>Produce a consolidated supplier data set that brings key supplier, performance, spend, and product information together in one place</a:t>
            </a:r>
          </a:p>
        </p:txBody>
      </p:sp>
      <p:sp>
        <p:nvSpPr>
          <p:cNvPr id="27" name="Rectangle 26">
            <a:extLst>
              <a:ext uri="{FF2B5EF4-FFF2-40B4-BE49-F238E27FC236}">
                <a16:creationId xmlns:a16="http://schemas.microsoft.com/office/drawing/2014/main" id="{15E6D8E5-900D-271F-F371-B82E219ECC04}"/>
              </a:ext>
            </a:extLst>
          </p:cNvPr>
          <p:cNvSpPr/>
          <p:nvPr/>
        </p:nvSpPr>
        <p:spPr>
          <a:xfrm>
            <a:off x="6272135" y="2618561"/>
            <a:ext cx="2397774" cy="2681901"/>
          </a:xfrm>
          <a:prstGeom prst="rect">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44000" tIns="216000" rIns="144000" bIns="144000" rtlCol="0" anchor="t"/>
          <a:lstStyle/>
          <a:p>
            <a:pPr marL="177800" marR="0" lvl="0" indent="-177800" algn="l" defTabSz="914400" rtl="0" eaLnBrk="1" fontAlgn="auto" latinLnBrk="0" hangingPunct="1">
              <a:lnSpc>
                <a:spcPct val="100000"/>
              </a:lnSpc>
              <a:spcBef>
                <a:spcPts val="0"/>
              </a:spcBef>
              <a:spcAft>
                <a:spcPts val="1200"/>
              </a:spcAft>
              <a:buClrTx/>
              <a:buSzTx/>
              <a:buFont typeface="Arial" panose="020B0604020202020204" pitchFamily="34" charset="0"/>
              <a:buChar char="•"/>
              <a:defRPr/>
            </a:pPr>
            <a:r>
              <a:rPr kumimoji="0" lang="en-US" sz="1200" b="0" i="0" u="none" strike="noStrike" kern="1200" cap="none" spc="0" normalizeH="0" baseline="0" noProof="0">
                <a:ln>
                  <a:noFill/>
                </a:ln>
                <a:solidFill>
                  <a:schemeClr val="tx2"/>
                </a:solidFill>
                <a:effectLst/>
                <a:uLnTx/>
                <a:uFillTx/>
                <a:cs typeface="Arial" panose="020B0604020202020204" pitchFamily="34" charset="0"/>
              </a:rPr>
              <a:t>Analyse supply chain risk based on LRQA EiQ proprietary risk indices</a:t>
            </a:r>
          </a:p>
          <a:p>
            <a:pPr marL="177800" marR="0" lvl="0" indent="-177800" algn="l" defTabSz="914400" rtl="0" eaLnBrk="1" fontAlgn="auto" latinLnBrk="0" hangingPunct="1">
              <a:lnSpc>
                <a:spcPct val="100000"/>
              </a:lnSpc>
              <a:spcBef>
                <a:spcPts val="0"/>
              </a:spcBef>
              <a:spcAft>
                <a:spcPts val="1200"/>
              </a:spcAft>
              <a:buClrTx/>
              <a:buSzTx/>
              <a:buFont typeface="Arial" panose="020B0604020202020204" pitchFamily="34" charset="0"/>
              <a:buChar char="•"/>
              <a:defRPr/>
            </a:pPr>
            <a:r>
              <a:rPr kumimoji="0" lang="en-US" sz="1200" b="0" i="0" u="none" strike="noStrike" kern="1200" cap="none" spc="0" normalizeH="0" baseline="0" noProof="0">
                <a:ln>
                  <a:noFill/>
                </a:ln>
                <a:solidFill>
                  <a:schemeClr val="tx2"/>
                </a:solidFill>
                <a:effectLst/>
                <a:uLnTx/>
                <a:uFillTx/>
                <a:cs typeface="Arial" panose="020B0604020202020204" pitchFamily="34" charset="0"/>
              </a:rPr>
              <a:t>Segment supply chain by risk and leverage dimensions to understand relative risk exposure and priority suppliers</a:t>
            </a:r>
          </a:p>
          <a:p>
            <a:pPr marL="177800" marR="0" lvl="0" indent="-177800" algn="l" defTabSz="914400" rtl="0" eaLnBrk="1" fontAlgn="auto" latinLnBrk="0" hangingPunct="1">
              <a:lnSpc>
                <a:spcPct val="100000"/>
              </a:lnSpc>
              <a:spcBef>
                <a:spcPts val="0"/>
              </a:spcBef>
              <a:spcAft>
                <a:spcPts val="1200"/>
              </a:spcAft>
              <a:buClrTx/>
              <a:buSzTx/>
              <a:buFont typeface="Arial" panose="020B0604020202020204" pitchFamily="34" charset="0"/>
              <a:buChar char="•"/>
              <a:defRPr/>
            </a:pPr>
            <a:r>
              <a:rPr kumimoji="0" lang="en-US" sz="1200" b="0" i="0" u="none" strike="noStrike" kern="1200" cap="none" spc="0" normalizeH="0" baseline="0" noProof="0">
                <a:ln>
                  <a:noFill/>
                </a:ln>
                <a:solidFill>
                  <a:schemeClr val="tx2"/>
                </a:solidFill>
                <a:effectLst/>
                <a:uLnTx/>
                <a:uFillTx/>
                <a:cs typeface="Arial" panose="020B0604020202020204" pitchFamily="34" charset="0"/>
              </a:rPr>
              <a:t>Construct supply chain “map” (Segmentation outcome) for tailored interventions</a:t>
            </a:r>
          </a:p>
        </p:txBody>
      </p:sp>
      <p:sp>
        <p:nvSpPr>
          <p:cNvPr id="29" name="Rectangle 28">
            <a:extLst>
              <a:ext uri="{FF2B5EF4-FFF2-40B4-BE49-F238E27FC236}">
                <a16:creationId xmlns:a16="http://schemas.microsoft.com/office/drawing/2014/main" id="{57506ADF-A7C5-7E65-3D36-7AA06BE08DEC}"/>
              </a:ext>
            </a:extLst>
          </p:cNvPr>
          <p:cNvSpPr/>
          <p:nvPr/>
        </p:nvSpPr>
        <p:spPr>
          <a:xfrm>
            <a:off x="9010908" y="2618560"/>
            <a:ext cx="2415860" cy="2681901"/>
          </a:xfrm>
          <a:prstGeom prst="rect">
            <a:avLst/>
          </a:prstGeom>
          <a:solidFill>
            <a:schemeClr val="bg2">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44000" tIns="216000" rIns="144000" bIns="144000" rtlCol="0" anchor="t"/>
          <a:lstStyle/>
          <a:p>
            <a:pPr marL="180975" marR="0" lvl="0" indent="-180975" algn="l" defTabSz="914400" rtl="0" eaLnBrk="1" fontAlgn="auto" latinLnBrk="0" hangingPunct="1">
              <a:lnSpc>
                <a:spcPct val="100000"/>
              </a:lnSpc>
              <a:spcBef>
                <a:spcPts val="0"/>
              </a:spcBef>
              <a:spcAft>
                <a:spcPts val="1200"/>
              </a:spcAft>
              <a:buClrTx/>
              <a:buSzTx/>
              <a:buFont typeface="Arial" panose="020B0604020202020204" pitchFamily="34" charset="0"/>
              <a:buChar char="•"/>
              <a:defRPr/>
            </a:pPr>
            <a:r>
              <a:rPr kumimoji="0" lang="en-US" sz="1200" b="0" i="0" u="none" strike="noStrike" kern="1200" cap="none" spc="0" normalizeH="0" baseline="0" noProof="0">
                <a:ln>
                  <a:noFill/>
                </a:ln>
                <a:solidFill>
                  <a:schemeClr val="tx2"/>
                </a:solidFill>
                <a:effectLst/>
                <a:uLnTx/>
                <a:uFillTx/>
                <a:cs typeface="Arial" panose="020B0604020202020204" pitchFamily="34" charset="0"/>
              </a:rPr>
              <a:t>Develop actionable insights and recommendations for strategic risk management and program design</a:t>
            </a:r>
          </a:p>
          <a:p>
            <a:pPr marL="180975" marR="0" lvl="0" indent="-180975" algn="l" defTabSz="914400" rtl="0" eaLnBrk="1" fontAlgn="auto" latinLnBrk="0" hangingPunct="1">
              <a:lnSpc>
                <a:spcPct val="100000"/>
              </a:lnSpc>
              <a:spcBef>
                <a:spcPts val="0"/>
              </a:spcBef>
              <a:spcAft>
                <a:spcPts val="1200"/>
              </a:spcAft>
              <a:buClrTx/>
              <a:buSzTx/>
              <a:buFont typeface="Arial" panose="020B0604020202020204" pitchFamily="34" charset="0"/>
              <a:buChar char="•"/>
              <a:defRPr/>
            </a:pPr>
            <a:r>
              <a:rPr kumimoji="0" lang="en-US" sz="1200" b="0" i="0" u="none" strike="noStrike" kern="1200" cap="none" spc="0" normalizeH="0" baseline="0" noProof="0">
                <a:ln>
                  <a:noFill/>
                </a:ln>
                <a:solidFill>
                  <a:schemeClr val="tx2"/>
                </a:solidFill>
                <a:effectLst/>
                <a:uLnTx/>
                <a:uFillTx/>
                <a:cs typeface="Arial" panose="020B0604020202020204" pitchFamily="34" charset="0"/>
              </a:rPr>
              <a:t>Deliver concrete, supply-chain specific  recommendations workshop with key stakeholders from across the organization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chemeClr val="tx2"/>
              </a:solidFill>
              <a:effectLst/>
              <a:uLnTx/>
              <a:uFillTx/>
              <a:cs typeface="Arial" panose="020B0604020202020204" pitchFamily="34" charset="0"/>
            </a:endParaRPr>
          </a:p>
        </p:txBody>
      </p:sp>
      <p:sp>
        <p:nvSpPr>
          <p:cNvPr id="40" name="Arrow: Right 14">
            <a:extLst>
              <a:ext uri="{FF2B5EF4-FFF2-40B4-BE49-F238E27FC236}">
                <a16:creationId xmlns:a16="http://schemas.microsoft.com/office/drawing/2014/main" id="{39BE4113-6EF8-0036-4308-39DDCE21E543}"/>
              </a:ext>
            </a:extLst>
          </p:cNvPr>
          <p:cNvSpPr/>
          <p:nvPr/>
        </p:nvSpPr>
        <p:spPr>
          <a:xfrm>
            <a:off x="591016" y="5435223"/>
            <a:ext cx="11006252" cy="653554"/>
          </a:xfrm>
          <a:prstGeom prst="rightArrow">
            <a:avLst>
              <a:gd name="adj1" fmla="val 54963"/>
              <a:gd name="adj2" fmla="val 37450"/>
            </a:avLst>
          </a:prstGeom>
          <a:gradFill flip="none" rotWithShape="1">
            <a:gsLst>
              <a:gs pos="13000">
                <a:schemeClr val="tx2"/>
              </a:gs>
              <a:gs pos="43000">
                <a:schemeClr val="accent2"/>
              </a:gs>
              <a:gs pos="97000">
                <a:schemeClr val="bg2">
                  <a:lumMod val="40000"/>
                  <a:lumOff val="60000"/>
                </a:schemeClr>
              </a:gs>
              <a:gs pos="73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lang="en-US" sz="1400"/>
              <a:t>Project Timeframe: 12-16 Weeks*</a:t>
            </a:r>
            <a:endParaRPr lang="en-HK" sz="1400"/>
          </a:p>
        </p:txBody>
      </p:sp>
      <p:sp>
        <p:nvSpPr>
          <p:cNvPr id="42" name="TextBox 41">
            <a:extLst>
              <a:ext uri="{FF2B5EF4-FFF2-40B4-BE49-F238E27FC236}">
                <a16:creationId xmlns:a16="http://schemas.microsoft.com/office/drawing/2014/main" id="{049EA86C-5F61-40AA-8D3E-B3CAF2BB6110}"/>
              </a:ext>
            </a:extLst>
          </p:cNvPr>
          <p:cNvSpPr txBox="1"/>
          <p:nvPr/>
        </p:nvSpPr>
        <p:spPr>
          <a:xfrm>
            <a:off x="530583" y="5965666"/>
            <a:ext cx="9382672" cy="246221"/>
          </a:xfrm>
          <a:prstGeom prst="rect">
            <a:avLst/>
          </a:prstGeom>
          <a:noFill/>
        </p:spPr>
        <p:txBody>
          <a:bodyPr wrap="square" rtlCol="0">
            <a:spAutoFit/>
          </a:bodyPr>
          <a:lstStyle/>
          <a:p>
            <a:r>
              <a:rPr lang="en-GB" sz="1000" i="1">
                <a:ea typeface="Franklin Gothic Book" charset="0"/>
                <a:cs typeface="Franklin Gothic Book" charset="0"/>
              </a:rPr>
              <a:t>* Timeline is dependent on the extensiveness/complexity of supply chains, quality/cleanliness of data, existing data management systems, and data collection turnaround times</a:t>
            </a:r>
          </a:p>
        </p:txBody>
      </p:sp>
      <p:sp>
        <p:nvSpPr>
          <p:cNvPr id="3" name="Slide Number Placeholder 3">
            <a:extLst>
              <a:ext uri="{FF2B5EF4-FFF2-40B4-BE49-F238E27FC236}">
                <a16:creationId xmlns:a16="http://schemas.microsoft.com/office/drawing/2014/main" id="{5D9F5FEB-EC0C-3B4B-B7EB-A0CB6FFF4C9B}"/>
              </a:ext>
            </a:extLst>
          </p:cNvPr>
          <p:cNvSpPr txBox="1">
            <a:spLocks/>
          </p:cNvSpPr>
          <p:nvPr/>
        </p:nvSpPr>
        <p:spPr>
          <a:xfrm>
            <a:off x="11311962" y="6409688"/>
            <a:ext cx="584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D606C9BE-BD28-4B59-B0C8-442E93857988}" type="slidenum">
              <a:rPr lang="en-GB" sz="1100" smtClean="0">
                <a:solidFill>
                  <a:schemeClr val="bg1"/>
                </a:solidFill>
              </a:rPr>
              <a:pPr algn="ctr"/>
              <a:t>49</a:t>
            </a:fld>
            <a:endParaRPr lang="en-GB" sz="1100">
              <a:solidFill>
                <a:schemeClr val="bg1"/>
              </a:solidFill>
            </a:endParaRPr>
          </a:p>
        </p:txBody>
      </p:sp>
      <p:sp>
        <p:nvSpPr>
          <p:cNvPr id="4" name="TextBox 3">
            <a:extLst>
              <a:ext uri="{FF2B5EF4-FFF2-40B4-BE49-F238E27FC236}">
                <a16:creationId xmlns:a16="http://schemas.microsoft.com/office/drawing/2014/main" id="{7E7D4530-8C52-1F62-C309-582F3817A168}"/>
              </a:ext>
            </a:extLst>
          </p:cNvPr>
          <p:cNvSpPr txBox="1"/>
          <p:nvPr/>
        </p:nvSpPr>
        <p:spPr>
          <a:xfrm>
            <a:off x="9352994" y="6423494"/>
            <a:ext cx="1958968" cy="230832"/>
          </a:xfrm>
          <a:prstGeom prst="rect">
            <a:avLst/>
          </a:prstGeom>
          <a:noFill/>
        </p:spPr>
        <p:txBody>
          <a:bodyPr wrap="square" lIns="0" rIns="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900" b="0" i="0" u="none" strike="noStrike" kern="1200" cap="none" spc="0" normalizeH="0" baseline="0" noProof="0">
                <a:ln>
                  <a:noFill/>
                </a:ln>
                <a:solidFill>
                  <a:schemeClr val="bg1"/>
                </a:solidFill>
                <a:effectLst/>
                <a:uLnTx/>
                <a:uFillTx/>
                <a:latin typeface="Source Sans Pro"/>
                <a:ea typeface="+mn-ea"/>
                <a:cs typeface="+mn-cs"/>
              </a:rPr>
              <a:t>EiQ Overview [Abridged] Version 0.2</a:t>
            </a:r>
          </a:p>
        </p:txBody>
      </p:sp>
    </p:spTree>
    <p:extLst>
      <p:ext uri="{BB962C8B-B14F-4D97-AF65-F5344CB8AC3E}">
        <p14:creationId xmlns:p14="http://schemas.microsoft.com/office/powerpoint/2010/main" val="1483286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lide Number Placeholder 258">
            <a:extLst>
              <a:ext uri="{FF2B5EF4-FFF2-40B4-BE49-F238E27FC236}">
                <a16:creationId xmlns:a16="http://schemas.microsoft.com/office/drawing/2014/main" id="{AC914293-03CB-0307-29AD-88277B61AD1D}"/>
              </a:ext>
            </a:extLst>
          </p:cNvPr>
          <p:cNvSpPr>
            <a:spLocks noGrp="1"/>
          </p:cNvSpPr>
          <p:nvPr>
            <p:ph type="sldNum" sz="quarter" idx="11"/>
          </p:nvPr>
        </p:nvSpPr>
        <p:spPr>
          <a:xfrm>
            <a:off x="17420771" y="5835905"/>
            <a:ext cx="574848" cy="252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83779D-C340-494C-9B53-38C528D6A960}" type="slidenum">
              <a:rPr kumimoji="0" lang="en-GB" sz="1050" b="0" i="0" u="none" strike="noStrike" kern="1200" cap="none" spc="0" normalizeH="0" baseline="0" noProof="0" smtClean="0">
                <a:ln>
                  <a:noFill/>
                </a:ln>
                <a:solidFill>
                  <a:srgbClr val="FFFFFF">
                    <a:lumMod val="85000"/>
                  </a:srgb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050" b="0" i="0" u="none" strike="noStrike" kern="1200" cap="none" spc="0" normalizeH="0" baseline="0" noProof="0">
              <a:ln>
                <a:noFill/>
              </a:ln>
              <a:solidFill>
                <a:srgbClr val="FFFFFF">
                  <a:lumMod val="85000"/>
                </a:srgbClr>
              </a:solidFill>
              <a:effectLst/>
              <a:uLnTx/>
              <a:uFillTx/>
              <a:latin typeface="Source Sans Pro"/>
              <a:ea typeface="+mn-ea"/>
              <a:cs typeface="+mn-cs"/>
            </a:endParaRPr>
          </a:p>
        </p:txBody>
      </p:sp>
      <p:pic>
        <p:nvPicPr>
          <p:cNvPr id="3" name="Picture 2">
            <a:extLst>
              <a:ext uri="{FF2B5EF4-FFF2-40B4-BE49-F238E27FC236}">
                <a16:creationId xmlns:a16="http://schemas.microsoft.com/office/drawing/2014/main" id="{1A6E2013-1FD7-2B5E-D29D-8EC3D0481C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94089" y="2224006"/>
            <a:ext cx="3797488" cy="3792537"/>
          </a:xfrm>
          <a:prstGeom prst="rect">
            <a:avLst/>
          </a:prstGeom>
        </p:spPr>
      </p:pic>
      <p:sp>
        <p:nvSpPr>
          <p:cNvPr id="7" name="TextBox 6">
            <a:extLst>
              <a:ext uri="{FF2B5EF4-FFF2-40B4-BE49-F238E27FC236}">
                <a16:creationId xmlns:a16="http://schemas.microsoft.com/office/drawing/2014/main" id="{9B5011B2-4BB8-FA6F-8452-05030AA2DA5B}"/>
              </a:ext>
            </a:extLst>
          </p:cNvPr>
          <p:cNvSpPr txBox="1"/>
          <p:nvPr/>
        </p:nvSpPr>
        <p:spPr>
          <a:xfrm>
            <a:off x="703174" y="2700784"/>
            <a:ext cx="3221900" cy="872547"/>
          </a:xfrm>
          <a:prstGeom prst="rect">
            <a:avLst/>
          </a:prstGeom>
          <a:noFill/>
        </p:spPr>
        <p:txBody>
          <a:bodyPr wrap="square" anchor="ctr" anchorCtr="0">
            <a:spAutoFit/>
          </a:bodyPr>
          <a:lstStyle/>
          <a:p>
            <a:pPr marL="171450" marR="0" lvl="0" indent="-17145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FFFFFF"/>
                </a:solidFill>
                <a:effectLst/>
                <a:uLnTx/>
                <a:uFillTx/>
                <a:latin typeface="Source Sans Pro"/>
                <a:ea typeface="+mn-ea"/>
                <a:cs typeface="+mn-cs"/>
              </a:rPr>
              <a:t>Product, system &amp; process certification </a:t>
            </a:r>
          </a:p>
          <a:p>
            <a:pPr marL="171450" marR="0" lvl="0" indent="-17145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ource Sans Pro"/>
                <a:ea typeface="+mn-ea"/>
                <a:cs typeface="+mn-cs"/>
              </a:rPr>
              <a:t>Technical advisory</a:t>
            </a:r>
          </a:p>
          <a:p>
            <a:pPr marL="171450" marR="0" lvl="0" indent="-17145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FFFFFF"/>
                </a:solidFill>
                <a:effectLst/>
                <a:uLnTx/>
                <a:uFillTx/>
                <a:latin typeface="Source Sans Pro"/>
                <a:ea typeface="+mn-ea"/>
                <a:cs typeface="+mn-cs"/>
              </a:rPr>
              <a:t>Supply chain &amp; vendor Inspections</a:t>
            </a:r>
          </a:p>
          <a:p>
            <a:pPr marL="171450" marR="0" lvl="0" indent="-17145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FFFFFF"/>
                </a:solidFill>
                <a:effectLst/>
                <a:uLnTx/>
                <a:uFillTx/>
                <a:latin typeface="Source Sans Pro"/>
                <a:ea typeface="+mn-ea"/>
                <a:cs typeface="+mn-cs"/>
              </a:rPr>
              <a:t>T</a:t>
            </a:r>
            <a:r>
              <a:rPr kumimoji="0" lang="en-US" sz="1200" b="0" i="0" u="none" strike="noStrike" kern="1200" cap="none" spc="0" normalizeH="0" baseline="0" noProof="0">
                <a:ln>
                  <a:noFill/>
                </a:ln>
                <a:solidFill>
                  <a:srgbClr val="FFFFFF"/>
                </a:solidFill>
                <a:effectLst/>
                <a:uLnTx/>
                <a:uFillTx/>
                <a:latin typeface="Source Sans Pro"/>
                <a:ea typeface="+mn-ea"/>
                <a:cs typeface="+mn-cs"/>
              </a:rPr>
              <a:t>ransition to cleaner energy</a:t>
            </a:r>
          </a:p>
        </p:txBody>
      </p:sp>
      <p:sp>
        <p:nvSpPr>
          <p:cNvPr id="8" name="TextBox 7">
            <a:extLst>
              <a:ext uri="{FF2B5EF4-FFF2-40B4-BE49-F238E27FC236}">
                <a16:creationId xmlns:a16="http://schemas.microsoft.com/office/drawing/2014/main" id="{5DCCA0D9-808A-D1B4-E381-018F8FAFDF5E}"/>
              </a:ext>
            </a:extLst>
          </p:cNvPr>
          <p:cNvSpPr txBox="1"/>
          <p:nvPr/>
        </p:nvSpPr>
        <p:spPr>
          <a:xfrm>
            <a:off x="703014" y="1790663"/>
            <a:ext cx="3851107" cy="724686"/>
          </a:xfrm>
          <a:prstGeom prst="rect">
            <a:avLst/>
          </a:prstGeom>
          <a:noFill/>
        </p:spPr>
        <p:txBody>
          <a:bodyPr wrap="square" lIns="0" tIns="0" rIns="0" bIns="0">
            <a:spAutoFit/>
          </a:bodyPr>
          <a:lstStyle/>
          <a:p>
            <a:pPr marL="0" marR="0" lvl="0" indent="0" algn="l" defTabSz="914400" rtl="0" eaLnBrk="1" fontAlgn="ctr" latinLnBrk="0" hangingPunct="1">
              <a:lnSpc>
                <a:spcPct val="98000"/>
              </a:lnSpc>
              <a:spcBef>
                <a:spcPts val="0"/>
              </a:spcBef>
              <a:spcAft>
                <a:spcPts val="0"/>
              </a:spcAft>
              <a:buClrTx/>
              <a:buSzTx/>
              <a:buFont typeface="Arial" panose="020B0604020202020204" pitchFamily="34" charset="0"/>
              <a:buNone/>
              <a:tabLst/>
              <a:defRPr/>
            </a:pPr>
            <a:r>
              <a:rPr kumimoji="0" lang="en-GB" sz="1200" b="1" i="0" u="none" strike="noStrike" kern="1200" cap="none" spc="0" normalizeH="0" baseline="0" noProof="0">
                <a:ln>
                  <a:noFill/>
                </a:ln>
                <a:solidFill>
                  <a:srgbClr val="FFFFFF"/>
                </a:solidFill>
                <a:effectLst/>
                <a:uLnTx/>
                <a:uFillTx/>
                <a:latin typeface="Source Sans Pro"/>
                <a:ea typeface="+mn-ea"/>
                <a:cs typeface="+mn-cs"/>
              </a:rPr>
              <a:t>We support clients throughout their compliance journeys and transition to cleaner energy; minimising risk and building confidence in supply chains for a safe and sustainable future.</a:t>
            </a:r>
          </a:p>
        </p:txBody>
      </p:sp>
      <p:sp>
        <p:nvSpPr>
          <p:cNvPr id="9" name="Rectangle 8">
            <a:extLst>
              <a:ext uri="{FF2B5EF4-FFF2-40B4-BE49-F238E27FC236}">
                <a16:creationId xmlns:a16="http://schemas.microsoft.com/office/drawing/2014/main" id="{FB038711-EA1A-7269-69EA-1EC304CB6E46}"/>
              </a:ext>
            </a:extLst>
          </p:cNvPr>
          <p:cNvSpPr/>
          <p:nvPr/>
        </p:nvSpPr>
        <p:spPr>
          <a:xfrm>
            <a:off x="442913" y="1760780"/>
            <a:ext cx="79401" cy="1955558"/>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chorCtr="1">
            <a:no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Source Sans Pro"/>
              <a:ea typeface="+mn-ea"/>
              <a:cs typeface="+mn-cs"/>
            </a:endParaRPr>
          </a:p>
        </p:txBody>
      </p:sp>
      <p:sp>
        <p:nvSpPr>
          <p:cNvPr id="10" name="TextBox 9">
            <a:extLst>
              <a:ext uri="{FF2B5EF4-FFF2-40B4-BE49-F238E27FC236}">
                <a16:creationId xmlns:a16="http://schemas.microsoft.com/office/drawing/2014/main" id="{110E46AC-C5A6-3BEA-E6DD-4F8E400E5500}"/>
              </a:ext>
            </a:extLst>
          </p:cNvPr>
          <p:cNvSpPr txBox="1"/>
          <p:nvPr/>
        </p:nvSpPr>
        <p:spPr>
          <a:xfrm>
            <a:off x="7742684" y="2599500"/>
            <a:ext cx="3129844" cy="1081835"/>
          </a:xfrm>
          <a:prstGeom prst="rect">
            <a:avLst/>
          </a:prstGeom>
          <a:noFill/>
        </p:spPr>
        <p:txBody>
          <a:bodyPr wrap="square" anchor="ctr" anchorCtr="0">
            <a:spAutoFit/>
          </a:bodyPr>
          <a:lstStyle/>
          <a:p>
            <a:pPr marL="171450" marR="0" lvl="0" indent="-171450" algn="l" defTabSz="914400" rtl="0" eaLnBrk="1" fontAlgn="ctr" latinLnBrk="0" hangingPunct="1">
              <a:lnSpc>
                <a:spcPct val="90000"/>
              </a:lnSpc>
              <a:spcBef>
                <a:spcPts val="3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ource Sans Pro"/>
                <a:ea typeface="+mn-ea"/>
                <a:cs typeface="+mn-cs"/>
              </a:rPr>
              <a:t>Responsible sourcing &amp; social compliance</a:t>
            </a:r>
          </a:p>
          <a:p>
            <a:pPr marL="171450" marR="0" lvl="0" indent="-171450" algn="l" defTabSz="914400" rtl="0" eaLnBrk="1" fontAlgn="ctr" latinLnBrk="0" hangingPunct="1">
              <a:lnSpc>
                <a:spcPct val="90000"/>
              </a:lnSpc>
              <a:spcBef>
                <a:spcPts val="3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ource Sans Pro"/>
                <a:ea typeface="+mn-ea"/>
                <a:cs typeface="+mn-cs"/>
              </a:rPr>
              <a:t>Industry standards </a:t>
            </a:r>
          </a:p>
          <a:p>
            <a:pPr marL="171450" marR="0" lvl="0" indent="-171450" algn="l" defTabSz="914400" rtl="0" eaLnBrk="1" fontAlgn="ctr" latinLnBrk="0" hangingPunct="1">
              <a:lnSpc>
                <a:spcPct val="90000"/>
              </a:lnSpc>
              <a:spcBef>
                <a:spcPts val="3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ource Sans Pro"/>
                <a:ea typeface="+mn-ea"/>
                <a:cs typeface="+mn-cs"/>
              </a:rPr>
              <a:t>ISO Standards</a:t>
            </a:r>
          </a:p>
          <a:p>
            <a:pPr marL="171450" marR="0" lvl="0" indent="-171450" algn="l" defTabSz="914400" rtl="0" eaLnBrk="1" fontAlgn="ctr" latinLnBrk="0" hangingPunct="1">
              <a:lnSpc>
                <a:spcPct val="90000"/>
              </a:lnSpc>
              <a:spcBef>
                <a:spcPts val="3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ource Sans Pro"/>
                <a:ea typeface="+mn-ea"/>
                <a:cs typeface="+mn-cs"/>
              </a:rPr>
              <a:t>Bespoke programmes </a:t>
            </a:r>
          </a:p>
          <a:p>
            <a:pPr marL="171450" marR="0" lvl="0" indent="-171450" algn="l" defTabSz="914400" rtl="0" eaLnBrk="1" fontAlgn="ctr" latinLnBrk="0" hangingPunct="1">
              <a:lnSpc>
                <a:spcPct val="90000"/>
              </a:lnSpc>
              <a:spcBef>
                <a:spcPts val="3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ource Sans Pro"/>
                <a:ea typeface="+mn-ea"/>
                <a:cs typeface="+mn-cs"/>
              </a:rPr>
              <a:t>Corporate objectives</a:t>
            </a:r>
          </a:p>
        </p:txBody>
      </p:sp>
      <p:sp>
        <p:nvSpPr>
          <p:cNvPr id="11" name="TextBox 10">
            <a:extLst>
              <a:ext uri="{FF2B5EF4-FFF2-40B4-BE49-F238E27FC236}">
                <a16:creationId xmlns:a16="http://schemas.microsoft.com/office/drawing/2014/main" id="{DEC02E19-45CA-F67D-0000-DBCAA189D555}"/>
              </a:ext>
            </a:extLst>
          </p:cNvPr>
          <p:cNvSpPr txBox="1"/>
          <p:nvPr/>
        </p:nvSpPr>
        <p:spPr>
          <a:xfrm>
            <a:off x="7734385" y="1705216"/>
            <a:ext cx="4014701" cy="723788"/>
          </a:xfrm>
          <a:prstGeom prst="rect">
            <a:avLst/>
          </a:prstGeom>
          <a:noFill/>
        </p:spPr>
        <p:txBody>
          <a:bodyPr wrap="square" lIns="0" tIns="0" rIns="0" bIns="0">
            <a:spAutoFit/>
          </a:bodyPr>
          <a:lstStyle/>
          <a:p>
            <a:pPr marL="0" marR="0" lvl="0" indent="0" algn="l" defTabSz="914400" rtl="0" eaLnBrk="1" fontAlgn="auto" latinLnBrk="0" hangingPunct="1">
              <a:lnSpc>
                <a:spcPct val="98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ource Sans Pro"/>
                <a:ea typeface="+mn-ea"/>
                <a:cs typeface="+mn-cs"/>
              </a:rPr>
              <a:t>LRQA is a leading global provider of accredited certification and verification services relating to systems and products, all of which help clients manage their business and supply chain risks.</a:t>
            </a:r>
            <a:endParaRPr kumimoji="0" lang="en-GB" sz="1200" b="1" i="0" u="none" strike="noStrike" kern="1200" cap="none" spc="0" normalizeH="0" baseline="0" noProof="0">
              <a:ln>
                <a:noFill/>
              </a:ln>
              <a:solidFill>
                <a:srgbClr val="FFFFFF"/>
              </a:solidFill>
              <a:effectLst/>
              <a:uLnTx/>
              <a:uFillTx/>
              <a:latin typeface="Source Sans Pro"/>
              <a:ea typeface="+mn-ea"/>
              <a:cs typeface="+mn-cs"/>
            </a:endParaRPr>
          </a:p>
        </p:txBody>
      </p:sp>
      <p:sp>
        <p:nvSpPr>
          <p:cNvPr id="12" name="Rectangle 11">
            <a:extLst>
              <a:ext uri="{FF2B5EF4-FFF2-40B4-BE49-F238E27FC236}">
                <a16:creationId xmlns:a16="http://schemas.microsoft.com/office/drawing/2014/main" id="{4D5EE1D5-59B1-BC5D-76B7-1C3F31A26329}"/>
              </a:ext>
            </a:extLst>
          </p:cNvPr>
          <p:cNvSpPr/>
          <p:nvPr/>
        </p:nvSpPr>
        <p:spPr>
          <a:xfrm>
            <a:off x="11852193" y="1768092"/>
            <a:ext cx="79401" cy="1955558"/>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chorCtr="1">
            <a:no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Source Sans Pro"/>
              <a:ea typeface="+mn-ea"/>
              <a:cs typeface="+mn-cs"/>
            </a:endParaRPr>
          </a:p>
        </p:txBody>
      </p:sp>
      <p:sp>
        <p:nvSpPr>
          <p:cNvPr id="13" name="TextBox 12">
            <a:extLst>
              <a:ext uri="{FF2B5EF4-FFF2-40B4-BE49-F238E27FC236}">
                <a16:creationId xmlns:a16="http://schemas.microsoft.com/office/drawing/2014/main" id="{2FB19D03-BD44-8678-F8E1-597896605477}"/>
              </a:ext>
            </a:extLst>
          </p:cNvPr>
          <p:cNvSpPr txBox="1"/>
          <p:nvPr/>
        </p:nvSpPr>
        <p:spPr>
          <a:xfrm>
            <a:off x="703014" y="5418284"/>
            <a:ext cx="2303444" cy="877163"/>
          </a:xfrm>
          <a:prstGeom prst="rect">
            <a:avLst/>
          </a:prstGeom>
          <a:noFill/>
        </p:spPr>
        <p:txBody>
          <a:bodyPr wrap="square" anchor="ctr" anchorCtr="0">
            <a:spAutoFit/>
          </a:bodyPr>
          <a:lstStyle/>
          <a:p>
            <a:pPr marL="171450" marR="0" lvl="0" indent="-171450" algn="l" defTabSz="914400" rtl="0" eaLnBrk="1" fontAlgn="ctr" latinLnBrk="0" hangingPunct="1">
              <a:lnSpc>
                <a:spcPct val="90000"/>
              </a:lnSpc>
              <a:spcBef>
                <a:spcPts val="3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ource Sans Pro"/>
                <a:ea typeface="+mn-ea"/>
                <a:cs typeface="+mn-cs"/>
              </a:rPr>
              <a:t>Consulting </a:t>
            </a:r>
          </a:p>
          <a:p>
            <a:pPr marL="171450" marR="0" lvl="0" indent="-171450" algn="l" defTabSz="914400" rtl="0" eaLnBrk="1" fontAlgn="ctr" latinLnBrk="0" hangingPunct="1">
              <a:lnSpc>
                <a:spcPct val="90000"/>
              </a:lnSpc>
              <a:spcBef>
                <a:spcPts val="3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ource Sans Pro"/>
                <a:ea typeface="+mn-ea"/>
                <a:cs typeface="+mn-cs"/>
              </a:rPr>
              <a:t>Analytics</a:t>
            </a:r>
          </a:p>
          <a:p>
            <a:pPr marL="171450" marR="0" lvl="0" indent="-171450" algn="l" defTabSz="914400" rtl="0" eaLnBrk="1" fontAlgn="ctr" latinLnBrk="0" hangingPunct="1">
              <a:lnSpc>
                <a:spcPct val="90000"/>
              </a:lnSpc>
              <a:spcBef>
                <a:spcPts val="3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ource Sans Pro"/>
                <a:ea typeface="+mn-ea"/>
                <a:cs typeface="+mn-cs"/>
              </a:rPr>
              <a:t>Training</a:t>
            </a:r>
          </a:p>
          <a:p>
            <a:pPr marL="171450" marR="0" lvl="0" indent="-171450" algn="l" defTabSz="914400" rtl="0" eaLnBrk="1" fontAlgn="ctr" latinLnBrk="0" hangingPunct="1">
              <a:lnSpc>
                <a:spcPct val="90000"/>
              </a:lnSpc>
              <a:spcBef>
                <a:spcPts val="3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ource Sans Pro"/>
                <a:ea typeface="+mn-ea"/>
                <a:cs typeface="+mn-cs"/>
              </a:rPr>
              <a:t>Programme management</a:t>
            </a:r>
          </a:p>
        </p:txBody>
      </p:sp>
      <p:sp>
        <p:nvSpPr>
          <p:cNvPr id="14" name="TextBox 13">
            <a:extLst>
              <a:ext uri="{FF2B5EF4-FFF2-40B4-BE49-F238E27FC236}">
                <a16:creationId xmlns:a16="http://schemas.microsoft.com/office/drawing/2014/main" id="{EDE4CD5F-8EBD-9487-9F54-F4A20DA0E66C}"/>
              </a:ext>
            </a:extLst>
          </p:cNvPr>
          <p:cNvSpPr txBox="1"/>
          <p:nvPr/>
        </p:nvSpPr>
        <p:spPr>
          <a:xfrm>
            <a:off x="738710" y="4171182"/>
            <a:ext cx="2925575" cy="1085682"/>
          </a:xfrm>
          <a:prstGeom prst="rect">
            <a:avLst/>
          </a:prstGeom>
          <a:noFill/>
        </p:spPr>
        <p:txBody>
          <a:bodyPr wrap="square" lIns="0" tIns="0" rIns="0" bIns="0">
            <a:spAutoFit/>
          </a:bodyPr>
          <a:lstStyle/>
          <a:p>
            <a:pPr marL="0" marR="0" lvl="0" indent="0" algn="l" defTabSz="914400" rtl="0" eaLnBrk="1" fontAlgn="auto" latinLnBrk="0" hangingPunct="1">
              <a:lnSpc>
                <a:spcPct val="98000"/>
              </a:lnSpc>
              <a:spcBef>
                <a:spcPts val="0"/>
              </a:spcBef>
              <a:spcAft>
                <a:spcPts val="0"/>
              </a:spcAft>
              <a:buClr>
                <a:srgbClr val="0F1232"/>
              </a:buClr>
              <a:buSzTx/>
              <a:buFontTx/>
              <a:buNone/>
              <a:tabLst/>
              <a:defRPr/>
            </a:pPr>
            <a:r>
              <a:rPr kumimoji="0" lang="en-US" sz="1200" b="1" i="0" u="none" strike="noStrike" kern="1200" cap="none" spc="0" normalizeH="0" baseline="0" noProof="0">
                <a:ln>
                  <a:noFill/>
                </a:ln>
                <a:solidFill>
                  <a:srgbClr val="FFFFFF"/>
                </a:solidFill>
                <a:effectLst/>
                <a:uLnTx/>
                <a:uFillTx/>
                <a:latin typeface="Source Sans Pro"/>
                <a:ea typeface="+mn-ea"/>
                <a:cs typeface="+mn-cs"/>
              </a:rPr>
              <a:t>We are a global market leader in ESG supply chain advisory solutions, analytics, and training and improvement services. We help clients </a:t>
            </a:r>
            <a:r>
              <a:rPr kumimoji="0" lang="en-US" sz="1200" b="1" i="0" u="none" strike="noStrike" kern="1200" cap="none" spc="0" normalizeH="0" baseline="0" noProof="0" err="1">
                <a:ln>
                  <a:noFill/>
                </a:ln>
                <a:solidFill>
                  <a:srgbClr val="FFFFFF"/>
                </a:solidFill>
                <a:effectLst/>
                <a:uLnTx/>
                <a:uFillTx/>
                <a:latin typeface="Source Sans Pro"/>
                <a:ea typeface="+mn-ea"/>
                <a:cs typeface="+mn-cs"/>
              </a:rPr>
              <a:t>optimise</a:t>
            </a:r>
            <a:r>
              <a:rPr kumimoji="0" lang="en-US" sz="1200" b="1" i="0" u="none" strike="noStrike" kern="1200" cap="none" spc="0" normalizeH="0" baseline="0" noProof="0">
                <a:ln>
                  <a:noFill/>
                </a:ln>
                <a:solidFill>
                  <a:srgbClr val="FFFFFF"/>
                </a:solidFill>
                <a:effectLst/>
                <a:uLnTx/>
                <a:uFillTx/>
                <a:latin typeface="Source Sans Pro"/>
                <a:ea typeface="+mn-ea"/>
                <a:cs typeface="+mn-cs"/>
              </a:rPr>
              <a:t> results, navigate regulatory requirements and transform their supply chain sourcing. </a:t>
            </a:r>
          </a:p>
        </p:txBody>
      </p:sp>
      <p:sp>
        <p:nvSpPr>
          <p:cNvPr id="15" name="Rectangle 14">
            <a:extLst>
              <a:ext uri="{FF2B5EF4-FFF2-40B4-BE49-F238E27FC236}">
                <a16:creationId xmlns:a16="http://schemas.microsoft.com/office/drawing/2014/main" id="{06590D9B-8E48-8288-D934-300ACDA8C415}"/>
              </a:ext>
            </a:extLst>
          </p:cNvPr>
          <p:cNvSpPr/>
          <p:nvPr/>
        </p:nvSpPr>
        <p:spPr>
          <a:xfrm>
            <a:off x="456958" y="4134524"/>
            <a:ext cx="79401" cy="2031326"/>
          </a:xfrm>
          <a:prstGeom prst="rect">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chorCtr="1">
            <a:no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Source Sans Pro"/>
              <a:ea typeface="+mn-ea"/>
              <a:cs typeface="+mn-cs"/>
            </a:endParaRPr>
          </a:p>
        </p:txBody>
      </p:sp>
      <p:sp>
        <p:nvSpPr>
          <p:cNvPr id="16" name="TextBox 15">
            <a:extLst>
              <a:ext uri="{FF2B5EF4-FFF2-40B4-BE49-F238E27FC236}">
                <a16:creationId xmlns:a16="http://schemas.microsoft.com/office/drawing/2014/main" id="{4900082B-156D-5F71-40E5-8EEC9E6E233B}"/>
              </a:ext>
            </a:extLst>
          </p:cNvPr>
          <p:cNvSpPr txBox="1"/>
          <p:nvPr/>
        </p:nvSpPr>
        <p:spPr>
          <a:xfrm>
            <a:off x="7721381" y="5407990"/>
            <a:ext cx="2595556" cy="877163"/>
          </a:xfrm>
          <a:prstGeom prst="rect">
            <a:avLst/>
          </a:prstGeom>
          <a:noFill/>
        </p:spPr>
        <p:txBody>
          <a:bodyPr wrap="square" anchor="ctr" anchorCtr="0">
            <a:spAutoFit/>
          </a:bodyPr>
          <a:lstStyle/>
          <a:p>
            <a:pPr marL="171450" marR="0" lvl="0" indent="-171450" algn="l" defTabSz="914400" rtl="0" eaLnBrk="1" fontAlgn="ctr" latinLnBrk="0" hangingPunct="1">
              <a:lnSpc>
                <a:spcPct val="90000"/>
              </a:lnSpc>
              <a:spcBef>
                <a:spcPts val="3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ource Sans Pro"/>
                <a:ea typeface="+mn-ea"/>
                <a:cs typeface="+mn-cs"/>
              </a:rPr>
              <a:t>Penetration testing</a:t>
            </a:r>
          </a:p>
          <a:p>
            <a:pPr marL="171450" marR="0" lvl="0" indent="-171450" algn="l" defTabSz="914400" rtl="0" eaLnBrk="1" fontAlgn="ctr" latinLnBrk="0" hangingPunct="1">
              <a:lnSpc>
                <a:spcPct val="90000"/>
              </a:lnSpc>
              <a:spcBef>
                <a:spcPts val="3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ource Sans Pro"/>
                <a:ea typeface="+mn-ea"/>
                <a:cs typeface="+mn-cs"/>
              </a:rPr>
              <a:t>Managed security services</a:t>
            </a:r>
          </a:p>
          <a:p>
            <a:pPr marL="171450" marR="0" lvl="0" indent="-171450" algn="l" defTabSz="914400" rtl="0" eaLnBrk="1" fontAlgn="ctr" latinLnBrk="0" hangingPunct="1">
              <a:lnSpc>
                <a:spcPct val="90000"/>
              </a:lnSpc>
              <a:spcBef>
                <a:spcPts val="3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ource Sans Pro"/>
                <a:ea typeface="+mn-ea"/>
                <a:cs typeface="+mn-cs"/>
              </a:rPr>
              <a:t>Incident response</a:t>
            </a:r>
          </a:p>
          <a:p>
            <a:pPr marL="171450" marR="0" lvl="0" indent="-171450" algn="l" defTabSz="914400" rtl="0" eaLnBrk="1" fontAlgn="ctr" latinLnBrk="0" hangingPunct="1">
              <a:lnSpc>
                <a:spcPct val="90000"/>
              </a:lnSpc>
              <a:spcBef>
                <a:spcPts val="3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ource Sans Pro"/>
                <a:ea typeface="+mn-ea"/>
                <a:cs typeface="+mn-cs"/>
              </a:rPr>
              <a:t>Security risk &amp; consulting</a:t>
            </a:r>
          </a:p>
        </p:txBody>
      </p:sp>
      <p:sp>
        <p:nvSpPr>
          <p:cNvPr id="17" name="TextBox 16">
            <a:extLst>
              <a:ext uri="{FF2B5EF4-FFF2-40B4-BE49-F238E27FC236}">
                <a16:creationId xmlns:a16="http://schemas.microsoft.com/office/drawing/2014/main" id="{5C2F3435-6676-2FEF-F2F8-61BA3C8260B8}"/>
              </a:ext>
            </a:extLst>
          </p:cNvPr>
          <p:cNvSpPr txBox="1"/>
          <p:nvPr/>
        </p:nvSpPr>
        <p:spPr>
          <a:xfrm>
            <a:off x="7742684" y="4171182"/>
            <a:ext cx="3992358" cy="904735"/>
          </a:xfrm>
          <a:prstGeom prst="rect">
            <a:avLst/>
          </a:prstGeom>
          <a:noFill/>
        </p:spPr>
        <p:txBody>
          <a:bodyPr wrap="square" lIns="0" tIns="0" rIns="0" bIns="0">
            <a:spAutoFit/>
          </a:bodyPr>
          <a:lstStyle/>
          <a:p>
            <a:pPr marL="0" marR="0" lvl="0" indent="0" algn="l" defTabSz="914400" rtl="0" eaLnBrk="1" fontAlgn="auto" latinLnBrk="0" hangingPunct="1">
              <a:lnSpc>
                <a:spcPct val="98000"/>
              </a:lnSpc>
              <a:spcBef>
                <a:spcPts val="1000"/>
              </a:spcBef>
              <a:spcAft>
                <a:spcPts val="0"/>
              </a:spcAft>
              <a:buClr>
                <a:srgbClr val="0F1232"/>
              </a:buClr>
              <a:buSzTx/>
              <a:buFontTx/>
              <a:buNone/>
              <a:tabLst/>
              <a:defRPr/>
            </a:pPr>
            <a:r>
              <a:rPr kumimoji="0" lang="en-GB" sz="1200" b="1" i="0" u="none" strike="noStrike" kern="1200" cap="none" spc="0" normalizeH="0" baseline="0" noProof="0">
                <a:ln>
                  <a:noFill/>
                </a:ln>
                <a:solidFill>
                  <a:srgbClr val="FFFFFF"/>
                </a:solidFill>
                <a:effectLst/>
                <a:uLnTx/>
                <a:uFillTx/>
                <a:latin typeface="Source Sans Pro"/>
                <a:ea typeface="+mn-ea"/>
                <a:cs typeface="+mn-cs"/>
              </a:rPr>
              <a:t>LRQA Nettitude, an award-winning provider of threat-led cybersecurity services, offers technical assurance, consulting, managed detection, and incident response solutions. Serving a wide range of clients, we operate across all industries.</a:t>
            </a:r>
            <a:endParaRPr kumimoji="0" lang="en-US" sz="1200" b="1" i="0" u="none" strike="noStrike" kern="1200" cap="none" spc="0" normalizeH="0" baseline="0" noProof="0">
              <a:ln>
                <a:noFill/>
              </a:ln>
              <a:solidFill>
                <a:srgbClr val="FFFFFF"/>
              </a:solidFill>
              <a:effectLst/>
              <a:uLnTx/>
              <a:uFillTx/>
              <a:latin typeface="Source Sans Pro"/>
              <a:ea typeface="+mn-ea"/>
              <a:cs typeface="+mn-cs"/>
            </a:endParaRPr>
          </a:p>
        </p:txBody>
      </p:sp>
      <p:sp>
        <p:nvSpPr>
          <p:cNvPr id="18" name="Rectangle 17">
            <a:extLst>
              <a:ext uri="{FF2B5EF4-FFF2-40B4-BE49-F238E27FC236}">
                <a16:creationId xmlns:a16="http://schemas.microsoft.com/office/drawing/2014/main" id="{0B8EEB5A-B993-D596-19BD-838451493153}"/>
              </a:ext>
            </a:extLst>
          </p:cNvPr>
          <p:cNvSpPr/>
          <p:nvPr/>
        </p:nvSpPr>
        <p:spPr>
          <a:xfrm>
            <a:off x="11772792" y="4209066"/>
            <a:ext cx="79401" cy="1955558"/>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chorCtr="1">
            <a:no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Source Sans Pro"/>
              <a:ea typeface="+mn-ea"/>
              <a:cs typeface="+mn-cs"/>
            </a:endParaRPr>
          </a:p>
        </p:txBody>
      </p:sp>
      <p:sp>
        <p:nvSpPr>
          <p:cNvPr id="4" name="TextBox 3">
            <a:extLst>
              <a:ext uri="{FF2B5EF4-FFF2-40B4-BE49-F238E27FC236}">
                <a16:creationId xmlns:a16="http://schemas.microsoft.com/office/drawing/2014/main" id="{FF3380CD-D338-4E3E-3A3A-B23640D1F8AF}"/>
              </a:ext>
            </a:extLst>
          </p:cNvPr>
          <p:cNvSpPr txBox="1"/>
          <p:nvPr/>
        </p:nvSpPr>
        <p:spPr>
          <a:xfrm>
            <a:off x="399135" y="870674"/>
            <a:ext cx="11393730" cy="523220"/>
          </a:xfrm>
          <a:prstGeom prst="rect">
            <a:avLst/>
          </a:prstGeom>
          <a:noFill/>
          <a:ln w="25400">
            <a:noFill/>
            <a:miter lim="800000"/>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FF2B2"/>
                </a:solidFill>
                <a:effectLst/>
                <a:uLnTx/>
                <a:uFillTx/>
                <a:latin typeface="Source Sans Pro"/>
                <a:ea typeface="+mn-ea"/>
                <a:cs typeface="+mn-cs"/>
              </a:rPr>
              <a:t>We offer a connected portfolio of services to our clients, helping them assure the integrity of their assets and management systems, strengthen cybersecurity maturity, uphold product integrity, navigate the complexities of the energy transition, and source responsibly.</a:t>
            </a:r>
          </a:p>
        </p:txBody>
      </p:sp>
      <p:sp>
        <p:nvSpPr>
          <p:cNvPr id="5" name="Title 3">
            <a:extLst>
              <a:ext uri="{FF2B5EF4-FFF2-40B4-BE49-F238E27FC236}">
                <a16:creationId xmlns:a16="http://schemas.microsoft.com/office/drawing/2014/main" id="{7A9A189C-EF9E-0ABF-56B6-0A5B0FF1C2D7}"/>
              </a:ext>
            </a:extLst>
          </p:cNvPr>
          <p:cNvSpPr txBox="1">
            <a:spLocks/>
          </p:cNvSpPr>
          <p:nvPr/>
        </p:nvSpPr>
        <p:spPr>
          <a:xfrm>
            <a:off x="442913" y="432487"/>
            <a:ext cx="8064000" cy="383059"/>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3600" kern="1200">
                <a:solidFill>
                  <a:schemeClr val="bg1"/>
                </a:solidFill>
                <a:latin typeface="Lato Black" panose="020F0A02020204030203" pitchFamily="34" charset="0"/>
                <a:ea typeface="+mj-ea"/>
                <a:cs typeface="+mj-cs"/>
              </a:defRPr>
            </a:lvl1pPr>
          </a:lstStyle>
          <a:p>
            <a:r>
              <a:rPr lang="en-GB" sz="2800"/>
              <a:t>Our connected portfolio of solutions …</a:t>
            </a:r>
          </a:p>
        </p:txBody>
      </p:sp>
      <p:pic>
        <p:nvPicPr>
          <p:cNvPr id="6" name="Graphic 5">
            <a:extLst>
              <a:ext uri="{FF2B5EF4-FFF2-40B4-BE49-F238E27FC236}">
                <a16:creationId xmlns:a16="http://schemas.microsoft.com/office/drawing/2014/main" id="{076A0EC8-7EEF-E504-CC3F-82BF27C9BB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87957" y="4157196"/>
            <a:ext cx="628281" cy="445032"/>
          </a:xfrm>
          <a:prstGeom prst="rect">
            <a:avLst/>
          </a:prstGeom>
        </p:spPr>
      </p:pic>
      <p:sp>
        <p:nvSpPr>
          <p:cNvPr id="19" name="Footer Placeholder 4">
            <a:extLst>
              <a:ext uri="{FF2B5EF4-FFF2-40B4-BE49-F238E27FC236}">
                <a16:creationId xmlns:a16="http://schemas.microsoft.com/office/drawing/2014/main" id="{BC81EF9A-49A5-9B86-B40E-D9BAD4F1D9A6}"/>
              </a:ext>
            </a:extLst>
          </p:cNvPr>
          <p:cNvSpPr txBox="1">
            <a:spLocks/>
          </p:cNvSpPr>
          <p:nvPr/>
        </p:nvSpPr>
        <p:spPr>
          <a:xfrm>
            <a:off x="6527730" y="6421341"/>
            <a:ext cx="4784232" cy="183054"/>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lumMod val="85000"/>
                  </a:srgbClr>
                </a:solidFill>
                <a:effectLst/>
                <a:uLnTx/>
                <a:uFillTx/>
                <a:latin typeface="Source Sans Pro"/>
                <a:ea typeface="+mn-ea"/>
                <a:cs typeface="+mn-cs"/>
              </a:rPr>
              <a:t>LRQA Responsible Sourcing:  SMETA</a:t>
            </a:r>
            <a:endParaRPr kumimoji="0" lang="en-GB" sz="1050" b="1" i="0" u="none" strike="noStrike" kern="1200" cap="none" spc="0" normalizeH="0" baseline="0" noProof="0" dirty="0">
              <a:ln>
                <a:noFill/>
              </a:ln>
              <a:solidFill>
                <a:srgbClr val="FFFFFF">
                  <a:lumMod val="85000"/>
                </a:srgbClr>
              </a:solidFill>
              <a:effectLst/>
              <a:uLnTx/>
              <a:uFillTx/>
              <a:latin typeface="Source Sans Pro"/>
              <a:ea typeface="+mn-ea"/>
              <a:cs typeface="+mn-cs"/>
            </a:endParaRPr>
          </a:p>
        </p:txBody>
      </p:sp>
    </p:spTree>
    <p:extLst>
      <p:ext uri="{BB962C8B-B14F-4D97-AF65-F5344CB8AC3E}">
        <p14:creationId xmlns:p14="http://schemas.microsoft.com/office/powerpoint/2010/main" val="28245380"/>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FB189303-AC43-5BA0-18D8-367CBBC3EE1D}"/>
              </a:ext>
            </a:extLst>
          </p:cNvPr>
          <p:cNvGrpSpPr/>
          <p:nvPr/>
        </p:nvGrpSpPr>
        <p:grpSpPr>
          <a:xfrm>
            <a:off x="4298385" y="5206853"/>
            <a:ext cx="3621477" cy="659502"/>
            <a:chOff x="3574486" y="4807086"/>
            <a:chExt cx="3442478" cy="659502"/>
          </a:xfrm>
        </p:grpSpPr>
        <p:sp>
          <p:nvSpPr>
            <p:cNvPr id="37" name="Rounded Rectangle 411">
              <a:extLst>
                <a:ext uri="{FF2B5EF4-FFF2-40B4-BE49-F238E27FC236}">
                  <a16:creationId xmlns:a16="http://schemas.microsoft.com/office/drawing/2014/main" id="{338130EE-6D10-6558-3D81-60D68BBC18C7}"/>
                </a:ext>
              </a:extLst>
            </p:cNvPr>
            <p:cNvSpPr/>
            <p:nvPr/>
          </p:nvSpPr>
          <p:spPr>
            <a:xfrm flipV="1">
              <a:off x="3574486" y="4807086"/>
              <a:ext cx="3442478" cy="659502"/>
            </a:xfrm>
            <a:prstGeom prst="round2SameRect">
              <a:avLst>
                <a:gd name="adj1" fmla="val 20177"/>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cxnSp>
          <p:nvCxnSpPr>
            <p:cNvPr id="40" name="Straight Arrow Connector 39">
              <a:extLst>
                <a:ext uri="{FF2B5EF4-FFF2-40B4-BE49-F238E27FC236}">
                  <a16:creationId xmlns:a16="http://schemas.microsoft.com/office/drawing/2014/main" id="{F37B3279-7FDE-42EF-329F-FE3C683D3B6C}"/>
                </a:ext>
              </a:extLst>
            </p:cNvPr>
            <p:cNvCxnSpPr>
              <a:cxnSpLocks/>
            </p:cNvCxnSpPr>
            <p:nvPr/>
          </p:nvCxnSpPr>
          <p:spPr>
            <a:xfrm>
              <a:off x="3584227" y="4807086"/>
              <a:ext cx="3432736" cy="0"/>
            </a:xfrm>
            <a:prstGeom prst="straightConnector1">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6" name="Rounded Rectangle 234">
            <a:extLst>
              <a:ext uri="{FF2B5EF4-FFF2-40B4-BE49-F238E27FC236}">
                <a16:creationId xmlns:a16="http://schemas.microsoft.com/office/drawing/2014/main" id="{C42666DD-8C07-6922-76B4-11D37B9EC82E}"/>
              </a:ext>
            </a:extLst>
          </p:cNvPr>
          <p:cNvSpPr/>
          <p:nvPr/>
        </p:nvSpPr>
        <p:spPr>
          <a:xfrm>
            <a:off x="4293003" y="1622938"/>
            <a:ext cx="3626860" cy="4256248"/>
          </a:xfrm>
          <a:prstGeom prst="roundRect">
            <a:avLst>
              <a:gd name="adj" fmla="val 0"/>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39" name="Rectangle 138">
            <a:extLst>
              <a:ext uri="{FF2B5EF4-FFF2-40B4-BE49-F238E27FC236}">
                <a16:creationId xmlns:a16="http://schemas.microsoft.com/office/drawing/2014/main" id="{DB309BF6-E5C2-C25B-9717-62FD4FE9590F}"/>
              </a:ext>
            </a:extLst>
          </p:cNvPr>
          <p:cNvSpPr/>
          <p:nvPr/>
        </p:nvSpPr>
        <p:spPr>
          <a:xfrm>
            <a:off x="7799120" y="2383415"/>
            <a:ext cx="227717" cy="1898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4" name="Text Placeholder 13">
            <a:extLst>
              <a:ext uri="{FF2B5EF4-FFF2-40B4-BE49-F238E27FC236}">
                <a16:creationId xmlns:a16="http://schemas.microsoft.com/office/drawing/2014/main" id="{8199ECFD-90C4-072B-7FDA-7155FD19BBA7}"/>
              </a:ext>
            </a:extLst>
          </p:cNvPr>
          <p:cNvSpPr>
            <a:spLocks noGrp="1"/>
          </p:cNvSpPr>
          <p:nvPr>
            <p:ph type="body" sz="quarter" idx="13"/>
          </p:nvPr>
        </p:nvSpPr>
        <p:spPr>
          <a:xfrm>
            <a:off x="410049" y="719458"/>
            <a:ext cx="11485736" cy="296598"/>
          </a:xfrm>
        </p:spPr>
        <p:txBody>
          <a:bodyPr/>
          <a:lstStyle/>
          <a:p>
            <a:r>
              <a:rPr lang="en-US"/>
              <a:t>By segmenting your supply chain based on risk, companies can determine the most appropriate direction to monitor and assess each supplier</a:t>
            </a:r>
          </a:p>
        </p:txBody>
      </p:sp>
      <p:sp>
        <p:nvSpPr>
          <p:cNvPr id="2" name="Title 1">
            <a:extLst>
              <a:ext uri="{FF2B5EF4-FFF2-40B4-BE49-F238E27FC236}">
                <a16:creationId xmlns:a16="http://schemas.microsoft.com/office/drawing/2014/main" id="{5A21300A-4D68-45A5-A1F8-3A6BA9C83B28}"/>
              </a:ext>
            </a:extLst>
          </p:cNvPr>
          <p:cNvSpPr>
            <a:spLocks noGrp="1"/>
          </p:cNvSpPr>
          <p:nvPr>
            <p:ph type="title"/>
          </p:nvPr>
        </p:nvSpPr>
        <p:spPr>
          <a:xfrm>
            <a:off x="410049" y="196687"/>
            <a:ext cx="10908000" cy="383059"/>
          </a:xfrm>
        </p:spPr>
        <p:txBody>
          <a:bodyPr>
            <a:noAutofit/>
          </a:bodyPr>
          <a:lstStyle/>
          <a:p>
            <a:r>
              <a:rPr lang="en-HK" sz="3200"/>
              <a:t>Segmentation prioritizes interventions</a:t>
            </a:r>
            <a:endParaRPr lang="en-HK" sz="3200" b="0"/>
          </a:p>
        </p:txBody>
      </p:sp>
      <p:grpSp>
        <p:nvGrpSpPr>
          <p:cNvPr id="5" name="Group 4">
            <a:extLst>
              <a:ext uri="{FF2B5EF4-FFF2-40B4-BE49-F238E27FC236}">
                <a16:creationId xmlns:a16="http://schemas.microsoft.com/office/drawing/2014/main" id="{DDD19F88-082B-2AB7-1902-9565A259D8D9}"/>
              </a:ext>
            </a:extLst>
          </p:cNvPr>
          <p:cNvGrpSpPr/>
          <p:nvPr/>
        </p:nvGrpSpPr>
        <p:grpSpPr>
          <a:xfrm>
            <a:off x="459430" y="5205720"/>
            <a:ext cx="3442478" cy="659502"/>
            <a:chOff x="3574486" y="4807086"/>
            <a:chExt cx="3442478" cy="659502"/>
          </a:xfrm>
        </p:grpSpPr>
        <p:sp>
          <p:nvSpPr>
            <p:cNvPr id="6" name="Rounded Rectangle 411">
              <a:extLst>
                <a:ext uri="{FF2B5EF4-FFF2-40B4-BE49-F238E27FC236}">
                  <a16:creationId xmlns:a16="http://schemas.microsoft.com/office/drawing/2014/main" id="{0269AF7F-FD2E-6D5F-1C6E-1E3B04BCDB74}"/>
                </a:ext>
              </a:extLst>
            </p:cNvPr>
            <p:cNvSpPr/>
            <p:nvPr/>
          </p:nvSpPr>
          <p:spPr>
            <a:xfrm flipV="1">
              <a:off x="3574486" y="4807086"/>
              <a:ext cx="3442478" cy="659502"/>
            </a:xfrm>
            <a:prstGeom prst="round2SameRect">
              <a:avLst>
                <a:gd name="adj1" fmla="val 20177"/>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cxnSp>
          <p:nvCxnSpPr>
            <p:cNvPr id="9" name="Straight Arrow Connector 8">
              <a:extLst>
                <a:ext uri="{FF2B5EF4-FFF2-40B4-BE49-F238E27FC236}">
                  <a16:creationId xmlns:a16="http://schemas.microsoft.com/office/drawing/2014/main" id="{BA997383-0BFE-2198-0E2F-30E755D29F00}"/>
                </a:ext>
              </a:extLst>
            </p:cNvPr>
            <p:cNvCxnSpPr>
              <a:cxnSpLocks/>
            </p:cNvCxnSpPr>
            <p:nvPr/>
          </p:nvCxnSpPr>
          <p:spPr>
            <a:xfrm>
              <a:off x="3584227" y="4807086"/>
              <a:ext cx="3432736" cy="0"/>
            </a:xfrm>
            <a:prstGeom prst="straightConnector1">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695C6918-ABB9-6C73-17EC-18FBC2286525}"/>
              </a:ext>
            </a:extLst>
          </p:cNvPr>
          <p:cNvSpPr txBox="1"/>
          <p:nvPr/>
        </p:nvSpPr>
        <p:spPr>
          <a:xfrm>
            <a:off x="505968" y="5141580"/>
            <a:ext cx="15951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0" i="1" u="none" strike="noStrike" kern="1200" cap="none" spc="0" normalizeH="0" baseline="0" noProof="0">
                <a:ln>
                  <a:noFill/>
                </a:ln>
                <a:solidFill>
                  <a:srgbClr val="0F1232"/>
                </a:solidFill>
                <a:effectLst/>
                <a:uLnTx/>
                <a:uFillTx/>
                <a:latin typeface="Source Sans Pro"/>
                <a:ea typeface="+mn-ea"/>
                <a:cs typeface="+mn-cs"/>
              </a:rPr>
              <a:t>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100">
                <a:solidFill>
                  <a:srgbClr val="0F1232"/>
                </a:solidFill>
                <a:latin typeface="Source Sans Pro"/>
              </a:rPr>
              <a:t>Media scanning</a:t>
            </a:r>
            <a:endParaRPr kumimoji="0" lang="en-US" altLang="zh-CN" sz="1100" b="0" i="0" u="none" strike="noStrike" kern="1200" cap="none" spc="0" normalizeH="0" baseline="0" noProof="0">
              <a:ln>
                <a:noFill/>
              </a:ln>
              <a:solidFill>
                <a:srgbClr val="0F1232"/>
              </a:solidFill>
              <a:effectLst/>
              <a:uLnTx/>
              <a:uFillTx/>
              <a:latin typeface="Source Sans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F1232"/>
                </a:solidFill>
                <a:effectLst/>
                <a:uLnTx/>
                <a:uFillTx/>
                <a:latin typeface="Source Sans Pro"/>
                <a:ea typeface="+mn-ea"/>
                <a:cs typeface="+mn-cs"/>
              </a:rPr>
              <a:t>Geography </a:t>
            </a:r>
            <a:r>
              <a:rPr kumimoji="0" lang="en-US" altLang="zh-CN" sz="1100" b="0" i="0" u="none" strike="noStrike" kern="1200" cap="none" spc="0" normalizeH="0" baseline="0" noProof="0">
                <a:ln>
                  <a:noFill/>
                </a:ln>
                <a:solidFill>
                  <a:srgbClr val="0F1232"/>
                </a:solidFill>
                <a:effectLst/>
                <a:uLnTx/>
                <a:uFillTx/>
                <a:latin typeface="Source Sans Pro"/>
                <a:ea typeface="+mn-ea"/>
                <a:cs typeface="+mn-cs"/>
              </a:rPr>
              <a:t>R</a:t>
            </a:r>
            <a:r>
              <a:rPr kumimoji="0" lang="en-US" sz="1100" b="0" i="0" u="none" strike="noStrike" kern="1200" cap="none" spc="0" normalizeH="0" baseline="0" noProof="0">
                <a:ln>
                  <a:noFill/>
                </a:ln>
                <a:solidFill>
                  <a:srgbClr val="0F1232"/>
                </a:solidFill>
                <a:effectLst/>
                <a:uLnTx/>
                <a:uFillTx/>
                <a:latin typeface="Source Sans Pro"/>
                <a:ea typeface="+mn-ea"/>
                <a:cs typeface="+mn-cs"/>
              </a:rPr>
              <a:t>isk Rating, Product Risk Ratings </a:t>
            </a:r>
            <a:endParaRPr kumimoji="0" lang="en-HK" sz="1100" b="0" i="0" u="none" strike="noStrike" kern="1200" cap="none" spc="0" normalizeH="0" baseline="0" noProof="0">
              <a:ln>
                <a:noFill/>
              </a:ln>
              <a:solidFill>
                <a:srgbClr val="0F1232"/>
              </a:solidFill>
              <a:effectLst/>
              <a:uLnTx/>
              <a:uFillTx/>
              <a:latin typeface="Source Sans Pro"/>
              <a:ea typeface="+mn-ea"/>
              <a:cs typeface="+mn-cs"/>
            </a:endParaRPr>
          </a:p>
        </p:txBody>
      </p:sp>
      <p:grpSp>
        <p:nvGrpSpPr>
          <p:cNvPr id="19" name="Group 18">
            <a:extLst>
              <a:ext uri="{FF2B5EF4-FFF2-40B4-BE49-F238E27FC236}">
                <a16:creationId xmlns:a16="http://schemas.microsoft.com/office/drawing/2014/main" id="{8A9B5DBE-8753-85EE-D3CB-319C0D5C7662}"/>
              </a:ext>
            </a:extLst>
          </p:cNvPr>
          <p:cNvGrpSpPr/>
          <p:nvPr/>
        </p:nvGrpSpPr>
        <p:grpSpPr>
          <a:xfrm>
            <a:off x="8309554" y="5205720"/>
            <a:ext cx="3442478" cy="659502"/>
            <a:chOff x="3574486" y="4807086"/>
            <a:chExt cx="3442478" cy="659502"/>
          </a:xfrm>
        </p:grpSpPr>
        <p:sp>
          <p:nvSpPr>
            <p:cNvPr id="21" name="Rounded Rectangle 411">
              <a:extLst>
                <a:ext uri="{FF2B5EF4-FFF2-40B4-BE49-F238E27FC236}">
                  <a16:creationId xmlns:a16="http://schemas.microsoft.com/office/drawing/2014/main" id="{FC5779A8-1208-540C-B97B-ED13ECE0E92E}"/>
                </a:ext>
              </a:extLst>
            </p:cNvPr>
            <p:cNvSpPr/>
            <p:nvPr/>
          </p:nvSpPr>
          <p:spPr>
            <a:xfrm flipV="1">
              <a:off x="3574486" y="4807086"/>
              <a:ext cx="3442478" cy="659502"/>
            </a:xfrm>
            <a:prstGeom prst="round2SameRect">
              <a:avLst>
                <a:gd name="adj1" fmla="val 20177"/>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cxnSp>
          <p:nvCxnSpPr>
            <p:cNvPr id="23" name="Straight Arrow Connector 22">
              <a:extLst>
                <a:ext uri="{FF2B5EF4-FFF2-40B4-BE49-F238E27FC236}">
                  <a16:creationId xmlns:a16="http://schemas.microsoft.com/office/drawing/2014/main" id="{BE449633-4487-6B92-B369-00DD685C51AD}"/>
                </a:ext>
              </a:extLst>
            </p:cNvPr>
            <p:cNvCxnSpPr>
              <a:cxnSpLocks/>
            </p:cNvCxnSpPr>
            <p:nvPr/>
          </p:nvCxnSpPr>
          <p:spPr>
            <a:xfrm>
              <a:off x="3584227" y="4807086"/>
              <a:ext cx="3432736" cy="0"/>
            </a:xfrm>
            <a:prstGeom prst="straightConnector1">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400C0309-E69F-ED1F-E45B-C92AE8BA3204}"/>
              </a:ext>
            </a:extLst>
          </p:cNvPr>
          <p:cNvSpPr txBox="1"/>
          <p:nvPr/>
        </p:nvSpPr>
        <p:spPr>
          <a:xfrm>
            <a:off x="8357969" y="5143677"/>
            <a:ext cx="1502764" cy="7617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050" i="1">
                <a:solidFill>
                  <a:srgbClr val="0F1232"/>
                </a:solidFill>
                <a:latin typeface="Source Sans Pro"/>
              </a:rPr>
              <a:t>Methods</a:t>
            </a:r>
            <a:r>
              <a:rPr kumimoji="0" lang="en-US" altLang="zh-CN" sz="1050" b="0" u="none" strike="noStrike" kern="1200" cap="none" spc="0" normalizeH="0" baseline="0" noProof="0">
                <a:ln>
                  <a:noFill/>
                </a:ln>
                <a:solidFill>
                  <a:srgbClr val="0F1232"/>
                </a:solidFill>
                <a:effectLst/>
                <a:uLnTx/>
                <a:uFillTx/>
                <a:latin typeface="Source Sans Pro"/>
                <a:ea typeface="+mn-ea"/>
                <a:cs typeface="+mn-cs"/>
              </a:rPr>
              <a:t>:</a:t>
            </a:r>
            <a:endParaRPr kumimoji="0" lang="en-US" altLang="zh-CN" sz="1050" b="0" i="1" u="none" strike="noStrike" kern="1200" cap="none" spc="0" normalizeH="0" baseline="0" noProof="0">
              <a:ln>
                <a:noFill/>
              </a:ln>
              <a:solidFill>
                <a:srgbClr val="0F1232"/>
              </a:solidFill>
              <a:effectLst/>
              <a:uLnTx/>
              <a:uFillTx/>
              <a:latin typeface="Source Sans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100">
                <a:solidFill>
                  <a:srgbClr val="0F1232"/>
                </a:solidFill>
                <a:latin typeface="Source Sans Pro"/>
              </a:rPr>
              <a:t>ESG Risk</a:t>
            </a:r>
            <a:r>
              <a:rPr kumimoji="0" lang="en-US" altLang="zh-CN" sz="1100" b="0" i="0" u="none" strike="noStrike" kern="1200" cap="none" spc="0" normalizeH="0" baseline="0" noProof="0">
                <a:ln>
                  <a:noFill/>
                </a:ln>
                <a:solidFill>
                  <a:srgbClr val="0F1232"/>
                </a:solidFill>
                <a:effectLst/>
                <a:uLnTx/>
                <a:uFillTx/>
                <a:latin typeface="Source Sans Pro"/>
                <a:ea typeface="+mn-ea"/>
                <a:cs typeface="+mn-cs"/>
              </a:rPr>
              <a:t> </a:t>
            </a:r>
            <a:r>
              <a:rPr lang="en-US" altLang="zh-CN" sz="1100">
                <a:solidFill>
                  <a:srgbClr val="0F1232"/>
                </a:solidFill>
                <a:latin typeface="Source Sans Pro"/>
              </a:rPr>
              <a:t>Platform</a:t>
            </a:r>
            <a:r>
              <a:rPr kumimoji="0" lang="en-US" altLang="zh-CN" sz="1100" b="0" i="0" u="none" strike="noStrike" kern="1200" cap="none" spc="0" normalizeH="0" baseline="0" noProof="0">
                <a:ln>
                  <a:noFill/>
                </a:ln>
                <a:solidFill>
                  <a:srgbClr val="0F1232"/>
                </a:solidFill>
                <a:effectLst/>
                <a:uLnTx/>
                <a:uFillTx/>
                <a:latin typeface="Source Sans Pro"/>
                <a:ea typeface="+mn-ea"/>
                <a:cs typeface="+mn-cs"/>
              </a:rPr>
              <a:t>, </a:t>
            </a:r>
            <a:br>
              <a:rPr kumimoji="0" lang="en-US" altLang="zh-CN" sz="1100" b="0" i="0" u="none" strike="noStrike" kern="1200" cap="none" spc="0" normalizeH="0" baseline="0" noProof="0">
                <a:ln>
                  <a:noFill/>
                </a:ln>
                <a:solidFill>
                  <a:srgbClr val="0F1232"/>
                </a:solidFill>
                <a:effectLst/>
                <a:uLnTx/>
                <a:uFillTx/>
                <a:latin typeface="Source Sans Pro"/>
                <a:ea typeface="+mn-ea"/>
                <a:cs typeface="+mn-cs"/>
              </a:rPr>
            </a:br>
            <a:r>
              <a:rPr lang="en-US" altLang="zh-CN" sz="1100">
                <a:solidFill>
                  <a:srgbClr val="0F1232"/>
                </a:solidFill>
                <a:latin typeface="Source Sans Pro"/>
              </a:rPr>
              <a:t>Supplier </a:t>
            </a:r>
            <a:r>
              <a:rPr kumimoji="0" lang="en-US" altLang="zh-CN" sz="1100" b="0" i="0" u="none" strike="noStrike" kern="1200" cap="none" spc="0" normalizeH="0" baseline="0" noProof="0">
                <a:ln>
                  <a:noFill/>
                </a:ln>
                <a:solidFill>
                  <a:srgbClr val="0F1232"/>
                </a:solidFill>
                <a:effectLst/>
                <a:uLnTx/>
                <a:uFillTx/>
                <a:latin typeface="Source Sans Pro"/>
                <a:ea typeface="+mn-ea"/>
                <a:cs typeface="+mn-cs"/>
              </a:rPr>
              <a:t>Spot Check, </a:t>
            </a:r>
            <a:br>
              <a:rPr kumimoji="0" lang="en-US" altLang="zh-CN" sz="1100" b="0" i="0" u="none" strike="noStrike" kern="1200" cap="none" spc="0" normalizeH="0" baseline="0" noProof="0">
                <a:ln>
                  <a:noFill/>
                </a:ln>
                <a:solidFill>
                  <a:srgbClr val="0F1232"/>
                </a:solidFill>
                <a:effectLst/>
                <a:uLnTx/>
                <a:uFillTx/>
                <a:latin typeface="Source Sans Pro"/>
                <a:ea typeface="+mn-ea"/>
                <a:cs typeface="+mn-cs"/>
              </a:rPr>
            </a:br>
            <a:r>
              <a:rPr kumimoji="0" lang="en-US" altLang="zh-CN" sz="1100" b="0" i="0" u="none" strike="noStrike" kern="1200" cap="none" spc="0" normalizeH="0" baseline="0" noProof="0">
                <a:ln>
                  <a:noFill/>
                </a:ln>
                <a:solidFill>
                  <a:srgbClr val="0F1232"/>
                </a:solidFill>
                <a:effectLst/>
                <a:uLnTx/>
                <a:uFillTx/>
                <a:latin typeface="Source Sans Pro"/>
                <a:ea typeface="+mn-ea"/>
                <a:cs typeface="+mn-cs"/>
              </a:rPr>
              <a:t>Investigation Audit </a:t>
            </a:r>
            <a:endParaRPr kumimoji="0" lang="en-HK" sz="1100" b="0" i="0" u="none" strike="noStrike" kern="1200" cap="none" spc="0" normalizeH="0" baseline="0" noProof="0">
              <a:ln>
                <a:noFill/>
              </a:ln>
              <a:solidFill>
                <a:srgbClr val="0F1232"/>
              </a:solidFill>
              <a:effectLst/>
              <a:uLnTx/>
              <a:uFillTx/>
              <a:latin typeface="Source Sans Pro"/>
              <a:ea typeface="+mn-ea"/>
              <a:cs typeface="+mn-cs"/>
            </a:endParaRPr>
          </a:p>
        </p:txBody>
      </p:sp>
      <p:sp>
        <p:nvSpPr>
          <p:cNvPr id="42" name="Rectangle: Rounded Corners 12">
            <a:extLst>
              <a:ext uri="{FF2B5EF4-FFF2-40B4-BE49-F238E27FC236}">
                <a16:creationId xmlns:a16="http://schemas.microsoft.com/office/drawing/2014/main" id="{3DE85DEB-A907-62FB-6101-01F2A47E496F}"/>
              </a:ext>
            </a:extLst>
          </p:cNvPr>
          <p:cNvSpPr/>
          <p:nvPr/>
        </p:nvSpPr>
        <p:spPr>
          <a:xfrm rot="16200000">
            <a:off x="5775258" y="2495712"/>
            <a:ext cx="349249" cy="297512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1200" b="0" i="0" u="none" strike="noStrike" kern="1200" cap="none" spc="0" normalizeH="0" baseline="0" noProof="0">
                <a:ln>
                  <a:noFill/>
                </a:ln>
                <a:solidFill>
                  <a:srgbClr val="FFFFFF"/>
                </a:solidFill>
                <a:effectLst/>
                <a:uLnTx/>
                <a:uFillTx/>
                <a:latin typeface="Source Sans Pro"/>
                <a:ea typeface="+mn-ea"/>
                <a:cs typeface="+mn-cs"/>
              </a:rPr>
              <a:t> </a:t>
            </a:r>
          </a:p>
        </p:txBody>
      </p:sp>
      <p:sp>
        <p:nvSpPr>
          <p:cNvPr id="44" name="Rectangle: Rounded Corners 12">
            <a:extLst>
              <a:ext uri="{FF2B5EF4-FFF2-40B4-BE49-F238E27FC236}">
                <a16:creationId xmlns:a16="http://schemas.microsoft.com/office/drawing/2014/main" id="{EB126235-6834-7483-C3D9-EDA53DBDD516}"/>
              </a:ext>
            </a:extLst>
          </p:cNvPr>
          <p:cNvSpPr/>
          <p:nvPr/>
        </p:nvSpPr>
        <p:spPr>
          <a:xfrm rot="16200000">
            <a:off x="5775257" y="2062575"/>
            <a:ext cx="349249" cy="2975126"/>
          </a:xfrm>
          <a:prstGeom prst="rect">
            <a:avLst/>
          </a:prstGeom>
          <a:solidFill>
            <a:srgbClr val="FF5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1200" b="0" i="0" u="none" strike="noStrike" kern="1200" cap="none" spc="0" normalizeH="0" baseline="0" noProof="0">
                <a:ln>
                  <a:noFill/>
                </a:ln>
                <a:solidFill>
                  <a:srgbClr val="FFFFFF"/>
                </a:solidFill>
                <a:effectLst/>
                <a:uLnTx/>
                <a:uFillTx/>
                <a:latin typeface="Source Sans Pro"/>
                <a:ea typeface="+mn-ea"/>
                <a:cs typeface="+mn-cs"/>
              </a:rPr>
              <a:t> </a:t>
            </a:r>
          </a:p>
        </p:txBody>
      </p:sp>
      <p:sp>
        <p:nvSpPr>
          <p:cNvPr id="46" name="Rectangle: Rounded Corners 12">
            <a:extLst>
              <a:ext uri="{FF2B5EF4-FFF2-40B4-BE49-F238E27FC236}">
                <a16:creationId xmlns:a16="http://schemas.microsoft.com/office/drawing/2014/main" id="{ACE89177-F4DA-B4BF-802B-EA4B151CE436}"/>
              </a:ext>
            </a:extLst>
          </p:cNvPr>
          <p:cNvSpPr/>
          <p:nvPr/>
        </p:nvSpPr>
        <p:spPr>
          <a:xfrm rot="16200000">
            <a:off x="5775257" y="1629438"/>
            <a:ext cx="349249" cy="29751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1200" b="0" i="0" u="none" strike="noStrike" kern="1200" cap="none" spc="0" normalizeH="0" baseline="0" noProof="0">
                <a:ln>
                  <a:noFill/>
                </a:ln>
                <a:solidFill>
                  <a:srgbClr val="FFFFFF"/>
                </a:solidFill>
                <a:effectLst/>
                <a:uLnTx/>
                <a:uFillTx/>
                <a:latin typeface="Source Sans Pro"/>
                <a:ea typeface="+mn-ea"/>
                <a:cs typeface="+mn-cs"/>
              </a:rPr>
              <a:t> </a:t>
            </a:r>
          </a:p>
        </p:txBody>
      </p:sp>
      <p:sp>
        <p:nvSpPr>
          <p:cNvPr id="48" name="Rounded Rectangle 234">
            <a:extLst>
              <a:ext uri="{FF2B5EF4-FFF2-40B4-BE49-F238E27FC236}">
                <a16:creationId xmlns:a16="http://schemas.microsoft.com/office/drawing/2014/main" id="{0FC15AB8-A965-8938-59C4-C6152F72B346}"/>
              </a:ext>
            </a:extLst>
          </p:cNvPr>
          <p:cNvSpPr/>
          <p:nvPr/>
        </p:nvSpPr>
        <p:spPr>
          <a:xfrm>
            <a:off x="8309418" y="1622938"/>
            <a:ext cx="3447860" cy="4242284"/>
          </a:xfrm>
          <a:prstGeom prst="roundRect">
            <a:avLst>
              <a:gd name="adj" fmla="val 0"/>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5" name="Rectangle 54">
            <a:extLst>
              <a:ext uri="{FF2B5EF4-FFF2-40B4-BE49-F238E27FC236}">
                <a16:creationId xmlns:a16="http://schemas.microsoft.com/office/drawing/2014/main" id="{3748D146-FC12-F53A-A364-77D4367F02C7}"/>
              </a:ext>
            </a:extLst>
          </p:cNvPr>
          <p:cNvSpPr/>
          <p:nvPr/>
        </p:nvSpPr>
        <p:spPr>
          <a:xfrm>
            <a:off x="8249421" y="2447966"/>
            <a:ext cx="115923" cy="1651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7" name="Rectangle 56">
            <a:extLst>
              <a:ext uri="{FF2B5EF4-FFF2-40B4-BE49-F238E27FC236}">
                <a16:creationId xmlns:a16="http://schemas.microsoft.com/office/drawing/2014/main" id="{1E0FEB12-09E4-837B-2938-B128E243E04F}"/>
              </a:ext>
            </a:extLst>
          </p:cNvPr>
          <p:cNvSpPr/>
          <p:nvPr/>
        </p:nvSpPr>
        <p:spPr>
          <a:xfrm>
            <a:off x="7691860" y="2436796"/>
            <a:ext cx="145680" cy="1788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8" name="Rectangle: Rounded Corners 12">
            <a:extLst>
              <a:ext uri="{FF2B5EF4-FFF2-40B4-BE49-F238E27FC236}">
                <a16:creationId xmlns:a16="http://schemas.microsoft.com/office/drawing/2014/main" id="{99789D97-02B3-DD73-E10F-5E7430EB9F2D}"/>
              </a:ext>
            </a:extLst>
          </p:cNvPr>
          <p:cNvSpPr/>
          <p:nvPr/>
        </p:nvSpPr>
        <p:spPr>
          <a:xfrm rot="16200000">
            <a:off x="5775257" y="1197637"/>
            <a:ext cx="349249" cy="2975128"/>
          </a:xfrm>
          <a:prstGeom prst="rect">
            <a:avLst/>
          </a:prstGeom>
          <a:solidFill>
            <a:srgbClr val="E3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1200" b="0" i="0" u="none" strike="noStrike" kern="1200" cap="none" spc="0" normalizeH="0" baseline="0" noProof="0">
                <a:ln>
                  <a:noFill/>
                </a:ln>
                <a:solidFill>
                  <a:srgbClr val="FFFFFF"/>
                </a:solidFill>
                <a:effectLst/>
                <a:uLnTx/>
                <a:uFillTx/>
                <a:latin typeface="Source Sans Pro"/>
                <a:ea typeface="+mn-ea"/>
                <a:cs typeface="+mn-cs"/>
              </a:rPr>
              <a:t> </a:t>
            </a:r>
          </a:p>
        </p:txBody>
      </p:sp>
      <p:sp>
        <p:nvSpPr>
          <p:cNvPr id="60" name="Rectangle 42">
            <a:extLst>
              <a:ext uri="{FF2B5EF4-FFF2-40B4-BE49-F238E27FC236}">
                <a16:creationId xmlns:a16="http://schemas.microsoft.com/office/drawing/2014/main" id="{2A96C520-F929-192C-FAE7-6B25A30B9A72}"/>
              </a:ext>
            </a:extLst>
          </p:cNvPr>
          <p:cNvSpPr>
            <a:spLocks noChangeArrowheads="1"/>
          </p:cNvSpPr>
          <p:nvPr/>
        </p:nvSpPr>
        <p:spPr bwMode="gray">
          <a:xfrm>
            <a:off x="6866577" y="1263456"/>
            <a:ext cx="2299063" cy="238141"/>
          </a:xfrm>
          <a:prstGeom prst="rect">
            <a:avLst/>
          </a:prstGeom>
          <a:noFill/>
          <a:ln w="9525">
            <a:noFill/>
            <a:miter lim="800000"/>
            <a:headEnd/>
            <a:tailEnd/>
          </a:ln>
        </p:spPr>
        <p:txBody>
          <a:bodyPr lIns="0" tIns="0" rIns="0" bIns="0" anchor="ct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88C8A"/>
                </a:solidFill>
                <a:effectLst/>
                <a:uLnTx/>
                <a:uFillTx/>
                <a:latin typeface="+mn-lt"/>
                <a:ea typeface="+mn-ea"/>
                <a:cs typeface="Franklin Gothic Book" charset="0"/>
              </a:rPr>
              <a:t>Supplier Monitoring</a:t>
            </a:r>
          </a:p>
        </p:txBody>
      </p:sp>
      <p:cxnSp>
        <p:nvCxnSpPr>
          <p:cNvPr id="69" name="Straight Arrow Connector 68">
            <a:extLst>
              <a:ext uri="{FF2B5EF4-FFF2-40B4-BE49-F238E27FC236}">
                <a16:creationId xmlns:a16="http://schemas.microsoft.com/office/drawing/2014/main" id="{83BABFA7-CCAD-FACE-6AA8-B83FAF5AB969}"/>
              </a:ext>
            </a:extLst>
          </p:cNvPr>
          <p:cNvCxnSpPr>
            <a:cxnSpLocks/>
          </p:cNvCxnSpPr>
          <p:nvPr/>
        </p:nvCxnSpPr>
        <p:spPr bwMode="auto">
          <a:xfrm>
            <a:off x="4274940" y="1483556"/>
            <a:ext cx="7482338" cy="0"/>
          </a:xfrm>
          <a:prstGeom prst="straightConnector1">
            <a:avLst/>
          </a:prstGeom>
          <a:ln w="6350">
            <a:solidFill>
              <a:schemeClr val="accent2"/>
            </a:solidFill>
            <a:tailEnd type="none"/>
          </a:ln>
        </p:spPr>
        <p:style>
          <a:lnRef idx="1">
            <a:schemeClr val="accent1"/>
          </a:lnRef>
          <a:fillRef idx="0">
            <a:schemeClr val="accent1"/>
          </a:fillRef>
          <a:effectRef idx="0">
            <a:schemeClr val="accent1"/>
          </a:effectRef>
          <a:fontRef idx="minor">
            <a:schemeClr val="tx1"/>
          </a:fontRef>
        </p:style>
      </p:cxnSp>
      <p:sp>
        <p:nvSpPr>
          <p:cNvPr id="70" name="Rounded Rectangle 274">
            <a:extLst>
              <a:ext uri="{FF2B5EF4-FFF2-40B4-BE49-F238E27FC236}">
                <a16:creationId xmlns:a16="http://schemas.microsoft.com/office/drawing/2014/main" id="{E04F8E91-DD65-AABC-1BB7-BC0972635B25}"/>
              </a:ext>
            </a:extLst>
          </p:cNvPr>
          <p:cNvSpPr/>
          <p:nvPr/>
        </p:nvSpPr>
        <p:spPr>
          <a:xfrm>
            <a:off x="4350242" y="1671966"/>
            <a:ext cx="3525028" cy="464790"/>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Franklin Gothic Book" charset="0"/>
              <a:ea typeface="Franklin Gothic Book" charset="0"/>
              <a:cs typeface="Franklin Gothic Book" charset="0"/>
            </a:endParaRPr>
          </a:p>
        </p:txBody>
      </p:sp>
      <p:sp>
        <p:nvSpPr>
          <p:cNvPr id="71" name="TextBox 70">
            <a:extLst>
              <a:ext uri="{FF2B5EF4-FFF2-40B4-BE49-F238E27FC236}">
                <a16:creationId xmlns:a16="http://schemas.microsoft.com/office/drawing/2014/main" id="{D6B2E362-39E8-1431-F274-03AD4D76F6F2}"/>
              </a:ext>
            </a:extLst>
          </p:cNvPr>
          <p:cNvSpPr txBox="1"/>
          <p:nvPr/>
        </p:nvSpPr>
        <p:spPr>
          <a:xfrm>
            <a:off x="5314757" y="1744887"/>
            <a:ext cx="13949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Lato"/>
                <a:ea typeface="Franklin Gothic Book" charset="0"/>
                <a:cs typeface="Franklin Gothic Book" charset="0"/>
              </a:rPr>
              <a:t>SAQs </a:t>
            </a:r>
            <a:r>
              <a:rPr kumimoji="0" lang="en-GB" sz="1400" b="1" i="0" u="none" strike="noStrike" kern="1200" cap="none" spc="0" normalizeH="0" baseline="0" noProof="0">
                <a:ln>
                  <a:noFill/>
                </a:ln>
                <a:solidFill>
                  <a:srgbClr val="FFFFFF"/>
                </a:solidFill>
                <a:effectLst/>
                <a:uLnTx/>
                <a:uFillTx/>
                <a:latin typeface="Lato"/>
                <a:ea typeface="Franklin Gothic Book" charset="0"/>
                <a:cs typeface="Franklin Gothic Book" charset="0"/>
              </a:rPr>
              <a:t>or</a:t>
            </a:r>
            <a:r>
              <a:rPr kumimoji="0" lang="en-GB" sz="1400" b="0" i="0" u="none" strike="noStrike" kern="1200" cap="none" spc="0" normalizeH="0" baseline="0" noProof="0">
                <a:ln>
                  <a:noFill/>
                </a:ln>
                <a:solidFill>
                  <a:srgbClr val="FFFFFF"/>
                </a:solidFill>
                <a:effectLst/>
                <a:uLnTx/>
                <a:uFillTx/>
                <a:latin typeface="Lato"/>
                <a:ea typeface="Franklin Gothic Book" charset="0"/>
                <a:cs typeface="Franklin Gothic Book" charset="0"/>
              </a:rPr>
              <a:t> Audits</a:t>
            </a:r>
          </a:p>
        </p:txBody>
      </p:sp>
      <p:sp>
        <p:nvSpPr>
          <p:cNvPr id="72" name="Rectangle 71">
            <a:extLst>
              <a:ext uri="{FF2B5EF4-FFF2-40B4-BE49-F238E27FC236}">
                <a16:creationId xmlns:a16="http://schemas.microsoft.com/office/drawing/2014/main" id="{1D70A38B-08C8-CA96-EE80-2DE0E996A080}"/>
              </a:ext>
            </a:extLst>
          </p:cNvPr>
          <p:cNvSpPr/>
          <p:nvPr/>
        </p:nvSpPr>
        <p:spPr>
          <a:xfrm>
            <a:off x="4453369" y="4542674"/>
            <a:ext cx="1410680" cy="512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74" name="TextBox 73">
            <a:extLst>
              <a:ext uri="{FF2B5EF4-FFF2-40B4-BE49-F238E27FC236}">
                <a16:creationId xmlns:a16="http://schemas.microsoft.com/office/drawing/2014/main" id="{F62C8352-22BA-4BA7-1B9E-93E33A21DE60}"/>
              </a:ext>
            </a:extLst>
          </p:cNvPr>
          <p:cNvSpPr txBox="1"/>
          <p:nvPr/>
        </p:nvSpPr>
        <p:spPr>
          <a:xfrm>
            <a:off x="4346801" y="5141580"/>
            <a:ext cx="1517248" cy="76944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0" i="1" u="none" strike="noStrike" kern="1200" cap="none" spc="0" normalizeH="0" baseline="0" noProof="0">
                <a:ln>
                  <a:noFill/>
                </a:ln>
                <a:solidFill>
                  <a:srgbClr val="0F1232"/>
                </a:solidFill>
                <a:effectLst/>
                <a:uLnTx/>
                <a:uFillTx/>
                <a:latin typeface="Source Sans Pro"/>
                <a:ea typeface="+mn-ea"/>
                <a:cs typeface="+mn-cs"/>
              </a:rPr>
              <a:t>Examples</a:t>
            </a:r>
            <a:r>
              <a:rPr kumimoji="0" lang="en-US" altLang="zh-CN" sz="1100" b="0" i="0" u="none" strike="noStrike" kern="1200" cap="none" spc="0" normalizeH="0" baseline="0" noProof="0">
                <a:ln>
                  <a:noFill/>
                </a:ln>
                <a:solidFill>
                  <a:srgbClr val="0F1232"/>
                </a:solidFill>
                <a:effectLst/>
                <a:uLnTx/>
                <a:uFillTx/>
                <a:latin typeface="Source Sans Pro"/>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0F1232"/>
                </a:solidFill>
                <a:effectLst/>
                <a:uLnTx/>
                <a:uFillTx/>
                <a:latin typeface="Source Sans Pro"/>
                <a:ea typeface="+mn-ea"/>
                <a:cs typeface="+mn-cs"/>
              </a:rPr>
              <a:t>RBA VAP / CMA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100">
                <a:solidFill>
                  <a:srgbClr val="0F1232"/>
                </a:solidFill>
                <a:latin typeface="Source Sans Pro"/>
              </a:rPr>
              <a:t>RSCI audits</a:t>
            </a:r>
            <a:br>
              <a:rPr kumimoji="0" lang="en-US" altLang="zh-CN" sz="1100" b="0" i="0" u="none" strike="noStrike" kern="1200" cap="none" spc="0" normalizeH="0" baseline="0" noProof="0">
                <a:ln>
                  <a:noFill/>
                </a:ln>
                <a:solidFill>
                  <a:srgbClr val="0F1232"/>
                </a:solidFill>
                <a:effectLst/>
                <a:uLnTx/>
                <a:uFillTx/>
                <a:latin typeface="Source Sans Pro"/>
                <a:ea typeface="+mn-ea"/>
                <a:cs typeface="+mn-cs"/>
              </a:rPr>
            </a:br>
            <a:r>
              <a:rPr kumimoji="0" lang="en-US" altLang="zh-CN" sz="1100" b="0" i="0" u="none" strike="noStrike" kern="1200" cap="none" spc="0" normalizeH="0" baseline="0" noProof="0">
                <a:ln>
                  <a:noFill/>
                </a:ln>
                <a:solidFill>
                  <a:srgbClr val="0F1232"/>
                </a:solidFill>
                <a:effectLst/>
                <a:uLnTx/>
                <a:uFillTx/>
                <a:latin typeface="Source Sans Pro"/>
                <a:ea typeface="+mn-ea"/>
                <a:cs typeface="+mn-cs"/>
              </a:rPr>
              <a:t>ERSA Standard Audits</a:t>
            </a:r>
            <a:endParaRPr kumimoji="0" lang="en-HK" sz="1100" b="0" i="0" u="none" strike="noStrike" kern="1200" cap="none" spc="0" normalizeH="0" baseline="0" noProof="0">
              <a:ln>
                <a:noFill/>
              </a:ln>
              <a:solidFill>
                <a:srgbClr val="0F1232"/>
              </a:solidFill>
              <a:effectLst/>
              <a:uLnTx/>
              <a:uFillTx/>
              <a:latin typeface="Source Sans Pro"/>
              <a:ea typeface="+mn-ea"/>
              <a:cs typeface="+mn-cs"/>
            </a:endParaRPr>
          </a:p>
        </p:txBody>
      </p:sp>
      <p:sp>
        <p:nvSpPr>
          <p:cNvPr id="77" name="Rectangle 42">
            <a:extLst>
              <a:ext uri="{FF2B5EF4-FFF2-40B4-BE49-F238E27FC236}">
                <a16:creationId xmlns:a16="http://schemas.microsoft.com/office/drawing/2014/main" id="{F07A806D-123F-0786-6316-3BADA1F0E6F4}"/>
              </a:ext>
            </a:extLst>
          </p:cNvPr>
          <p:cNvSpPr>
            <a:spLocks noChangeArrowheads="1"/>
          </p:cNvSpPr>
          <p:nvPr/>
        </p:nvSpPr>
        <p:spPr bwMode="gray">
          <a:xfrm>
            <a:off x="1073299" y="1263456"/>
            <a:ext cx="2299063" cy="238141"/>
          </a:xfrm>
          <a:prstGeom prst="rect">
            <a:avLst/>
          </a:prstGeom>
          <a:noFill/>
          <a:ln w="9525">
            <a:noFill/>
            <a:miter lim="800000"/>
            <a:headEnd/>
            <a:tailEnd/>
          </a:ln>
        </p:spPr>
        <p:txBody>
          <a:bodyPr lIns="0" tIns="0" rIns="0" bIns="0" anchor="ct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088C8A"/>
                </a:solidFill>
                <a:effectLst/>
                <a:uLnTx/>
                <a:uFillTx/>
                <a:latin typeface="+mn-lt"/>
                <a:ea typeface="+mn-ea"/>
                <a:cs typeface="Franklin Gothic Book" charset="0"/>
              </a:rPr>
              <a:t>Program Design </a:t>
            </a:r>
            <a:endParaRPr kumimoji="0" lang="en-GB" sz="1100" b="0" i="0" u="none" strike="noStrike" kern="1200" cap="none" spc="0" normalizeH="0" baseline="0" noProof="0">
              <a:ln>
                <a:noFill/>
              </a:ln>
              <a:solidFill>
                <a:srgbClr val="088C8A"/>
              </a:solidFill>
              <a:effectLst/>
              <a:uLnTx/>
              <a:uFillTx/>
              <a:latin typeface="+mn-lt"/>
              <a:ea typeface="+mn-ea"/>
              <a:cs typeface="Franklin Gothic Book" charset="0"/>
            </a:endParaRPr>
          </a:p>
        </p:txBody>
      </p:sp>
      <p:cxnSp>
        <p:nvCxnSpPr>
          <p:cNvPr id="78" name="Straight Arrow Connector 77">
            <a:extLst>
              <a:ext uri="{FF2B5EF4-FFF2-40B4-BE49-F238E27FC236}">
                <a16:creationId xmlns:a16="http://schemas.microsoft.com/office/drawing/2014/main" id="{BCD8D0B9-4C48-A7A7-85A0-B55F08A8204C}"/>
              </a:ext>
            </a:extLst>
          </p:cNvPr>
          <p:cNvCxnSpPr>
            <a:cxnSpLocks/>
          </p:cNvCxnSpPr>
          <p:nvPr/>
        </p:nvCxnSpPr>
        <p:spPr bwMode="auto">
          <a:xfrm>
            <a:off x="458324" y="1483556"/>
            <a:ext cx="3468415" cy="0"/>
          </a:xfrm>
          <a:prstGeom prst="straightConnector1">
            <a:avLst/>
          </a:prstGeom>
          <a:ln w="6350">
            <a:solidFill>
              <a:schemeClr val="accent2"/>
            </a:solidFill>
            <a:tailEnd type="none"/>
          </a:ln>
        </p:spPr>
        <p:style>
          <a:lnRef idx="1">
            <a:schemeClr val="accent1"/>
          </a:lnRef>
          <a:fillRef idx="0">
            <a:schemeClr val="accent1"/>
          </a:fillRef>
          <a:effectRef idx="0">
            <a:schemeClr val="accent1"/>
          </a:effectRef>
          <a:fontRef idx="minor">
            <a:schemeClr val="tx1"/>
          </a:fontRef>
        </p:style>
      </p:cxnSp>
      <p:sp>
        <p:nvSpPr>
          <p:cNvPr id="80" name="Round Same-side Corner of Rectangle 79">
            <a:extLst>
              <a:ext uri="{FF2B5EF4-FFF2-40B4-BE49-F238E27FC236}">
                <a16:creationId xmlns:a16="http://schemas.microsoft.com/office/drawing/2014/main" id="{E71EA3EE-BA6D-5E2E-3999-BC8894B2CFD3}"/>
              </a:ext>
            </a:extLst>
          </p:cNvPr>
          <p:cNvSpPr/>
          <p:nvPr/>
        </p:nvSpPr>
        <p:spPr>
          <a:xfrm rot="16200000">
            <a:off x="8846205" y="2340573"/>
            <a:ext cx="738485" cy="1050638"/>
          </a:xfrm>
          <a:prstGeom prst="round2SameRect">
            <a:avLst>
              <a:gd name="adj1" fmla="val 0"/>
              <a:gd name="adj2" fmla="val 0"/>
            </a:avLst>
          </a:pr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1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1" name="Rounded Rectangle 80">
            <a:extLst>
              <a:ext uri="{FF2B5EF4-FFF2-40B4-BE49-F238E27FC236}">
                <a16:creationId xmlns:a16="http://schemas.microsoft.com/office/drawing/2014/main" id="{78AAB61A-32AA-065B-AA30-389F412621C9}"/>
              </a:ext>
            </a:extLst>
          </p:cNvPr>
          <p:cNvSpPr/>
          <p:nvPr/>
        </p:nvSpPr>
        <p:spPr>
          <a:xfrm>
            <a:off x="10461797" y="2954889"/>
            <a:ext cx="1054087" cy="764731"/>
          </a:xfrm>
          <a:prstGeom prst="roundRect">
            <a:avLst>
              <a:gd name="adj" fmla="val 0"/>
            </a:avLst>
          </a:prstGeom>
          <a:solidFill>
            <a:srgbClr val="848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1100" b="0" i="0" u="none" strike="noStrike" kern="1200" cap="none" spc="0" normalizeH="0" baseline="0" noProof="0">
                <a:ln>
                  <a:noFill/>
                </a:ln>
                <a:solidFill>
                  <a:srgbClr val="FFFFFF"/>
                </a:solidFill>
                <a:effectLst/>
                <a:uLnTx/>
                <a:uFillTx/>
                <a:latin typeface="Source Sans Pro"/>
                <a:ea typeface="+mn-ea"/>
                <a:cs typeface="+mn-cs"/>
              </a:rPr>
              <a:t>Investigation </a:t>
            </a:r>
          </a:p>
        </p:txBody>
      </p:sp>
      <p:sp>
        <p:nvSpPr>
          <p:cNvPr id="82" name="Rounded Rectangle 274">
            <a:extLst>
              <a:ext uri="{FF2B5EF4-FFF2-40B4-BE49-F238E27FC236}">
                <a16:creationId xmlns:a16="http://schemas.microsoft.com/office/drawing/2014/main" id="{9B4C2194-AC13-CDBC-B9C7-423E2819BC1B}"/>
              </a:ext>
            </a:extLst>
          </p:cNvPr>
          <p:cNvSpPr/>
          <p:nvPr/>
        </p:nvSpPr>
        <p:spPr>
          <a:xfrm>
            <a:off x="505968" y="1671966"/>
            <a:ext cx="3340608" cy="459071"/>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Franklin Gothic Book" charset="0"/>
              <a:ea typeface="Franklin Gothic Book" charset="0"/>
              <a:cs typeface="Franklin Gothic Book" charset="0"/>
            </a:endParaRPr>
          </a:p>
        </p:txBody>
      </p:sp>
      <p:sp>
        <p:nvSpPr>
          <p:cNvPr id="83" name="TextBox 82">
            <a:extLst>
              <a:ext uri="{FF2B5EF4-FFF2-40B4-BE49-F238E27FC236}">
                <a16:creationId xmlns:a16="http://schemas.microsoft.com/office/drawing/2014/main" id="{1E3B728E-495B-7BF3-FB10-D03616AB216C}"/>
              </a:ext>
            </a:extLst>
          </p:cNvPr>
          <p:cNvSpPr txBox="1"/>
          <p:nvPr/>
        </p:nvSpPr>
        <p:spPr>
          <a:xfrm>
            <a:off x="1582399" y="1744887"/>
            <a:ext cx="1295547"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Lato"/>
                <a:ea typeface="Franklin Gothic Book" charset="0"/>
                <a:cs typeface="Franklin Gothic Book" charset="0"/>
              </a:rPr>
              <a:t>Segmentation</a:t>
            </a:r>
          </a:p>
        </p:txBody>
      </p:sp>
      <p:sp>
        <p:nvSpPr>
          <p:cNvPr id="84" name="Rectangle 83">
            <a:extLst>
              <a:ext uri="{FF2B5EF4-FFF2-40B4-BE49-F238E27FC236}">
                <a16:creationId xmlns:a16="http://schemas.microsoft.com/office/drawing/2014/main" id="{92B20A5C-9394-C411-7AB5-34DD72389A5B}"/>
              </a:ext>
            </a:extLst>
          </p:cNvPr>
          <p:cNvSpPr/>
          <p:nvPr/>
        </p:nvSpPr>
        <p:spPr>
          <a:xfrm>
            <a:off x="4196326" y="2496650"/>
            <a:ext cx="222010" cy="1668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5" name="TextBox 84">
            <a:extLst>
              <a:ext uri="{FF2B5EF4-FFF2-40B4-BE49-F238E27FC236}">
                <a16:creationId xmlns:a16="http://schemas.microsoft.com/office/drawing/2014/main" id="{15DE41A8-E0CB-28B5-8293-376C36E3034E}"/>
              </a:ext>
            </a:extLst>
          </p:cNvPr>
          <p:cNvSpPr txBox="1"/>
          <p:nvPr/>
        </p:nvSpPr>
        <p:spPr>
          <a:xfrm>
            <a:off x="4519361" y="2567494"/>
            <a:ext cx="963227"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HK" sz="1000" b="1" i="0" u="none" strike="noStrike" kern="1200" cap="none" spc="0" normalizeH="0" baseline="0" noProof="0">
                <a:ln>
                  <a:noFill/>
                </a:ln>
                <a:solidFill>
                  <a:srgbClr val="FFFFFF"/>
                </a:solidFill>
                <a:effectLst/>
                <a:uLnTx/>
                <a:uFillTx/>
                <a:latin typeface="Source Sans Pro"/>
                <a:ea typeface="+mn-ea"/>
                <a:cs typeface="+mn-cs"/>
              </a:rPr>
              <a:t>Priority</a:t>
            </a:r>
            <a:endParaRPr kumimoji="0" lang="en-US" sz="1000" b="1" i="0" u="none" strike="noStrike" kern="1200" cap="none" spc="0" normalizeH="0" baseline="0" noProof="0">
              <a:ln>
                <a:noFill/>
              </a:ln>
              <a:solidFill>
                <a:srgbClr val="FFFFFF"/>
              </a:solidFill>
              <a:effectLst/>
              <a:uLnTx/>
              <a:uFillTx/>
              <a:latin typeface="Source Sans Pro"/>
              <a:ea typeface="+mn-ea"/>
              <a:cs typeface="+mn-cs"/>
            </a:endParaRPr>
          </a:p>
        </p:txBody>
      </p:sp>
      <p:sp>
        <p:nvSpPr>
          <p:cNvPr id="86" name="TextBox 85">
            <a:extLst>
              <a:ext uri="{FF2B5EF4-FFF2-40B4-BE49-F238E27FC236}">
                <a16:creationId xmlns:a16="http://schemas.microsoft.com/office/drawing/2014/main" id="{4F74E291-9262-80BC-F3DD-F12373CB4C7E}"/>
              </a:ext>
            </a:extLst>
          </p:cNvPr>
          <p:cNvSpPr txBox="1"/>
          <p:nvPr/>
        </p:nvSpPr>
        <p:spPr>
          <a:xfrm>
            <a:off x="4519361" y="2995297"/>
            <a:ext cx="963227"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HK" sz="1000" b="1" i="0" u="none" strike="noStrike" kern="1200" cap="none" spc="0" normalizeH="0" baseline="0" noProof="0">
                <a:ln>
                  <a:noFill/>
                </a:ln>
                <a:solidFill>
                  <a:srgbClr val="0F1232"/>
                </a:solidFill>
                <a:effectLst/>
                <a:uLnTx/>
                <a:uFillTx/>
                <a:latin typeface="Source Sans Pro"/>
                <a:ea typeface="+mn-ea"/>
                <a:cs typeface="+mn-cs"/>
              </a:rPr>
              <a:t>Moderate</a:t>
            </a:r>
            <a:endParaRPr kumimoji="0" lang="en-US" sz="1000" b="1" i="0" u="none" strike="noStrike" kern="1200" cap="none" spc="0" normalizeH="0" baseline="0" noProof="0">
              <a:ln>
                <a:noFill/>
              </a:ln>
              <a:solidFill>
                <a:srgbClr val="0F1232"/>
              </a:solidFill>
              <a:effectLst/>
              <a:uLnTx/>
              <a:uFillTx/>
              <a:latin typeface="Source Sans Pro"/>
              <a:ea typeface="+mn-ea"/>
              <a:cs typeface="+mn-cs"/>
            </a:endParaRPr>
          </a:p>
        </p:txBody>
      </p:sp>
      <p:sp>
        <p:nvSpPr>
          <p:cNvPr id="87" name="TextBox 86">
            <a:extLst>
              <a:ext uri="{FF2B5EF4-FFF2-40B4-BE49-F238E27FC236}">
                <a16:creationId xmlns:a16="http://schemas.microsoft.com/office/drawing/2014/main" id="{E7564DBB-2BF3-9F7F-7B60-3F11EE500AD3}"/>
              </a:ext>
            </a:extLst>
          </p:cNvPr>
          <p:cNvSpPr txBox="1"/>
          <p:nvPr/>
        </p:nvSpPr>
        <p:spPr>
          <a:xfrm>
            <a:off x="4519361" y="3435135"/>
            <a:ext cx="963227"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HK" sz="1000" b="1" i="0" u="none" strike="noStrike" kern="1200" cap="none" spc="0" normalizeH="0" baseline="0" noProof="0">
                <a:ln>
                  <a:noFill/>
                </a:ln>
                <a:solidFill>
                  <a:srgbClr val="FFFFFF"/>
                </a:solidFill>
                <a:effectLst/>
                <a:uLnTx/>
                <a:uFillTx/>
                <a:latin typeface="Source Sans Pro"/>
                <a:ea typeface="+mn-ea"/>
                <a:cs typeface="+mn-cs"/>
              </a:rPr>
              <a:t>Specialized</a:t>
            </a:r>
            <a:endParaRPr kumimoji="0" lang="en-US" sz="1000" b="1" i="0" u="none" strike="noStrike" kern="1200" cap="none" spc="0" normalizeH="0" baseline="0" noProof="0">
              <a:ln>
                <a:noFill/>
              </a:ln>
              <a:solidFill>
                <a:srgbClr val="FFFFFF"/>
              </a:solidFill>
              <a:effectLst/>
              <a:uLnTx/>
              <a:uFillTx/>
              <a:latin typeface="Source Sans Pro"/>
              <a:ea typeface="+mn-ea"/>
              <a:cs typeface="+mn-cs"/>
            </a:endParaRPr>
          </a:p>
        </p:txBody>
      </p:sp>
      <p:sp>
        <p:nvSpPr>
          <p:cNvPr id="88" name="TextBox 87">
            <a:extLst>
              <a:ext uri="{FF2B5EF4-FFF2-40B4-BE49-F238E27FC236}">
                <a16:creationId xmlns:a16="http://schemas.microsoft.com/office/drawing/2014/main" id="{20361422-F548-FD7A-1EFF-C47AD1FFCA40}"/>
              </a:ext>
            </a:extLst>
          </p:cNvPr>
          <p:cNvSpPr txBox="1"/>
          <p:nvPr/>
        </p:nvSpPr>
        <p:spPr>
          <a:xfrm>
            <a:off x="4519361" y="3863398"/>
            <a:ext cx="963227"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HK" sz="1000" b="1" i="0" u="none" strike="noStrike" kern="1200" cap="none" spc="0" normalizeH="0" baseline="0" noProof="0">
                <a:ln>
                  <a:noFill/>
                </a:ln>
                <a:solidFill>
                  <a:srgbClr val="0F1232"/>
                </a:solidFill>
                <a:effectLst/>
                <a:uLnTx/>
                <a:uFillTx/>
                <a:latin typeface="Source Sans Pro"/>
                <a:ea typeface="+mn-ea"/>
                <a:cs typeface="+mn-cs"/>
              </a:rPr>
              <a:t>Minimum</a:t>
            </a:r>
            <a:endParaRPr kumimoji="0" lang="en-US" sz="1000" b="1" i="0" u="none" strike="noStrike" kern="1200" cap="none" spc="0" normalizeH="0" baseline="0" noProof="0">
              <a:ln>
                <a:noFill/>
              </a:ln>
              <a:solidFill>
                <a:srgbClr val="0F1232"/>
              </a:solidFill>
              <a:effectLst/>
              <a:uLnTx/>
              <a:uFillTx/>
              <a:latin typeface="Source Sans Pro"/>
              <a:ea typeface="+mn-ea"/>
              <a:cs typeface="+mn-cs"/>
            </a:endParaRPr>
          </a:p>
        </p:txBody>
      </p:sp>
      <p:sp>
        <p:nvSpPr>
          <p:cNvPr id="89" name="TextBox 88">
            <a:extLst>
              <a:ext uri="{FF2B5EF4-FFF2-40B4-BE49-F238E27FC236}">
                <a16:creationId xmlns:a16="http://schemas.microsoft.com/office/drawing/2014/main" id="{95F0D75A-C5FB-5DC4-8464-20080CF59245}"/>
              </a:ext>
            </a:extLst>
          </p:cNvPr>
          <p:cNvSpPr txBox="1"/>
          <p:nvPr/>
        </p:nvSpPr>
        <p:spPr>
          <a:xfrm>
            <a:off x="5378058" y="2567034"/>
            <a:ext cx="2042628"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HK" sz="1000" b="0" i="0" u="none" strike="noStrike" kern="1200" cap="none" spc="0" normalizeH="0" baseline="0" noProof="0">
                <a:ln>
                  <a:noFill/>
                </a:ln>
                <a:solidFill>
                  <a:srgbClr val="FFFFFF"/>
                </a:solidFill>
                <a:effectLst/>
                <a:uLnTx/>
                <a:uFillTx/>
                <a:latin typeface="Source Sans Pro"/>
                <a:ea typeface="+mn-ea"/>
                <a:cs typeface="+mn-cs"/>
              </a:rPr>
              <a:t>Full Social Audit (E.g</a:t>
            </a:r>
            <a:r>
              <a:rPr lang="en-HK" sz="1000">
                <a:solidFill>
                  <a:srgbClr val="FFFFFF"/>
                </a:solidFill>
                <a:latin typeface="Source Sans Pro"/>
              </a:rPr>
              <a:t>. RBA)</a:t>
            </a:r>
            <a:endParaRPr kumimoji="0" lang="en-US" sz="10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90" name="TextBox 89">
            <a:extLst>
              <a:ext uri="{FF2B5EF4-FFF2-40B4-BE49-F238E27FC236}">
                <a16:creationId xmlns:a16="http://schemas.microsoft.com/office/drawing/2014/main" id="{944A797D-536E-9312-0C98-FD4AA05CE096}"/>
              </a:ext>
            </a:extLst>
          </p:cNvPr>
          <p:cNvSpPr txBox="1"/>
          <p:nvPr/>
        </p:nvSpPr>
        <p:spPr>
          <a:xfrm>
            <a:off x="5378058" y="2995297"/>
            <a:ext cx="2042628"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HK" sz="1000" b="0" i="0" u="none" strike="noStrike" kern="1200" cap="none" spc="0" normalizeH="0" baseline="0" noProof="0">
                <a:ln>
                  <a:noFill/>
                </a:ln>
                <a:solidFill>
                  <a:prstClr val="black"/>
                </a:solidFill>
                <a:effectLst/>
                <a:uLnTx/>
                <a:uFillTx/>
                <a:latin typeface="Source Sans Pro"/>
                <a:ea typeface="+mn-ea"/>
                <a:cs typeface="+mn-cs"/>
              </a:rPr>
              <a:t>Critical Issues Assessment</a:t>
            </a:r>
            <a:endParaRPr kumimoji="0" lang="en-US" sz="1000" b="0" i="0" u="none" strike="noStrike" kern="1200" cap="none" spc="0" normalizeH="0" baseline="0" noProof="0">
              <a:ln>
                <a:noFill/>
              </a:ln>
              <a:solidFill>
                <a:prstClr val="black"/>
              </a:solidFill>
              <a:effectLst/>
              <a:uLnTx/>
              <a:uFillTx/>
              <a:latin typeface="Source Sans Pro"/>
              <a:ea typeface="+mn-ea"/>
              <a:cs typeface="+mn-cs"/>
            </a:endParaRPr>
          </a:p>
        </p:txBody>
      </p:sp>
      <p:sp>
        <p:nvSpPr>
          <p:cNvPr id="91" name="TextBox 90">
            <a:extLst>
              <a:ext uri="{FF2B5EF4-FFF2-40B4-BE49-F238E27FC236}">
                <a16:creationId xmlns:a16="http://schemas.microsoft.com/office/drawing/2014/main" id="{FAD84918-220A-37C6-0111-D04307C17D7E}"/>
              </a:ext>
            </a:extLst>
          </p:cNvPr>
          <p:cNvSpPr txBox="1"/>
          <p:nvPr/>
        </p:nvSpPr>
        <p:spPr>
          <a:xfrm>
            <a:off x="5308037" y="3435135"/>
            <a:ext cx="2112649"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HK" sz="900" b="0" i="0" u="none" strike="noStrike" kern="1200" cap="none" spc="0" normalizeH="0" baseline="0" noProof="0">
                <a:ln>
                  <a:noFill/>
                </a:ln>
                <a:solidFill>
                  <a:srgbClr val="FFFFFF"/>
                </a:solidFill>
                <a:effectLst/>
                <a:uLnTx/>
                <a:uFillTx/>
                <a:latin typeface="Source Sans Pro"/>
                <a:ea typeface="+mn-ea"/>
                <a:cs typeface="+mn-cs"/>
              </a:rPr>
              <a:t>Specialized Audits + Equivalency / SAQ</a:t>
            </a:r>
            <a:endParaRPr kumimoji="0" lang="en-US" sz="9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92" name="TextBox 91">
            <a:extLst>
              <a:ext uri="{FF2B5EF4-FFF2-40B4-BE49-F238E27FC236}">
                <a16:creationId xmlns:a16="http://schemas.microsoft.com/office/drawing/2014/main" id="{C2DAE09F-2B32-171E-5892-521CE4DFDD9E}"/>
              </a:ext>
            </a:extLst>
          </p:cNvPr>
          <p:cNvSpPr txBox="1"/>
          <p:nvPr/>
        </p:nvSpPr>
        <p:spPr>
          <a:xfrm>
            <a:off x="5137891" y="3863398"/>
            <a:ext cx="2282795"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HK" sz="900" b="0" i="0" u="none" strike="noStrike" kern="1200" cap="none" spc="0" normalizeH="0" baseline="0" noProof="0">
                <a:ln>
                  <a:noFill/>
                </a:ln>
                <a:solidFill>
                  <a:srgbClr val="0F1232"/>
                </a:solidFill>
                <a:effectLst/>
                <a:uLnTx/>
                <a:uFillTx/>
                <a:latin typeface="Source Sans Pro"/>
                <a:ea typeface="+mn-ea"/>
                <a:cs typeface="+mn-cs"/>
              </a:rPr>
              <a:t>Equivalize Supplier Submitted Audits / SAQ</a:t>
            </a:r>
            <a:endParaRPr kumimoji="0" lang="en-US" sz="900" b="0" i="0" u="none" strike="noStrike" kern="1200" cap="none" spc="0" normalizeH="0" baseline="0" noProof="0">
              <a:ln>
                <a:noFill/>
              </a:ln>
              <a:solidFill>
                <a:srgbClr val="0F1232"/>
              </a:solidFill>
              <a:effectLst/>
              <a:uLnTx/>
              <a:uFillTx/>
              <a:latin typeface="Source Sans Pro"/>
              <a:ea typeface="+mn-ea"/>
              <a:cs typeface="+mn-cs"/>
            </a:endParaRPr>
          </a:p>
        </p:txBody>
      </p:sp>
      <p:sp>
        <p:nvSpPr>
          <p:cNvPr id="93" name="Rounded Rectangle 274">
            <a:extLst>
              <a:ext uri="{FF2B5EF4-FFF2-40B4-BE49-F238E27FC236}">
                <a16:creationId xmlns:a16="http://schemas.microsoft.com/office/drawing/2014/main" id="{8DB5DF81-39D9-9E94-A93A-1234DA17F8F2}"/>
              </a:ext>
            </a:extLst>
          </p:cNvPr>
          <p:cNvSpPr/>
          <p:nvPr/>
        </p:nvSpPr>
        <p:spPr>
          <a:xfrm>
            <a:off x="8362172" y="1671966"/>
            <a:ext cx="3341618" cy="464790"/>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Franklin Gothic Book" charset="0"/>
              <a:ea typeface="Franklin Gothic Book" charset="0"/>
              <a:cs typeface="Franklin Gothic Book" charset="0"/>
            </a:endParaRPr>
          </a:p>
        </p:txBody>
      </p:sp>
      <p:sp>
        <p:nvSpPr>
          <p:cNvPr id="94" name="TextBox 93">
            <a:extLst>
              <a:ext uri="{FF2B5EF4-FFF2-40B4-BE49-F238E27FC236}">
                <a16:creationId xmlns:a16="http://schemas.microsoft.com/office/drawing/2014/main" id="{8C67F7D6-F1EE-0E8E-1B07-6A3C05393479}"/>
              </a:ext>
            </a:extLst>
          </p:cNvPr>
          <p:cNvSpPr txBox="1"/>
          <p:nvPr/>
        </p:nvSpPr>
        <p:spPr>
          <a:xfrm>
            <a:off x="9425274" y="1744887"/>
            <a:ext cx="119776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Lato"/>
                <a:ea typeface="Franklin Gothic Book" charset="0"/>
                <a:cs typeface="Franklin Gothic Book" charset="0"/>
              </a:rPr>
              <a:t>Investigation</a:t>
            </a:r>
          </a:p>
        </p:txBody>
      </p:sp>
      <p:sp>
        <p:nvSpPr>
          <p:cNvPr id="105" name="Freeform 104">
            <a:extLst>
              <a:ext uri="{FF2B5EF4-FFF2-40B4-BE49-F238E27FC236}">
                <a16:creationId xmlns:a16="http://schemas.microsoft.com/office/drawing/2014/main" id="{570D66F2-AC61-3399-B1F9-D71243602AF5}"/>
              </a:ext>
            </a:extLst>
          </p:cNvPr>
          <p:cNvSpPr/>
          <p:nvPr/>
        </p:nvSpPr>
        <p:spPr>
          <a:xfrm>
            <a:off x="9765942" y="2497822"/>
            <a:ext cx="662513" cy="919068"/>
          </a:xfrm>
          <a:custGeom>
            <a:avLst/>
            <a:gdLst>
              <a:gd name="connsiteX0" fmla="*/ 662513 w 662513"/>
              <a:gd name="connsiteY0" fmla="*/ 831239 h 919068"/>
              <a:gd name="connsiteX1" fmla="*/ 574073 w 662513"/>
              <a:gd name="connsiteY1" fmla="*/ 742887 h 919068"/>
              <a:gd name="connsiteX2" fmla="*/ 574073 w 662513"/>
              <a:gd name="connsiteY2" fmla="*/ 782620 h 919068"/>
              <a:gd name="connsiteX3" fmla="*/ 486680 w 662513"/>
              <a:gd name="connsiteY3" fmla="*/ 782620 h 919068"/>
              <a:gd name="connsiteX4" fmla="*/ 425453 w 662513"/>
              <a:gd name="connsiteY4" fmla="*/ 738705 h 919068"/>
              <a:gd name="connsiteX5" fmla="*/ 195195 w 662513"/>
              <a:gd name="connsiteY5" fmla="*/ 65349 h 919068"/>
              <a:gd name="connsiteX6" fmla="*/ 103616 w 662513"/>
              <a:gd name="connsiteY6" fmla="*/ 0 h 919068"/>
              <a:gd name="connsiteX7" fmla="*/ 0 w 662513"/>
              <a:gd name="connsiteY7" fmla="*/ 0 h 919068"/>
              <a:gd name="connsiteX8" fmla="*/ 0 w 662513"/>
              <a:gd name="connsiteY8" fmla="*/ 742887 h 919068"/>
              <a:gd name="connsiteX9" fmla="*/ 116175 w 662513"/>
              <a:gd name="connsiteY9" fmla="*/ 742887 h 919068"/>
              <a:gd name="connsiteX10" fmla="*/ 221361 w 662513"/>
              <a:gd name="connsiteY10" fmla="*/ 773732 h 919068"/>
              <a:gd name="connsiteX11" fmla="*/ 345386 w 662513"/>
              <a:gd name="connsiteY11" fmla="*/ 853719 h 919068"/>
              <a:gd name="connsiteX12" fmla="*/ 433302 w 662513"/>
              <a:gd name="connsiteY12" fmla="*/ 879336 h 919068"/>
              <a:gd name="connsiteX13" fmla="*/ 575120 w 662513"/>
              <a:gd name="connsiteY13" fmla="*/ 879336 h 919068"/>
              <a:gd name="connsiteX14" fmla="*/ 575120 w 662513"/>
              <a:gd name="connsiteY14" fmla="*/ 919068 h 919068"/>
              <a:gd name="connsiteX15" fmla="*/ 662513 w 662513"/>
              <a:gd name="connsiteY15" fmla="*/ 831239 h 91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2513" h="919068">
                <a:moveTo>
                  <a:pt x="662513" y="831239"/>
                </a:moveTo>
                <a:lnTo>
                  <a:pt x="574073" y="742887"/>
                </a:lnTo>
                <a:lnTo>
                  <a:pt x="574073" y="782620"/>
                </a:lnTo>
                <a:lnTo>
                  <a:pt x="486680" y="782620"/>
                </a:lnTo>
                <a:cubicBezTo>
                  <a:pt x="458945" y="782620"/>
                  <a:pt x="434349" y="764845"/>
                  <a:pt x="425453" y="738705"/>
                </a:cubicBezTo>
                <a:lnTo>
                  <a:pt x="195195" y="65349"/>
                </a:lnTo>
                <a:cubicBezTo>
                  <a:pt x="181589" y="26140"/>
                  <a:pt x="144957" y="0"/>
                  <a:pt x="103616" y="0"/>
                </a:cubicBezTo>
                <a:lnTo>
                  <a:pt x="0" y="0"/>
                </a:lnTo>
                <a:lnTo>
                  <a:pt x="0" y="742887"/>
                </a:lnTo>
                <a:lnTo>
                  <a:pt x="116175" y="742887"/>
                </a:lnTo>
                <a:cubicBezTo>
                  <a:pt x="153330" y="742887"/>
                  <a:pt x="189962" y="753866"/>
                  <a:pt x="221361" y="773732"/>
                </a:cubicBezTo>
                <a:lnTo>
                  <a:pt x="345386" y="853719"/>
                </a:lnTo>
                <a:cubicBezTo>
                  <a:pt x="371552" y="870449"/>
                  <a:pt x="401904" y="879336"/>
                  <a:pt x="433302" y="879336"/>
                </a:cubicBezTo>
                <a:lnTo>
                  <a:pt x="575120" y="879336"/>
                </a:lnTo>
                <a:lnTo>
                  <a:pt x="575120" y="919068"/>
                </a:lnTo>
                <a:lnTo>
                  <a:pt x="662513" y="831239"/>
                </a:lnTo>
                <a:close/>
              </a:path>
            </a:pathLst>
          </a:custGeom>
          <a:solidFill>
            <a:srgbClr val="C3C6CB"/>
          </a:solidFill>
          <a:ln w="51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06" name="Freeform 105">
            <a:extLst>
              <a:ext uri="{FF2B5EF4-FFF2-40B4-BE49-F238E27FC236}">
                <a16:creationId xmlns:a16="http://schemas.microsoft.com/office/drawing/2014/main" id="{9A10AA7C-AB97-9692-5FB5-41CBBDAEF755}"/>
              </a:ext>
            </a:extLst>
          </p:cNvPr>
          <p:cNvSpPr/>
          <p:nvPr/>
        </p:nvSpPr>
        <p:spPr>
          <a:xfrm>
            <a:off x="9765942" y="3240710"/>
            <a:ext cx="662513" cy="919068"/>
          </a:xfrm>
          <a:custGeom>
            <a:avLst/>
            <a:gdLst>
              <a:gd name="connsiteX0" fmla="*/ 662513 w 662513"/>
              <a:gd name="connsiteY0" fmla="*/ 88352 h 919068"/>
              <a:gd name="connsiteX1" fmla="*/ 574073 w 662513"/>
              <a:gd name="connsiteY1" fmla="*/ 0 h 919068"/>
              <a:gd name="connsiteX2" fmla="*/ 574073 w 662513"/>
              <a:gd name="connsiteY2" fmla="*/ 39732 h 919068"/>
              <a:gd name="connsiteX3" fmla="*/ 432779 w 662513"/>
              <a:gd name="connsiteY3" fmla="*/ 39732 h 919068"/>
              <a:gd name="connsiteX4" fmla="*/ 344863 w 662513"/>
              <a:gd name="connsiteY4" fmla="*/ 65349 h 919068"/>
              <a:gd name="connsiteX5" fmla="*/ 220838 w 662513"/>
              <a:gd name="connsiteY5" fmla="*/ 145336 h 919068"/>
              <a:gd name="connsiteX6" fmla="*/ 115652 w 662513"/>
              <a:gd name="connsiteY6" fmla="*/ 176181 h 919068"/>
              <a:gd name="connsiteX7" fmla="*/ 0 w 662513"/>
              <a:gd name="connsiteY7" fmla="*/ 176181 h 919068"/>
              <a:gd name="connsiteX8" fmla="*/ 0 w 662513"/>
              <a:gd name="connsiteY8" fmla="*/ 919068 h 919068"/>
              <a:gd name="connsiteX9" fmla="*/ 104139 w 662513"/>
              <a:gd name="connsiteY9" fmla="*/ 919068 h 919068"/>
              <a:gd name="connsiteX10" fmla="*/ 195719 w 662513"/>
              <a:gd name="connsiteY10" fmla="*/ 853719 h 919068"/>
              <a:gd name="connsiteX11" fmla="*/ 425976 w 662513"/>
              <a:gd name="connsiteY11" fmla="*/ 180363 h 919068"/>
              <a:gd name="connsiteX12" fmla="*/ 487204 w 662513"/>
              <a:gd name="connsiteY12" fmla="*/ 136449 h 919068"/>
              <a:gd name="connsiteX13" fmla="*/ 575120 w 662513"/>
              <a:gd name="connsiteY13" fmla="*/ 136449 h 919068"/>
              <a:gd name="connsiteX14" fmla="*/ 575120 w 662513"/>
              <a:gd name="connsiteY14" fmla="*/ 176181 h 919068"/>
              <a:gd name="connsiteX15" fmla="*/ 662513 w 662513"/>
              <a:gd name="connsiteY15" fmla="*/ 88352 h 91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2513" h="919068">
                <a:moveTo>
                  <a:pt x="662513" y="88352"/>
                </a:moveTo>
                <a:lnTo>
                  <a:pt x="574073" y="0"/>
                </a:lnTo>
                <a:lnTo>
                  <a:pt x="574073" y="39732"/>
                </a:lnTo>
                <a:lnTo>
                  <a:pt x="432779" y="39732"/>
                </a:lnTo>
                <a:cubicBezTo>
                  <a:pt x="401904" y="39732"/>
                  <a:pt x="371028" y="48620"/>
                  <a:pt x="344863" y="65349"/>
                </a:cubicBezTo>
                <a:lnTo>
                  <a:pt x="220838" y="145336"/>
                </a:lnTo>
                <a:cubicBezTo>
                  <a:pt x="189439" y="165725"/>
                  <a:pt x="152807" y="176181"/>
                  <a:pt x="115652" y="176181"/>
                </a:cubicBezTo>
                <a:lnTo>
                  <a:pt x="0" y="176181"/>
                </a:lnTo>
                <a:lnTo>
                  <a:pt x="0" y="919068"/>
                </a:lnTo>
                <a:lnTo>
                  <a:pt x="104139" y="919068"/>
                </a:lnTo>
                <a:cubicBezTo>
                  <a:pt x="145481" y="919068"/>
                  <a:pt x="182636" y="892929"/>
                  <a:pt x="195719" y="853719"/>
                </a:cubicBezTo>
                <a:lnTo>
                  <a:pt x="425976" y="180363"/>
                </a:lnTo>
                <a:cubicBezTo>
                  <a:pt x="434872" y="154224"/>
                  <a:pt x="459468" y="136449"/>
                  <a:pt x="487204" y="136449"/>
                </a:cubicBezTo>
                <a:lnTo>
                  <a:pt x="575120" y="136449"/>
                </a:lnTo>
                <a:lnTo>
                  <a:pt x="575120" y="176181"/>
                </a:lnTo>
                <a:lnTo>
                  <a:pt x="662513" y="88352"/>
                </a:lnTo>
                <a:close/>
              </a:path>
            </a:pathLst>
          </a:custGeom>
          <a:solidFill>
            <a:srgbClr val="01182E"/>
          </a:solidFill>
          <a:ln w="51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07" name="Freeform 106">
            <a:extLst>
              <a:ext uri="{FF2B5EF4-FFF2-40B4-BE49-F238E27FC236}">
                <a16:creationId xmlns:a16="http://schemas.microsoft.com/office/drawing/2014/main" id="{2BCE9A95-B38D-C730-9160-1EFC3F4EE063}"/>
              </a:ext>
            </a:extLst>
          </p:cNvPr>
          <p:cNvSpPr/>
          <p:nvPr/>
        </p:nvSpPr>
        <p:spPr>
          <a:xfrm>
            <a:off x="10075743" y="3240710"/>
            <a:ext cx="352712" cy="175658"/>
          </a:xfrm>
          <a:custGeom>
            <a:avLst/>
            <a:gdLst>
              <a:gd name="connsiteX0" fmla="*/ 352712 w 352712"/>
              <a:gd name="connsiteY0" fmla="*/ 88352 h 175658"/>
              <a:gd name="connsiteX1" fmla="*/ 264273 w 352712"/>
              <a:gd name="connsiteY1" fmla="*/ 0 h 175658"/>
              <a:gd name="connsiteX2" fmla="*/ 264273 w 352712"/>
              <a:gd name="connsiteY2" fmla="*/ 39732 h 175658"/>
              <a:gd name="connsiteX3" fmla="*/ 264273 w 352712"/>
              <a:gd name="connsiteY3" fmla="*/ 39732 h 175658"/>
              <a:gd name="connsiteX4" fmla="*/ 122978 w 352712"/>
              <a:gd name="connsiteY4" fmla="*/ 39732 h 175658"/>
              <a:gd name="connsiteX5" fmla="*/ 35062 w 352712"/>
              <a:gd name="connsiteY5" fmla="*/ 65349 h 175658"/>
              <a:gd name="connsiteX6" fmla="*/ 0 w 352712"/>
              <a:gd name="connsiteY6" fmla="*/ 87829 h 175658"/>
              <a:gd name="connsiteX7" fmla="*/ 35062 w 352712"/>
              <a:gd name="connsiteY7" fmla="*/ 110309 h 175658"/>
              <a:gd name="connsiteX8" fmla="*/ 122978 w 352712"/>
              <a:gd name="connsiteY8" fmla="*/ 135926 h 175658"/>
              <a:gd name="connsiteX9" fmla="*/ 264796 w 352712"/>
              <a:gd name="connsiteY9" fmla="*/ 135926 h 175658"/>
              <a:gd name="connsiteX10" fmla="*/ 264796 w 352712"/>
              <a:gd name="connsiteY10" fmla="*/ 135926 h 175658"/>
              <a:gd name="connsiteX11" fmla="*/ 264796 w 352712"/>
              <a:gd name="connsiteY11" fmla="*/ 175658 h 175658"/>
              <a:gd name="connsiteX12" fmla="*/ 352712 w 352712"/>
              <a:gd name="connsiteY12" fmla="*/ 88352 h 17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2712" h="175658">
                <a:moveTo>
                  <a:pt x="352712" y="88352"/>
                </a:moveTo>
                <a:lnTo>
                  <a:pt x="264273" y="0"/>
                </a:lnTo>
                <a:lnTo>
                  <a:pt x="264273" y="39732"/>
                </a:lnTo>
                <a:lnTo>
                  <a:pt x="264273" y="39732"/>
                </a:lnTo>
                <a:lnTo>
                  <a:pt x="122978" y="39732"/>
                </a:lnTo>
                <a:cubicBezTo>
                  <a:pt x="92103" y="39732"/>
                  <a:pt x="61228" y="48620"/>
                  <a:pt x="35062" y="65349"/>
                </a:cubicBezTo>
                <a:lnTo>
                  <a:pt x="0" y="87829"/>
                </a:lnTo>
                <a:lnTo>
                  <a:pt x="35062" y="110309"/>
                </a:lnTo>
                <a:cubicBezTo>
                  <a:pt x="61228" y="127038"/>
                  <a:pt x="91580" y="135926"/>
                  <a:pt x="122978" y="135926"/>
                </a:cubicBezTo>
                <a:lnTo>
                  <a:pt x="264796" y="135926"/>
                </a:lnTo>
                <a:lnTo>
                  <a:pt x="264796" y="135926"/>
                </a:lnTo>
                <a:lnTo>
                  <a:pt x="264796" y="175658"/>
                </a:lnTo>
                <a:lnTo>
                  <a:pt x="352712" y="88352"/>
                </a:lnTo>
                <a:close/>
              </a:path>
            </a:pathLst>
          </a:custGeom>
          <a:solidFill>
            <a:srgbClr val="A3ABBD"/>
          </a:solidFill>
          <a:ln w="51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97" name="Rounded Rectangle 96">
            <a:extLst>
              <a:ext uri="{FF2B5EF4-FFF2-40B4-BE49-F238E27FC236}">
                <a16:creationId xmlns:a16="http://schemas.microsoft.com/office/drawing/2014/main" id="{E4AD148F-E088-8484-65EB-CC9D6D62853E}"/>
              </a:ext>
            </a:extLst>
          </p:cNvPr>
          <p:cNvSpPr/>
          <p:nvPr/>
        </p:nvSpPr>
        <p:spPr>
          <a:xfrm>
            <a:off x="8763539" y="2663937"/>
            <a:ext cx="896031" cy="403910"/>
          </a:xfrm>
          <a:prstGeom prst="roundRect">
            <a:avLst>
              <a:gd name="adj" fmla="val 505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1100" b="0" i="0" u="none" strike="noStrike" kern="1200" cap="none" spc="0" normalizeH="0" baseline="0" noProof="0">
                <a:ln>
                  <a:noFill/>
                </a:ln>
                <a:solidFill>
                  <a:srgbClr val="0F1232"/>
                </a:solidFill>
                <a:effectLst/>
                <a:uLnTx/>
                <a:uFillTx/>
                <a:latin typeface="Source Sans Pro"/>
                <a:ea typeface="+mn-ea"/>
                <a:cs typeface="+mn-cs"/>
              </a:rPr>
              <a:t>Media scanning </a:t>
            </a:r>
          </a:p>
        </p:txBody>
      </p:sp>
      <p:sp>
        <p:nvSpPr>
          <p:cNvPr id="98" name="Round Same-side Corner of Rectangle 97">
            <a:extLst>
              <a:ext uri="{FF2B5EF4-FFF2-40B4-BE49-F238E27FC236}">
                <a16:creationId xmlns:a16="http://schemas.microsoft.com/office/drawing/2014/main" id="{29AD489F-176A-1EB0-ACBE-451F3FBB09BC}"/>
              </a:ext>
            </a:extLst>
          </p:cNvPr>
          <p:cNvSpPr/>
          <p:nvPr/>
        </p:nvSpPr>
        <p:spPr>
          <a:xfrm rot="16200000">
            <a:off x="8842472" y="3261020"/>
            <a:ext cx="745952" cy="1050638"/>
          </a:xfrm>
          <a:prstGeom prst="round2SameRect">
            <a:avLst>
              <a:gd name="adj1" fmla="val 2222"/>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1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99" name="Rounded Rectangle 98">
            <a:extLst>
              <a:ext uri="{FF2B5EF4-FFF2-40B4-BE49-F238E27FC236}">
                <a16:creationId xmlns:a16="http://schemas.microsoft.com/office/drawing/2014/main" id="{934F7705-E4B4-6F54-BB3E-50B728577327}"/>
              </a:ext>
            </a:extLst>
          </p:cNvPr>
          <p:cNvSpPr/>
          <p:nvPr/>
        </p:nvSpPr>
        <p:spPr>
          <a:xfrm>
            <a:off x="8752553" y="3666855"/>
            <a:ext cx="929257" cy="238968"/>
          </a:xfrm>
          <a:prstGeom prst="roundRect">
            <a:avLst>
              <a:gd name="adj" fmla="val 646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1100" b="0" i="0" u="none" strike="noStrike" kern="1200" cap="none" spc="0" normalizeH="0" baseline="0" noProof="0">
                <a:ln>
                  <a:noFill/>
                </a:ln>
                <a:solidFill>
                  <a:srgbClr val="FFFFFF"/>
                </a:solidFill>
                <a:effectLst/>
                <a:uLnTx/>
                <a:uFillTx/>
                <a:latin typeface="Source Sans Pro"/>
                <a:ea typeface="+mn-ea"/>
                <a:cs typeface="+mn-cs"/>
              </a:rPr>
              <a:t>Spot Checks</a:t>
            </a:r>
          </a:p>
        </p:txBody>
      </p:sp>
      <p:sp>
        <p:nvSpPr>
          <p:cNvPr id="100" name="Rounded Rectangle 234">
            <a:extLst>
              <a:ext uri="{FF2B5EF4-FFF2-40B4-BE49-F238E27FC236}">
                <a16:creationId xmlns:a16="http://schemas.microsoft.com/office/drawing/2014/main" id="{DA33A60C-F2B7-9108-2625-87B485116E6F}"/>
              </a:ext>
            </a:extLst>
          </p:cNvPr>
          <p:cNvSpPr/>
          <p:nvPr/>
        </p:nvSpPr>
        <p:spPr>
          <a:xfrm>
            <a:off x="454047" y="1622937"/>
            <a:ext cx="3447860" cy="4242281"/>
          </a:xfrm>
          <a:prstGeom prst="roundRect">
            <a:avLst>
              <a:gd name="adj" fmla="val 0"/>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01" name="Rectangle 100">
            <a:extLst>
              <a:ext uri="{FF2B5EF4-FFF2-40B4-BE49-F238E27FC236}">
                <a16:creationId xmlns:a16="http://schemas.microsoft.com/office/drawing/2014/main" id="{6F50AF3D-B4D1-D9F0-4EAD-84E6E0C49759}"/>
              </a:ext>
            </a:extLst>
          </p:cNvPr>
          <p:cNvSpPr/>
          <p:nvPr/>
        </p:nvSpPr>
        <p:spPr>
          <a:xfrm>
            <a:off x="3812336" y="2496650"/>
            <a:ext cx="228806" cy="1661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pic>
        <p:nvPicPr>
          <p:cNvPr id="109" name="Graphic 108">
            <a:extLst>
              <a:ext uri="{FF2B5EF4-FFF2-40B4-BE49-F238E27FC236}">
                <a16:creationId xmlns:a16="http://schemas.microsoft.com/office/drawing/2014/main" id="{0F739BA1-B248-70ED-2755-CE2612128046}"/>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896" t="81831" r="-1" b="1"/>
          <a:stretch/>
        </p:blipFill>
        <p:spPr>
          <a:xfrm>
            <a:off x="3438686" y="3808650"/>
            <a:ext cx="997492" cy="276011"/>
          </a:xfrm>
          <a:prstGeom prst="rect">
            <a:avLst/>
          </a:prstGeom>
        </p:spPr>
      </p:pic>
      <p:pic>
        <p:nvPicPr>
          <p:cNvPr id="112" name="Graphic 111">
            <a:extLst>
              <a:ext uri="{FF2B5EF4-FFF2-40B4-BE49-F238E27FC236}">
                <a16:creationId xmlns:a16="http://schemas.microsoft.com/office/drawing/2014/main" id="{CD082726-ECAA-10C9-B85B-A617DB65E8CF}"/>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6896" t="81831" r="-1" b="1"/>
          <a:stretch/>
        </p:blipFill>
        <p:spPr>
          <a:xfrm>
            <a:off x="3438686" y="3374698"/>
            <a:ext cx="997492" cy="276011"/>
          </a:xfrm>
          <a:prstGeom prst="rect">
            <a:avLst/>
          </a:prstGeom>
        </p:spPr>
      </p:pic>
      <p:pic>
        <p:nvPicPr>
          <p:cNvPr id="113" name="Graphic 112">
            <a:extLst>
              <a:ext uri="{FF2B5EF4-FFF2-40B4-BE49-F238E27FC236}">
                <a16:creationId xmlns:a16="http://schemas.microsoft.com/office/drawing/2014/main" id="{779E96B3-842A-CEE4-9F35-09EACAD3B0D7}"/>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6896" t="81831" r="-1" b="1"/>
          <a:stretch/>
        </p:blipFill>
        <p:spPr>
          <a:xfrm>
            <a:off x="3438686" y="2940745"/>
            <a:ext cx="997492" cy="276011"/>
          </a:xfrm>
          <a:prstGeom prst="rect">
            <a:avLst/>
          </a:prstGeom>
        </p:spPr>
      </p:pic>
      <p:pic>
        <p:nvPicPr>
          <p:cNvPr id="114" name="Graphic 113">
            <a:extLst>
              <a:ext uri="{FF2B5EF4-FFF2-40B4-BE49-F238E27FC236}">
                <a16:creationId xmlns:a16="http://schemas.microsoft.com/office/drawing/2014/main" id="{C9DF2241-83F4-2615-CFB3-D6D755B6828F}"/>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6896" t="81831" r="-1" b="1"/>
          <a:stretch/>
        </p:blipFill>
        <p:spPr>
          <a:xfrm>
            <a:off x="3438686" y="2506792"/>
            <a:ext cx="997492" cy="276011"/>
          </a:xfrm>
          <a:prstGeom prst="rect">
            <a:avLst/>
          </a:prstGeom>
        </p:spPr>
      </p:pic>
      <p:grpSp>
        <p:nvGrpSpPr>
          <p:cNvPr id="131" name="Group 130">
            <a:extLst>
              <a:ext uri="{FF2B5EF4-FFF2-40B4-BE49-F238E27FC236}">
                <a16:creationId xmlns:a16="http://schemas.microsoft.com/office/drawing/2014/main" id="{038EA7A2-7A14-CABF-5282-7D0F78A06DE0}"/>
              </a:ext>
            </a:extLst>
          </p:cNvPr>
          <p:cNvGrpSpPr/>
          <p:nvPr/>
        </p:nvGrpSpPr>
        <p:grpSpPr>
          <a:xfrm>
            <a:off x="1089532" y="2515475"/>
            <a:ext cx="2174695" cy="2174695"/>
            <a:chOff x="836729" y="2567034"/>
            <a:chExt cx="2174695" cy="2174695"/>
          </a:xfrm>
        </p:grpSpPr>
        <p:sp>
          <p:nvSpPr>
            <p:cNvPr id="115" name="Rectangle 114">
              <a:extLst>
                <a:ext uri="{FF2B5EF4-FFF2-40B4-BE49-F238E27FC236}">
                  <a16:creationId xmlns:a16="http://schemas.microsoft.com/office/drawing/2014/main" id="{798F8741-C154-A93D-CED1-C4C1F6622A66}"/>
                </a:ext>
              </a:extLst>
            </p:cNvPr>
            <p:cNvSpPr/>
            <p:nvPr/>
          </p:nvSpPr>
          <p:spPr>
            <a:xfrm>
              <a:off x="836729" y="2567034"/>
              <a:ext cx="528775" cy="52877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16" name="Rectangle 115">
              <a:extLst>
                <a:ext uri="{FF2B5EF4-FFF2-40B4-BE49-F238E27FC236}">
                  <a16:creationId xmlns:a16="http://schemas.microsoft.com/office/drawing/2014/main" id="{A0C38D18-F0B3-BC7C-380C-6F8921FAE9E5}"/>
                </a:ext>
              </a:extLst>
            </p:cNvPr>
            <p:cNvSpPr/>
            <p:nvPr/>
          </p:nvSpPr>
          <p:spPr>
            <a:xfrm>
              <a:off x="1385369" y="2567034"/>
              <a:ext cx="528775" cy="52877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17" name="Rectangle 116">
              <a:extLst>
                <a:ext uri="{FF2B5EF4-FFF2-40B4-BE49-F238E27FC236}">
                  <a16:creationId xmlns:a16="http://schemas.microsoft.com/office/drawing/2014/main" id="{604DAF07-E129-187E-9DC1-CBA37B4BCAED}"/>
                </a:ext>
              </a:extLst>
            </p:cNvPr>
            <p:cNvSpPr/>
            <p:nvPr/>
          </p:nvSpPr>
          <p:spPr>
            <a:xfrm>
              <a:off x="1934009" y="2567034"/>
              <a:ext cx="528775" cy="528775"/>
            </a:xfrm>
            <a:prstGeom prst="rect">
              <a:avLst/>
            </a:prstGeom>
            <a:solidFill>
              <a:srgbClr val="E423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18" name="Rectangle 117">
              <a:extLst>
                <a:ext uri="{FF2B5EF4-FFF2-40B4-BE49-F238E27FC236}">
                  <a16:creationId xmlns:a16="http://schemas.microsoft.com/office/drawing/2014/main" id="{7F752CAA-EE86-DD05-F9F9-0194A4BA541A}"/>
                </a:ext>
              </a:extLst>
            </p:cNvPr>
            <p:cNvSpPr/>
            <p:nvPr/>
          </p:nvSpPr>
          <p:spPr>
            <a:xfrm>
              <a:off x="2482649" y="2567034"/>
              <a:ext cx="528775" cy="528775"/>
            </a:xfrm>
            <a:prstGeom prst="rect">
              <a:avLst/>
            </a:prstGeom>
            <a:solidFill>
              <a:srgbClr val="E423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19" name="Rectangle 118">
              <a:extLst>
                <a:ext uri="{FF2B5EF4-FFF2-40B4-BE49-F238E27FC236}">
                  <a16:creationId xmlns:a16="http://schemas.microsoft.com/office/drawing/2014/main" id="{F6988D58-093D-0350-B443-735391B4D4F3}"/>
                </a:ext>
              </a:extLst>
            </p:cNvPr>
            <p:cNvSpPr/>
            <p:nvPr/>
          </p:nvSpPr>
          <p:spPr>
            <a:xfrm>
              <a:off x="836729" y="3115674"/>
              <a:ext cx="528775" cy="52877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20" name="Rectangle 119">
              <a:extLst>
                <a:ext uri="{FF2B5EF4-FFF2-40B4-BE49-F238E27FC236}">
                  <a16:creationId xmlns:a16="http://schemas.microsoft.com/office/drawing/2014/main" id="{34104B79-8C1C-145E-16B4-9A67BFB7E468}"/>
                </a:ext>
              </a:extLst>
            </p:cNvPr>
            <p:cNvSpPr/>
            <p:nvPr/>
          </p:nvSpPr>
          <p:spPr>
            <a:xfrm>
              <a:off x="1385369" y="3115674"/>
              <a:ext cx="528775" cy="52877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21" name="Rectangle 120">
              <a:extLst>
                <a:ext uri="{FF2B5EF4-FFF2-40B4-BE49-F238E27FC236}">
                  <a16:creationId xmlns:a16="http://schemas.microsoft.com/office/drawing/2014/main" id="{306DCBB0-362E-D95F-9051-C4420B279FD1}"/>
                </a:ext>
              </a:extLst>
            </p:cNvPr>
            <p:cNvSpPr/>
            <p:nvPr/>
          </p:nvSpPr>
          <p:spPr>
            <a:xfrm>
              <a:off x="1934009" y="3115674"/>
              <a:ext cx="528775" cy="528775"/>
            </a:xfrm>
            <a:prstGeom prst="rect">
              <a:avLst/>
            </a:prstGeom>
            <a:solidFill>
              <a:srgbClr val="E423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22" name="Rectangle 121">
              <a:extLst>
                <a:ext uri="{FF2B5EF4-FFF2-40B4-BE49-F238E27FC236}">
                  <a16:creationId xmlns:a16="http://schemas.microsoft.com/office/drawing/2014/main" id="{46B98719-D40E-F0B5-73F4-39280A8175E8}"/>
                </a:ext>
              </a:extLst>
            </p:cNvPr>
            <p:cNvSpPr/>
            <p:nvPr/>
          </p:nvSpPr>
          <p:spPr>
            <a:xfrm>
              <a:off x="2482649" y="3115674"/>
              <a:ext cx="528775" cy="528775"/>
            </a:xfrm>
            <a:prstGeom prst="rect">
              <a:avLst/>
            </a:prstGeom>
            <a:solidFill>
              <a:srgbClr val="E423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23" name="Rectangle 122">
              <a:extLst>
                <a:ext uri="{FF2B5EF4-FFF2-40B4-BE49-F238E27FC236}">
                  <a16:creationId xmlns:a16="http://schemas.microsoft.com/office/drawing/2014/main" id="{70FFB365-2719-1D57-EF8E-6CE0EBB1FF05}"/>
                </a:ext>
              </a:extLst>
            </p:cNvPr>
            <p:cNvSpPr/>
            <p:nvPr/>
          </p:nvSpPr>
          <p:spPr>
            <a:xfrm>
              <a:off x="836729" y="3664314"/>
              <a:ext cx="528775" cy="5287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24" name="Rectangle 123">
              <a:extLst>
                <a:ext uri="{FF2B5EF4-FFF2-40B4-BE49-F238E27FC236}">
                  <a16:creationId xmlns:a16="http://schemas.microsoft.com/office/drawing/2014/main" id="{8F6F14EB-F9EA-DDDD-BD83-27E4A9332913}"/>
                </a:ext>
              </a:extLst>
            </p:cNvPr>
            <p:cNvSpPr/>
            <p:nvPr/>
          </p:nvSpPr>
          <p:spPr>
            <a:xfrm>
              <a:off x="1385369" y="3664314"/>
              <a:ext cx="528775" cy="5287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25" name="Rectangle 124">
              <a:extLst>
                <a:ext uri="{FF2B5EF4-FFF2-40B4-BE49-F238E27FC236}">
                  <a16:creationId xmlns:a16="http://schemas.microsoft.com/office/drawing/2014/main" id="{2F498659-325A-E84B-CD9E-6FEE453274A6}"/>
                </a:ext>
              </a:extLst>
            </p:cNvPr>
            <p:cNvSpPr/>
            <p:nvPr/>
          </p:nvSpPr>
          <p:spPr>
            <a:xfrm>
              <a:off x="1934009" y="3664314"/>
              <a:ext cx="528775" cy="528775"/>
            </a:xfrm>
            <a:prstGeom prst="rect">
              <a:avLst/>
            </a:prstGeom>
            <a:solidFill>
              <a:srgbClr val="FF5D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26" name="Rectangle 125">
              <a:extLst>
                <a:ext uri="{FF2B5EF4-FFF2-40B4-BE49-F238E27FC236}">
                  <a16:creationId xmlns:a16="http://schemas.microsoft.com/office/drawing/2014/main" id="{3F296C54-BA38-D8A5-F832-BC613CC8AF08}"/>
                </a:ext>
              </a:extLst>
            </p:cNvPr>
            <p:cNvSpPr/>
            <p:nvPr/>
          </p:nvSpPr>
          <p:spPr>
            <a:xfrm>
              <a:off x="2482649" y="3664314"/>
              <a:ext cx="528775" cy="528775"/>
            </a:xfrm>
            <a:prstGeom prst="rect">
              <a:avLst/>
            </a:prstGeom>
            <a:solidFill>
              <a:srgbClr val="FF5D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27" name="Rectangle 126">
              <a:extLst>
                <a:ext uri="{FF2B5EF4-FFF2-40B4-BE49-F238E27FC236}">
                  <a16:creationId xmlns:a16="http://schemas.microsoft.com/office/drawing/2014/main" id="{1CDE3C91-6AC3-D6EA-B7E8-5641BBBD5DF2}"/>
                </a:ext>
              </a:extLst>
            </p:cNvPr>
            <p:cNvSpPr/>
            <p:nvPr/>
          </p:nvSpPr>
          <p:spPr>
            <a:xfrm>
              <a:off x="836729" y="4212954"/>
              <a:ext cx="528775" cy="5287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28" name="Rectangle 127">
              <a:extLst>
                <a:ext uri="{FF2B5EF4-FFF2-40B4-BE49-F238E27FC236}">
                  <a16:creationId xmlns:a16="http://schemas.microsoft.com/office/drawing/2014/main" id="{DEE1BA55-35BC-E4E7-F6AE-36B71FC0FF4B}"/>
                </a:ext>
              </a:extLst>
            </p:cNvPr>
            <p:cNvSpPr/>
            <p:nvPr/>
          </p:nvSpPr>
          <p:spPr>
            <a:xfrm>
              <a:off x="1385369" y="4212954"/>
              <a:ext cx="528775" cy="5287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29" name="Rectangle 128">
              <a:extLst>
                <a:ext uri="{FF2B5EF4-FFF2-40B4-BE49-F238E27FC236}">
                  <a16:creationId xmlns:a16="http://schemas.microsoft.com/office/drawing/2014/main" id="{58472A7E-DE63-CCE5-3BDF-FAD3EE417385}"/>
                </a:ext>
              </a:extLst>
            </p:cNvPr>
            <p:cNvSpPr/>
            <p:nvPr/>
          </p:nvSpPr>
          <p:spPr>
            <a:xfrm>
              <a:off x="1934009" y="4212954"/>
              <a:ext cx="528775" cy="528775"/>
            </a:xfrm>
            <a:prstGeom prst="rect">
              <a:avLst/>
            </a:prstGeom>
            <a:solidFill>
              <a:srgbClr val="FF5D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30" name="Rectangle 129">
              <a:extLst>
                <a:ext uri="{FF2B5EF4-FFF2-40B4-BE49-F238E27FC236}">
                  <a16:creationId xmlns:a16="http://schemas.microsoft.com/office/drawing/2014/main" id="{A932B9AB-8BCB-F6DB-4DFC-BEDB1B4D00FD}"/>
                </a:ext>
              </a:extLst>
            </p:cNvPr>
            <p:cNvSpPr/>
            <p:nvPr/>
          </p:nvSpPr>
          <p:spPr>
            <a:xfrm>
              <a:off x="2482649" y="4212954"/>
              <a:ext cx="528775" cy="528775"/>
            </a:xfrm>
            <a:prstGeom prst="rect">
              <a:avLst/>
            </a:prstGeom>
            <a:solidFill>
              <a:srgbClr val="FF5D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sp>
        <p:nvSpPr>
          <p:cNvPr id="140" name="Rectangle 139">
            <a:extLst>
              <a:ext uri="{FF2B5EF4-FFF2-40B4-BE49-F238E27FC236}">
                <a16:creationId xmlns:a16="http://schemas.microsoft.com/office/drawing/2014/main" id="{8BF25549-A8B1-C549-0048-407BE7908523}"/>
              </a:ext>
            </a:extLst>
          </p:cNvPr>
          <p:cNvSpPr/>
          <p:nvPr/>
        </p:nvSpPr>
        <p:spPr>
          <a:xfrm>
            <a:off x="8189264" y="2383415"/>
            <a:ext cx="227717" cy="1898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nvGrpSpPr>
          <p:cNvPr id="141" name="Group 140">
            <a:extLst>
              <a:ext uri="{FF2B5EF4-FFF2-40B4-BE49-F238E27FC236}">
                <a16:creationId xmlns:a16="http://schemas.microsoft.com/office/drawing/2014/main" id="{15F78BAC-E3F1-72C6-24A8-CBEA5B45A1A7}"/>
              </a:ext>
            </a:extLst>
          </p:cNvPr>
          <p:cNvGrpSpPr/>
          <p:nvPr/>
        </p:nvGrpSpPr>
        <p:grpSpPr>
          <a:xfrm>
            <a:off x="7235494" y="2428686"/>
            <a:ext cx="1580400" cy="1774484"/>
            <a:chOff x="7235494" y="2428686"/>
            <a:chExt cx="1580400" cy="1774484"/>
          </a:xfrm>
        </p:grpSpPr>
        <p:pic>
          <p:nvPicPr>
            <p:cNvPr id="95" name="Graphic 94">
              <a:extLst>
                <a:ext uri="{FF2B5EF4-FFF2-40B4-BE49-F238E27FC236}">
                  <a16:creationId xmlns:a16="http://schemas.microsoft.com/office/drawing/2014/main" id="{34EC2040-C255-6C6C-5922-98B1CC7001B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235494" y="2428686"/>
              <a:ext cx="1580400" cy="1774484"/>
            </a:xfrm>
            <a:prstGeom prst="rect">
              <a:avLst/>
            </a:prstGeom>
          </p:spPr>
        </p:pic>
        <p:pic>
          <p:nvPicPr>
            <p:cNvPr id="110" name="Graphic 109">
              <a:extLst>
                <a:ext uri="{FF2B5EF4-FFF2-40B4-BE49-F238E27FC236}">
                  <a16:creationId xmlns:a16="http://schemas.microsoft.com/office/drawing/2014/main" id="{003633F5-F8E8-674A-111E-589E13CCCCB3}"/>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26896" t="55812" r="-1"/>
            <a:stretch/>
          </p:blipFill>
          <p:spPr>
            <a:xfrm>
              <a:off x="7688558" y="3420619"/>
              <a:ext cx="997492" cy="671299"/>
            </a:xfrm>
            <a:prstGeom prst="rect">
              <a:avLst/>
            </a:prstGeom>
          </p:spPr>
        </p:pic>
        <p:pic>
          <p:nvPicPr>
            <p:cNvPr id="111" name="Graphic 110">
              <a:extLst>
                <a:ext uri="{FF2B5EF4-FFF2-40B4-BE49-F238E27FC236}">
                  <a16:creationId xmlns:a16="http://schemas.microsoft.com/office/drawing/2014/main" id="{755F559A-3BDE-595E-7662-94D19F70329C}"/>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26896" t="55812" r="13558"/>
            <a:stretch/>
          </p:blipFill>
          <p:spPr>
            <a:xfrm>
              <a:off x="7463587" y="3420619"/>
              <a:ext cx="812489" cy="671299"/>
            </a:xfrm>
            <a:prstGeom prst="rect">
              <a:avLst/>
            </a:prstGeom>
          </p:spPr>
        </p:pic>
      </p:grpSp>
      <p:sp>
        <p:nvSpPr>
          <p:cNvPr id="3" name="Slide Number Placeholder 2">
            <a:extLst>
              <a:ext uri="{FF2B5EF4-FFF2-40B4-BE49-F238E27FC236}">
                <a16:creationId xmlns:a16="http://schemas.microsoft.com/office/drawing/2014/main" id="{BE0B1365-C387-21F9-40FA-170AC0E78CE8}"/>
              </a:ext>
            </a:extLst>
          </p:cNvPr>
          <p:cNvSpPr>
            <a:spLocks noGrp="1"/>
          </p:cNvSpPr>
          <p:nvPr>
            <p:ph type="sldNum" sz="quarter" idx="11"/>
          </p:nvPr>
        </p:nvSpPr>
        <p:spPr/>
        <p:txBody>
          <a:bodyPr/>
          <a:lstStyle/>
          <a:p>
            <a:fld id="{4483779D-C340-494C-9B53-38C528D6A960}" type="slidenum">
              <a:rPr lang="en-GB" smtClean="0"/>
              <a:pPr/>
              <a:t>50</a:t>
            </a:fld>
            <a:endParaRPr lang="en-GB"/>
          </a:p>
        </p:txBody>
      </p:sp>
      <p:sp>
        <p:nvSpPr>
          <p:cNvPr id="4" name="Footer Placeholder 4">
            <a:extLst>
              <a:ext uri="{FF2B5EF4-FFF2-40B4-BE49-F238E27FC236}">
                <a16:creationId xmlns:a16="http://schemas.microsoft.com/office/drawing/2014/main" id="{BE3A2919-FDAC-DF4B-FA3D-65E3FE94EFD8}"/>
              </a:ext>
            </a:extLst>
          </p:cNvPr>
          <p:cNvSpPr txBox="1">
            <a:spLocks/>
          </p:cNvSpPr>
          <p:nvPr/>
        </p:nvSpPr>
        <p:spPr>
          <a:xfrm>
            <a:off x="6527730" y="6421341"/>
            <a:ext cx="4784232" cy="183054"/>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Customer Responsible Sourcing Program</a:t>
            </a:r>
            <a:endParaRPr lang="en-GB"/>
          </a:p>
        </p:txBody>
      </p:sp>
    </p:spTree>
    <p:extLst>
      <p:ext uri="{BB962C8B-B14F-4D97-AF65-F5344CB8AC3E}">
        <p14:creationId xmlns:p14="http://schemas.microsoft.com/office/powerpoint/2010/main" val="781884688"/>
      </p:ext>
    </p:extLst>
  </p:cSld>
  <p:clrMapOvr>
    <a:masterClrMapping/>
  </p:clrMapOvr>
  <p:extLst>
    <p:ext uri="{6950BFC3-D8DA-4A85-94F7-54DA5524770B}">
      <p188:commentRel xmlns:p188="http://schemas.microsoft.com/office/powerpoint/2018/8/main" r:id="rId3"/>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6">
            <a:extLst>
              <a:ext uri="{FF2B5EF4-FFF2-40B4-BE49-F238E27FC236}">
                <a16:creationId xmlns:a16="http://schemas.microsoft.com/office/drawing/2014/main" id="{4D75C016-6F58-2155-EE8A-2AD9EE444F67}"/>
              </a:ext>
            </a:extLst>
          </p:cNvPr>
          <p:cNvGraphicFramePr>
            <a:graphicFrameLocks noGrp="1"/>
          </p:cNvGraphicFramePr>
          <p:nvPr>
            <p:extLst>
              <p:ext uri="{D42A27DB-BD31-4B8C-83A1-F6EECF244321}">
                <p14:modId xmlns:p14="http://schemas.microsoft.com/office/powerpoint/2010/main" val="2794840454"/>
              </p:ext>
            </p:extLst>
          </p:nvPr>
        </p:nvGraphicFramePr>
        <p:xfrm>
          <a:off x="399387" y="1163483"/>
          <a:ext cx="11237779" cy="4731046"/>
        </p:xfrm>
        <a:graphic>
          <a:graphicData uri="http://schemas.openxmlformats.org/drawingml/2006/table">
            <a:tbl>
              <a:tblPr firstRow="1" bandRow="1">
                <a:tableStyleId>{5C22544A-7EE6-4342-B048-85BDC9FD1C3A}</a:tableStyleId>
              </a:tblPr>
              <a:tblGrid>
                <a:gridCol w="1042971">
                  <a:extLst>
                    <a:ext uri="{9D8B030D-6E8A-4147-A177-3AD203B41FA5}">
                      <a16:colId xmlns:a16="http://schemas.microsoft.com/office/drawing/2014/main" val="139946246"/>
                    </a:ext>
                  </a:extLst>
                </a:gridCol>
                <a:gridCol w="1176262">
                  <a:extLst>
                    <a:ext uri="{9D8B030D-6E8A-4147-A177-3AD203B41FA5}">
                      <a16:colId xmlns:a16="http://schemas.microsoft.com/office/drawing/2014/main" val="2292929805"/>
                    </a:ext>
                  </a:extLst>
                </a:gridCol>
                <a:gridCol w="1313300">
                  <a:extLst>
                    <a:ext uri="{9D8B030D-6E8A-4147-A177-3AD203B41FA5}">
                      <a16:colId xmlns:a16="http://schemas.microsoft.com/office/drawing/2014/main" val="1433501426"/>
                    </a:ext>
                  </a:extLst>
                </a:gridCol>
                <a:gridCol w="2820201">
                  <a:extLst>
                    <a:ext uri="{9D8B030D-6E8A-4147-A177-3AD203B41FA5}">
                      <a16:colId xmlns:a16="http://schemas.microsoft.com/office/drawing/2014/main" val="2121252200"/>
                    </a:ext>
                  </a:extLst>
                </a:gridCol>
                <a:gridCol w="977009">
                  <a:extLst>
                    <a:ext uri="{9D8B030D-6E8A-4147-A177-3AD203B41FA5}">
                      <a16:colId xmlns:a16="http://schemas.microsoft.com/office/drawing/2014/main" val="4178449109"/>
                    </a:ext>
                  </a:extLst>
                </a:gridCol>
                <a:gridCol w="977009">
                  <a:extLst>
                    <a:ext uri="{9D8B030D-6E8A-4147-A177-3AD203B41FA5}">
                      <a16:colId xmlns:a16="http://schemas.microsoft.com/office/drawing/2014/main" val="3749992783"/>
                    </a:ext>
                  </a:extLst>
                </a:gridCol>
                <a:gridCol w="977009">
                  <a:extLst>
                    <a:ext uri="{9D8B030D-6E8A-4147-A177-3AD203B41FA5}">
                      <a16:colId xmlns:a16="http://schemas.microsoft.com/office/drawing/2014/main" val="116801647"/>
                    </a:ext>
                  </a:extLst>
                </a:gridCol>
                <a:gridCol w="977009">
                  <a:extLst>
                    <a:ext uri="{9D8B030D-6E8A-4147-A177-3AD203B41FA5}">
                      <a16:colId xmlns:a16="http://schemas.microsoft.com/office/drawing/2014/main" val="303143269"/>
                    </a:ext>
                  </a:extLst>
                </a:gridCol>
                <a:gridCol w="977009">
                  <a:extLst>
                    <a:ext uri="{9D8B030D-6E8A-4147-A177-3AD203B41FA5}">
                      <a16:colId xmlns:a16="http://schemas.microsoft.com/office/drawing/2014/main" val="2799657422"/>
                    </a:ext>
                  </a:extLst>
                </a:gridCol>
              </a:tblGrid>
              <a:tr h="561923">
                <a:tc gridSpan="4">
                  <a:txBody>
                    <a:bodyPr/>
                    <a:lstStyle/>
                    <a:p>
                      <a:pPr algn="ctr"/>
                      <a:r>
                        <a:rPr lang="en-US" sz="1400" b="0">
                          <a:solidFill>
                            <a:schemeClr val="bg1"/>
                          </a:solidFill>
                        </a:rPr>
                        <a:t>SAQs or Audits</a:t>
                      </a:r>
                    </a:p>
                  </a:txBody>
                  <a:tcPr marL="90000" anchor="ctr">
                    <a:lnL w="6350"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sz="1000" b="0">
                        <a:solidFill>
                          <a:schemeClr val="bg1">
                            <a:lumMod val="50000"/>
                          </a:schemeClr>
                        </a:solidFill>
                      </a:endParaRPr>
                    </a:p>
                  </a:txBody>
                  <a:tcPr marL="90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00499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000" b="0">
                        <a:solidFill>
                          <a:schemeClr val="bg1">
                            <a:lumMod val="50000"/>
                          </a:schemeClr>
                        </a:solidFill>
                      </a:endParaRPr>
                    </a:p>
                  </a:txBody>
                  <a:tcPr marL="90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00499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000" b="0">
                        <a:solidFill>
                          <a:schemeClr val="bg1">
                            <a:lumMod val="50000"/>
                          </a:schemeClr>
                        </a:solidFill>
                      </a:endParaRPr>
                    </a:p>
                  </a:txBody>
                  <a:tcPr marL="90000"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004992"/>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kern="1200">
                          <a:solidFill>
                            <a:schemeClr val="bg1"/>
                          </a:solidFill>
                          <a:effectLst/>
                          <a:latin typeface="+mn-lt"/>
                          <a:ea typeface="+mn-ea"/>
                          <a:cs typeface="+mn-cs"/>
                        </a:rPr>
                        <a:t>Remediation</a:t>
                      </a:r>
                    </a:p>
                  </a:txBody>
                  <a:tcPr anchor="ctr">
                    <a:lnL w="317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a:solidFill>
                          <a:schemeClr val="bg1">
                            <a:lumMod val="50000"/>
                          </a:schemeClr>
                        </a:solidFill>
                        <a:effectLst/>
                        <a:latin typeface="+mn-lt"/>
                        <a:ea typeface="+mn-ea"/>
                        <a:cs typeface="+mn-c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00499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a:solidFill>
                          <a:schemeClr val="bg1">
                            <a:lumMod val="50000"/>
                          </a:schemeClr>
                        </a:solidFill>
                        <a:effectLst/>
                        <a:latin typeface="+mn-lt"/>
                        <a:ea typeface="+mn-ea"/>
                        <a:cs typeface="+mn-c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00499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a:solidFill>
                          <a:schemeClr val="bg1">
                            <a:lumMod val="50000"/>
                          </a:schemeClr>
                        </a:solidFill>
                        <a:effectLst/>
                        <a:latin typeface="+mn-lt"/>
                        <a:ea typeface="+mn-ea"/>
                        <a:cs typeface="+mn-cs"/>
                      </a:endParaRPr>
                    </a:p>
                  </a:txBody>
                  <a:tcPr anchor="ctr">
                    <a:lnL w="6350" cap="flat" cmpd="sng" algn="ctr">
                      <a:solidFill>
                        <a:schemeClr val="bg1">
                          <a:lumMod val="7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00499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a:solidFill>
                          <a:schemeClr val="bg1">
                            <a:lumMod val="50000"/>
                          </a:schemeClr>
                        </a:solidFill>
                        <a:effectLst/>
                        <a:latin typeface="+mn-lt"/>
                        <a:ea typeface="+mn-ea"/>
                        <a:cs typeface="+mn-cs"/>
                      </a:endParaRPr>
                    </a:p>
                  </a:txBody>
                  <a:tcPr anchor="ctr">
                    <a:lnL w="9525"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00499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8172281"/>
                  </a:ext>
                </a:extLst>
              </a:tr>
              <a:tr h="561923">
                <a:tc>
                  <a:txBody>
                    <a:bodyPr/>
                    <a:lstStyle/>
                    <a:p>
                      <a:pPr algn="ctr"/>
                      <a:r>
                        <a:rPr lang="en-US" sz="900" b="0" dirty="0">
                          <a:solidFill>
                            <a:schemeClr val="tx2"/>
                          </a:solidFill>
                        </a:rPr>
                        <a:t>1/ Segment Result</a:t>
                      </a:r>
                    </a:p>
                  </a:txBody>
                  <a:tcPr marL="90000" anchor="ctr">
                    <a:lnL w="6350" cap="flat" cmpd="sng" algn="ctr">
                      <a:noFill/>
                      <a:prstDash val="solid"/>
                      <a:round/>
                      <a:headEnd type="none" w="med" len="med"/>
                      <a:tailEnd type="none" w="med" len="med"/>
                    </a:lnL>
                    <a:lnR w="3175"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900" b="0" dirty="0">
                          <a:solidFill>
                            <a:schemeClr val="tx2"/>
                          </a:solidFill>
                        </a:rPr>
                        <a:t>2/ Next Assurance Step</a:t>
                      </a:r>
                    </a:p>
                  </a:txBody>
                  <a:tcPr marL="9000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900" b="0" dirty="0">
                          <a:solidFill>
                            <a:schemeClr val="tx2"/>
                          </a:solidFill>
                        </a:rPr>
                        <a:t>3/ Assurance Result</a:t>
                      </a:r>
                    </a:p>
                  </a:txBody>
                  <a:tcPr marL="9000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900" b="0" dirty="0">
                          <a:solidFill>
                            <a:schemeClr val="tx2"/>
                          </a:solidFill>
                        </a:rPr>
                        <a:t>4/ Next Actions</a:t>
                      </a:r>
                    </a:p>
                  </a:txBody>
                  <a:tcPr marL="9000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a:solidFill>
                            <a:schemeClr val="tx2"/>
                          </a:solidFill>
                          <a:effectLst/>
                          <a:latin typeface="+mn-lt"/>
                          <a:ea typeface="+mn-ea"/>
                          <a:cs typeface="+mn-cs"/>
                        </a:rPr>
                        <a:t>Self-managed CAPs </a:t>
                      </a: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a:solidFill>
                            <a:schemeClr val="tx2"/>
                          </a:solidFill>
                          <a:effectLst/>
                          <a:latin typeface="+mn-lt"/>
                          <a:ea typeface="+mn-ea"/>
                          <a:cs typeface="+mn-cs"/>
                        </a:rPr>
                        <a:t>CAP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a:solidFill>
                            <a:schemeClr val="tx2"/>
                          </a:solidFill>
                          <a:effectLst/>
                          <a:latin typeface="+mn-lt"/>
                          <a:ea typeface="+mn-ea"/>
                          <a:cs typeface="+mn-cs"/>
                        </a:rPr>
                        <a:t>Support </a:t>
                      </a: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b="0" i="0" u="none" strike="noStrike" kern="1200">
                          <a:solidFill>
                            <a:schemeClr val="tx2"/>
                          </a:solidFill>
                          <a:effectLst/>
                          <a:latin typeface="+mn-lt"/>
                          <a:ea typeface="+mn-ea"/>
                          <a:cs typeface="+mn-cs"/>
                        </a:rPr>
                        <a:t>Digital</a:t>
                      </a:r>
                      <a:br>
                        <a:rPr lang="en-US" altLang="zh-CN" sz="900" b="0" i="0" u="none" strike="noStrike" kern="1200">
                          <a:solidFill>
                            <a:schemeClr val="tx2"/>
                          </a:solidFill>
                          <a:effectLst/>
                          <a:latin typeface="+mn-lt"/>
                          <a:ea typeface="+mn-ea"/>
                          <a:cs typeface="+mn-cs"/>
                        </a:rPr>
                      </a:br>
                      <a:r>
                        <a:rPr lang="en-US" altLang="zh-CN" sz="900" b="0" i="0" u="none" strike="noStrike" kern="1200">
                          <a:solidFill>
                            <a:schemeClr val="tx2"/>
                          </a:solidFill>
                          <a:effectLst/>
                          <a:latin typeface="+mn-lt"/>
                          <a:ea typeface="+mn-ea"/>
                          <a:cs typeface="+mn-cs"/>
                        </a:rPr>
                        <a:t>Learning </a:t>
                      </a:r>
                      <a:endParaRPr lang="en-US" sz="900" b="0" i="0" u="none" strike="noStrike" kern="1200">
                        <a:solidFill>
                          <a:schemeClr val="tx2"/>
                        </a:solidFill>
                        <a:effectLst/>
                        <a:latin typeface="+mn-lt"/>
                        <a:ea typeface="+mn-ea"/>
                        <a:cs typeface="+mn-cs"/>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a:solidFill>
                            <a:schemeClr val="tx2"/>
                          </a:solidFill>
                          <a:effectLst/>
                          <a:latin typeface="+mn-lt"/>
                          <a:ea typeface="+mn-ea"/>
                          <a:cs typeface="+mn-cs"/>
                        </a:rPr>
                        <a:t>Supplier Engagement </a:t>
                      </a: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a:solidFill>
                            <a:schemeClr val="tx2"/>
                          </a:solidFill>
                          <a:effectLst/>
                          <a:latin typeface="+mn-lt"/>
                          <a:ea typeface="+mn-ea"/>
                          <a:cs typeface="+mn-cs"/>
                        </a:rPr>
                        <a:t>Grievance Mechanism </a:t>
                      </a:r>
                    </a:p>
                  </a:txBody>
                  <a:tcPr anchor="ctr">
                    <a:lnL w="3175" cap="flat" cmpd="sng" algn="ctr">
                      <a:solidFill>
                        <a:schemeClr val="tx2"/>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36355432"/>
                  </a:ext>
                </a:extLst>
              </a:tr>
              <a:tr h="360000">
                <a:tc rowSpan="4">
                  <a:txBody>
                    <a:bodyPr/>
                    <a:lstStyle/>
                    <a:p>
                      <a:pPr algn="ctr"/>
                      <a:r>
                        <a:rPr lang="en-US" sz="900" b="1">
                          <a:solidFill>
                            <a:schemeClr val="bg1"/>
                          </a:solidFill>
                        </a:rPr>
                        <a:t>Priority</a:t>
                      </a:r>
                    </a:p>
                  </a:txBody>
                  <a:tcPr anchor="ctr">
                    <a:lnL w="12700" cap="flat" cmpd="sng" algn="ctr">
                      <a:noFill/>
                      <a:prstDash val="solid"/>
                      <a:round/>
                      <a:headEnd type="none" w="med" len="med"/>
                      <a:tailEnd type="none" w="med" len="med"/>
                    </a:lnL>
                    <a:lnR w="317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E32332"/>
                    </a:solidFill>
                  </a:tcPr>
                </a:tc>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900"/>
                        <a:t>Own Full Scope Assessment</a:t>
                      </a: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algn="ctr"/>
                      <a:endParaRPr lang="en-US" sz="1000">
                        <a:solidFill>
                          <a:schemeClr val="tx1"/>
                        </a:solidFill>
                      </a:endParaRP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a:solidFill>
                            <a:srgbClr val="000000"/>
                          </a:solidFill>
                          <a:effectLst/>
                          <a:latin typeface="+mn-lt"/>
                          <a:ea typeface="+mn-ea"/>
                          <a:cs typeface="+mn-cs"/>
                        </a:rPr>
                        <a:t>Biennial audit</a:t>
                      </a:r>
                      <a:endParaRPr lang="en-HK" sz="900"/>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lnL w="31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686562404"/>
                  </a:ext>
                </a:extLst>
              </a:tr>
              <a:tr h="360000">
                <a:tc vMerge="1">
                  <a:txBody>
                    <a:bodyPr/>
                    <a:lstStyle/>
                    <a:p>
                      <a:endParaRPr lang="en-HK"/>
                    </a:p>
                  </a:txBody>
                  <a:tcPr>
                    <a:lnT w="6350" cap="flat" cmpd="sng" algn="ctr">
                      <a:solidFill>
                        <a:schemeClr val="bg1">
                          <a:lumMod val="75000"/>
                        </a:schemeClr>
                      </a:solidFill>
                      <a:prstDash val="solid"/>
                      <a:round/>
                      <a:headEnd type="none" w="med" len="med"/>
                      <a:tailEnd type="none" w="med" len="med"/>
                    </a:lnT>
                  </a:tcPr>
                </a:tc>
                <a:tc vMerge="1">
                  <a:txBody>
                    <a:bodyPr/>
                    <a:lstStyle/>
                    <a:p>
                      <a:endParaRPr lang="en-HK"/>
                    </a:p>
                  </a:txBody>
                  <a:tcPr>
                    <a:lnT w="6350" cap="flat" cmpd="sng" algn="ctr">
                      <a:solidFill>
                        <a:schemeClr val="bg1">
                          <a:lumMod val="75000"/>
                        </a:schemeClr>
                      </a:solidFill>
                      <a:prstDash val="solid"/>
                      <a:round/>
                      <a:headEnd type="none" w="med" len="med"/>
                      <a:tailEnd type="none" w="med" len="med"/>
                    </a:lnT>
                  </a:tcPr>
                </a:tc>
                <a:tc>
                  <a:txBody>
                    <a:bodyPr/>
                    <a:lstStyle/>
                    <a:p>
                      <a:pPr algn="ctr"/>
                      <a:endParaRPr lang="en-US" sz="1000">
                        <a:solidFill>
                          <a:schemeClr val="tx1"/>
                        </a:solidFill>
                      </a:endParaRP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a:solidFill>
                            <a:srgbClr val="000000"/>
                          </a:solidFill>
                          <a:effectLst/>
                          <a:latin typeface="+mn-lt"/>
                          <a:ea typeface="+mn-ea"/>
                          <a:cs typeface="+mn-cs"/>
                        </a:rPr>
                        <a:t>Annual audit </a:t>
                      </a:r>
                      <a:endParaRPr lang="en-HK" sz="900"/>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nchor="ctr">
                    <a:lnL w="31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943012720"/>
                  </a:ext>
                </a:extLst>
              </a:tr>
              <a:tr h="360000">
                <a:tc vMerge="1">
                  <a:txBody>
                    <a:bodyPr/>
                    <a:lstStyle/>
                    <a:p>
                      <a:endParaRPr lang="en-HK"/>
                    </a:p>
                  </a:txBody>
                  <a:tcPr/>
                </a:tc>
                <a:tc vMerge="1">
                  <a:txBody>
                    <a:bodyPr/>
                    <a:lstStyle/>
                    <a:p>
                      <a:endParaRPr lang="en-HK"/>
                    </a:p>
                  </a:txBody>
                  <a:tcPr/>
                </a:tc>
                <a:tc>
                  <a:txBody>
                    <a:bodyPr/>
                    <a:lstStyle/>
                    <a:p>
                      <a:pPr algn="ctr"/>
                      <a:endParaRPr lang="en-US" sz="1000">
                        <a:solidFill>
                          <a:schemeClr val="tx1"/>
                        </a:solidFill>
                      </a:endParaRP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altLang="zh-CN" sz="900" b="0" i="0" u="none" strike="noStrike" kern="1200">
                          <a:solidFill>
                            <a:srgbClr val="000000"/>
                          </a:solidFill>
                          <a:effectLst/>
                          <a:latin typeface="+mn-lt"/>
                          <a:ea typeface="+mn-ea"/>
                          <a:cs typeface="+mn-cs"/>
                        </a:rPr>
                        <a:t>Follow-up audit </a:t>
                      </a:r>
                      <a:endParaRPr lang="en-HK" sz="900"/>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nchor="ctr">
                    <a:lnL w="31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87554832"/>
                  </a:ext>
                </a:extLst>
              </a:tr>
              <a:tr h="360000">
                <a:tc vMerge="1">
                  <a:txBody>
                    <a:bodyPr/>
                    <a:lstStyle/>
                    <a:p>
                      <a:endParaRPr lang="en-US" sz="1000"/>
                    </a:p>
                  </a:txBody>
                  <a:tcPr/>
                </a:tc>
                <a:tc vMerge="1">
                  <a:txBody>
                    <a:bodyPr/>
                    <a:lstStyle/>
                    <a:p>
                      <a:endParaRPr lang="en-US" sz="1000"/>
                    </a:p>
                  </a:txBody>
                  <a:tcPr/>
                </a:tc>
                <a:tc>
                  <a:txBody>
                    <a:bodyPr/>
                    <a:lstStyle/>
                    <a:p>
                      <a:pPr algn="ctr"/>
                      <a:endParaRPr lang="en-US" sz="1000">
                        <a:solidFill>
                          <a:schemeClr val="tx1"/>
                        </a:solidFill>
                      </a:endParaRP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a:solidFill>
                            <a:srgbClr val="000000"/>
                          </a:solidFill>
                          <a:effectLst/>
                          <a:latin typeface="+mn-lt"/>
                          <a:ea typeface="+mn-ea"/>
                          <a:cs typeface="+mn-cs"/>
                        </a:rPr>
                        <a:t>Potential suspension of business &amp; re-audit</a:t>
                      </a: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lnL w="31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833857551"/>
                  </a:ext>
                </a:extLst>
              </a:tr>
              <a:tr h="367200">
                <a:tc rowSpan="2">
                  <a:txBody>
                    <a:bodyPr/>
                    <a:lstStyle/>
                    <a:p>
                      <a:pPr algn="ctr"/>
                      <a:r>
                        <a:rPr lang="en-US" sz="900" b="1">
                          <a:solidFill>
                            <a:schemeClr val="tx1"/>
                          </a:solidFill>
                        </a:rPr>
                        <a:t>Moderate</a:t>
                      </a:r>
                    </a:p>
                  </a:txBody>
                  <a:tcPr anchor="ctr">
                    <a:lnL w="12700" cap="flat" cmpd="sng" algn="ctr">
                      <a:noFill/>
                      <a:prstDash val="solid"/>
                      <a:round/>
                      <a:headEnd type="none" w="med" len="med"/>
                      <a:tailEnd type="none" w="med" len="med"/>
                    </a:lnL>
                    <a:lnR w="317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accent6"/>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900"/>
                        <a:t>Critical Issue Assessment </a:t>
                      </a: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HK" sz="900">
                        <a:solidFill>
                          <a:schemeClr val="bg2"/>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a:solidFill>
                            <a:srgbClr val="000000"/>
                          </a:solidFill>
                          <a:effectLst/>
                          <a:latin typeface="+mn-lt"/>
                          <a:ea typeface="+mn-ea"/>
                          <a:cs typeface="+mn-cs"/>
                        </a:rPr>
                        <a:t>Bi-annual / Annual CIA audit </a:t>
                      </a:r>
                      <a:endParaRPr lang="en-HK" sz="900"/>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nchor="ctr">
                    <a:lnL w="31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206853852"/>
                  </a:ext>
                </a:extLst>
              </a:tr>
              <a:tr h="360000">
                <a:tc vMerge="1">
                  <a:txBody>
                    <a:bodyPr/>
                    <a:lstStyle/>
                    <a:p>
                      <a:endParaRPr lang="en-US" sz="1000"/>
                    </a:p>
                  </a:txBody>
                  <a:tcPr/>
                </a:tc>
                <a:tc vMerge="1">
                  <a:txBody>
                    <a:bodyPr/>
                    <a:lstStyle/>
                    <a:p>
                      <a:endParaRPr lang="en-US" sz="10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HK" sz="1000">
                        <a:solidFill>
                          <a:srgbClr val="E32332"/>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a:solidFill>
                            <a:srgbClr val="000000"/>
                          </a:solidFill>
                          <a:effectLst/>
                          <a:latin typeface="+mn-lt"/>
                          <a:ea typeface="+mn-ea"/>
                          <a:cs typeface="+mn-cs"/>
                        </a:rPr>
                        <a:t>Potential suspension of business &amp; re-audit </a:t>
                      </a:r>
                      <a:endParaRPr lang="en-HK" sz="900"/>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nchor="ctr">
                    <a:lnL w="31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06070945"/>
                  </a:ext>
                </a:extLst>
              </a:tr>
              <a:tr h="360000">
                <a:tc rowSpan="2">
                  <a:txBody>
                    <a:bodyPr/>
                    <a:lstStyle/>
                    <a:p>
                      <a:pPr algn="ctr"/>
                      <a:r>
                        <a:rPr lang="en-US" sz="900" b="1">
                          <a:solidFill>
                            <a:schemeClr val="bg1"/>
                          </a:solidFill>
                        </a:rPr>
                        <a:t>Specialized</a:t>
                      </a:r>
                    </a:p>
                  </a:txBody>
                  <a:tcPr anchor="ctr">
                    <a:lnL w="12700" cap="flat" cmpd="sng" algn="ctr">
                      <a:noFill/>
                      <a:prstDash val="solid"/>
                      <a:round/>
                      <a:headEnd type="none" w="med" len="med"/>
                      <a:tailEnd type="none" w="med" len="med"/>
                    </a:lnL>
                    <a:lnR w="317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5D2E"/>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900"/>
                        <a:t>Specialized Audits </a:t>
                      </a:r>
                      <a:br>
                        <a:rPr lang="en-HK" sz="900"/>
                      </a:br>
                      <a:r>
                        <a:rPr lang="en-HK" sz="900"/>
                        <a:t>+ EQ / SAQ </a:t>
                      </a: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HK" sz="1000">
                        <a:solidFill>
                          <a:schemeClr val="tx1"/>
                        </a:solidFill>
                      </a:endParaRP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900"/>
                        <a:t>Annual EQ + SAQ</a:t>
                      </a: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nchor="ctr">
                    <a:lnL w="31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836918181"/>
                  </a:ext>
                </a:extLst>
              </a:tr>
              <a:tr h="360000">
                <a:tc vMerge="1">
                  <a:txBody>
                    <a:bodyPr/>
                    <a:lstStyle/>
                    <a:p>
                      <a:pPr algn="ctr"/>
                      <a:endParaRPr lang="en-US" sz="1000">
                        <a:solidFill>
                          <a:schemeClr val="bg1"/>
                        </a:solidFill>
                      </a:endParaRP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rgbClr val="004992"/>
                      </a:solidFill>
                      <a:prstDash val="solid"/>
                      <a:round/>
                      <a:headEnd type="none" w="med" len="med"/>
                      <a:tailEnd type="none" w="med" len="med"/>
                    </a:lnB>
                    <a:solidFill>
                      <a:srgbClr val="F26F23"/>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HK" sz="1000"/>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rgbClr val="004992"/>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HK" sz="1000">
                        <a:solidFill>
                          <a:schemeClr val="tx1"/>
                        </a:solidFill>
                      </a:endParaRP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900"/>
                        <a:t>CIA or Full Scope Assessment </a:t>
                      </a: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nchor="ctr">
                    <a:lnL w="31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351651062"/>
                  </a:ext>
                </a:extLst>
              </a:tr>
              <a:tr h="360000">
                <a:tc rowSpan="2">
                  <a:txBody>
                    <a:bodyPr/>
                    <a:lstStyle/>
                    <a:p>
                      <a:pPr algn="ctr"/>
                      <a:r>
                        <a:rPr lang="en-US" sz="900" b="1">
                          <a:solidFill>
                            <a:schemeClr val="tx2"/>
                          </a:solidFill>
                        </a:rPr>
                        <a:t>Minimum</a:t>
                      </a:r>
                    </a:p>
                  </a:txBody>
                  <a:tcPr anchor="ctr">
                    <a:lnL w="12700" cap="flat" cmpd="sng" algn="ctr">
                      <a:noFill/>
                      <a:prstDash val="solid"/>
                      <a:round/>
                      <a:headEnd type="none" w="med" len="med"/>
                      <a:tailEnd type="none" w="med" len="med"/>
                    </a:lnL>
                    <a:lnR w="317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bg2"/>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900"/>
                        <a:t>EQ / SAQ </a:t>
                      </a: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HK" sz="1000">
                        <a:solidFill>
                          <a:schemeClr val="tx1"/>
                        </a:solidFill>
                      </a:endParaRP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900"/>
                        <a:t>Annual EQ + SAQ</a:t>
                      </a: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nchor="ctr">
                    <a:lnL w="31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817632892"/>
                  </a:ext>
                </a:extLst>
              </a:tr>
              <a:tr h="360000">
                <a:tc vMerge="1">
                  <a:txBody>
                    <a:bodyPr/>
                    <a:lstStyle/>
                    <a:p>
                      <a:pPr algn="ctr"/>
                      <a:endParaRPr lang="en-US" sz="1000">
                        <a:solidFill>
                          <a:schemeClr val="bg1"/>
                        </a:solidFill>
                      </a:endParaRP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55B047"/>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HK" sz="1000"/>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HK" sz="1000">
                        <a:solidFill>
                          <a:schemeClr val="tx1"/>
                        </a:solidFill>
                      </a:endParaRPr>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900"/>
                        <a:t>CIA or Full Scope Assessment </a:t>
                      </a: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n-lt"/>
                        <a:ea typeface="+mn-ea"/>
                        <a:cs typeface="+mn-cs"/>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dirty="0">
                        <a:solidFill>
                          <a:srgbClr val="000000"/>
                        </a:solidFill>
                        <a:effectLst/>
                        <a:latin typeface="+mn-lt"/>
                        <a:ea typeface="+mn-ea"/>
                        <a:cs typeface="+mn-cs"/>
                      </a:endParaRPr>
                    </a:p>
                  </a:txBody>
                  <a:tcPr anchor="ctr">
                    <a:lnL w="31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188067304"/>
                  </a:ext>
                </a:extLst>
              </a:tr>
            </a:tbl>
          </a:graphicData>
        </a:graphic>
      </p:graphicFrame>
      <p:pic>
        <p:nvPicPr>
          <p:cNvPr id="8" name="Graphic 7">
            <a:extLst>
              <a:ext uri="{FF2B5EF4-FFF2-40B4-BE49-F238E27FC236}">
                <a16:creationId xmlns:a16="http://schemas.microsoft.com/office/drawing/2014/main" id="{128E462A-005F-39C1-D62C-839E88EE73D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20169" y="2361922"/>
            <a:ext cx="216000" cy="216000"/>
          </a:xfrm>
          <a:prstGeom prst="rect">
            <a:avLst/>
          </a:prstGeom>
        </p:spPr>
      </p:pic>
      <p:sp>
        <p:nvSpPr>
          <p:cNvPr id="16" name="Rounded Rectangle 15">
            <a:extLst>
              <a:ext uri="{FF2B5EF4-FFF2-40B4-BE49-F238E27FC236}">
                <a16:creationId xmlns:a16="http://schemas.microsoft.com/office/drawing/2014/main" id="{F3B793B9-84B7-7ECF-6A73-F6485447EF0E}"/>
              </a:ext>
            </a:extLst>
          </p:cNvPr>
          <p:cNvSpPr/>
          <p:nvPr/>
        </p:nvSpPr>
        <p:spPr>
          <a:xfrm>
            <a:off x="2701518" y="2361507"/>
            <a:ext cx="216000" cy="216000"/>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F1232"/>
                </a:solidFill>
                <a:effectLst/>
                <a:uLnTx/>
                <a:uFillTx/>
                <a:latin typeface="Source Sans Pro"/>
                <a:ea typeface="+mn-ea"/>
                <a:cs typeface="+mn-cs"/>
              </a:rPr>
              <a:t>A</a:t>
            </a:r>
          </a:p>
        </p:txBody>
      </p:sp>
      <p:sp>
        <p:nvSpPr>
          <p:cNvPr id="17" name="Rounded Rectangle 16">
            <a:extLst>
              <a:ext uri="{FF2B5EF4-FFF2-40B4-BE49-F238E27FC236}">
                <a16:creationId xmlns:a16="http://schemas.microsoft.com/office/drawing/2014/main" id="{9D8FB034-9614-E85E-7336-85E03E1A53A2}"/>
              </a:ext>
            </a:extLst>
          </p:cNvPr>
          <p:cNvSpPr/>
          <p:nvPr/>
        </p:nvSpPr>
        <p:spPr>
          <a:xfrm>
            <a:off x="2701518" y="2717469"/>
            <a:ext cx="216000" cy="216000"/>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F1232"/>
                </a:solidFill>
                <a:effectLst/>
                <a:uLnTx/>
                <a:uFillTx/>
                <a:latin typeface="Source Sans Pro"/>
                <a:ea typeface="+mn-ea"/>
                <a:cs typeface="+mn-cs"/>
              </a:rPr>
              <a:t>B</a:t>
            </a:r>
          </a:p>
        </p:txBody>
      </p:sp>
      <p:sp>
        <p:nvSpPr>
          <p:cNvPr id="18" name="Rounded Rectangle 17">
            <a:extLst>
              <a:ext uri="{FF2B5EF4-FFF2-40B4-BE49-F238E27FC236}">
                <a16:creationId xmlns:a16="http://schemas.microsoft.com/office/drawing/2014/main" id="{C555281F-D669-C3E8-F0F9-511C5F227089}"/>
              </a:ext>
            </a:extLst>
          </p:cNvPr>
          <p:cNvSpPr/>
          <p:nvPr/>
        </p:nvSpPr>
        <p:spPr>
          <a:xfrm>
            <a:off x="2701518" y="3084861"/>
            <a:ext cx="216000" cy="216000"/>
          </a:xfrm>
          <a:prstGeom prst="roundRect">
            <a:avLst>
              <a:gd name="adj" fmla="val 0"/>
            </a:avLst>
          </a:prstGeom>
          <a:solidFill>
            <a:srgbClr val="FF5D2E"/>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ource Sans Pro"/>
                <a:ea typeface="+mn-ea"/>
                <a:cs typeface="+mn-cs"/>
              </a:rPr>
              <a:t>C</a:t>
            </a:r>
          </a:p>
        </p:txBody>
      </p:sp>
      <p:sp>
        <p:nvSpPr>
          <p:cNvPr id="20" name="Rounded Rectangle 19">
            <a:extLst>
              <a:ext uri="{FF2B5EF4-FFF2-40B4-BE49-F238E27FC236}">
                <a16:creationId xmlns:a16="http://schemas.microsoft.com/office/drawing/2014/main" id="{1742DDB4-AEAA-5DD3-E149-34272C91C283}"/>
              </a:ext>
            </a:extLst>
          </p:cNvPr>
          <p:cNvSpPr/>
          <p:nvPr/>
        </p:nvSpPr>
        <p:spPr>
          <a:xfrm>
            <a:off x="2701518" y="3430481"/>
            <a:ext cx="216000" cy="216000"/>
          </a:xfrm>
          <a:prstGeom prst="roundRect">
            <a:avLst>
              <a:gd name="adj" fmla="val 0"/>
            </a:avLst>
          </a:prstGeom>
          <a:solidFill>
            <a:srgbClr val="E3233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ource Sans Pro"/>
                <a:ea typeface="+mn-ea"/>
                <a:cs typeface="+mn-cs"/>
              </a:rPr>
              <a:t>D</a:t>
            </a:r>
          </a:p>
        </p:txBody>
      </p:sp>
      <p:pic>
        <p:nvPicPr>
          <p:cNvPr id="73" name="Graphic 72">
            <a:extLst>
              <a:ext uri="{FF2B5EF4-FFF2-40B4-BE49-F238E27FC236}">
                <a16:creationId xmlns:a16="http://schemas.microsoft.com/office/drawing/2014/main" id="{0832C102-4BBA-F8CD-74F6-10AD874D6E3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83081" y="2361922"/>
            <a:ext cx="216000" cy="216000"/>
          </a:xfrm>
          <a:prstGeom prst="rect">
            <a:avLst/>
          </a:prstGeom>
        </p:spPr>
      </p:pic>
      <p:pic>
        <p:nvPicPr>
          <p:cNvPr id="75" name="Graphic 74">
            <a:extLst>
              <a:ext uri="{FF2B5EF4-FFF2-40B4-BE49-F238E27FC236}">
                <a16:creationId xmlns:a16="http://schemas.microsoft.com/office/drawing/2014/main" id="{6445D21E-9FFA-FE77-FB76-84CE2C091EC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58185" y="2361922"/>
            <a:ext cx="216000" cy="216000"/>
          </a:xfrm>
          <a:prstGeom prst="rect">
            <a:avLst/>
          </a:prstGeom>
        </p:spPr>
      </p:pic>
      <p:pic>
        <p:nvPicPr>
          <p:cNvPr id="102" name="Graphic 101">
            <a:extLst>
              <a:ext uri="{FF2B5EF4-FFF2-40B4-BE49-F238E27FC236}">
                <a16:creationId xmlns:a16="http://schemas.microsoft.com/office/drawing/2014/main" id="{808A5CE5-B77A-3C08-EC4C-13924A4CFCF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83081" y="2715490"/>
            <a:ext cx="216000" cy="216000"/>
          </a:xfrm>
          <a:prstGeom prst="rect">
            <a:avLst/>
          </a:prstGeom>
        </p:spPr>
      </p:pic>
      <p:pic>
        <p:nvPicPr>
          <p:cNvPr id="104" name="Graphic 103">
            <a:extLst>
              <a:ext uri="{FF2B5EF4-FFF2-40B4-BE49-F238E27FC236}">
                <a16:creationId xmlns:a16="http://schemas.microsoft.com/office/drawing/2014/main" id="{6DF47FCC-A6CD-812C-5095-41D5B5A2BD4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58185" y="2715490"/>
            <a:ext cx="216000" cy="216000"/>
          </a:xfrm>
          <a:prstGeom prst="rect">
            <a:avLst/>
          </a:prstGeom>
        </p:spPr>
      </p:pic>
      <p:pic>
        <p:nvPicPr>
          <p:cNvPr id="108" name="Graphic 107">
            <a:extLst>
              <a:ext uri="{FF2B5EF4-FFF2-40B4-BE49-F238E27FC236}">
                <a16:creationId xmlns:a16="http://schemas.microsoft.com/office/drawing/2014/main" id="{842DDB7B-5287-BE50-10F9-D4193436A40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07721" y="2715490"/>
            <a:ext cx="216000" cy="216000"/>
          </a:xfrm>
          <a:prstGeom prst="rect">
            <a:avLst/>
          </a:prstGeom>
        </p:spPr>
      </p:pic>
      <p:pic>
        <p:nvPicPr>
          <p:cNvPr id="142" name="Graphic 141">
            <a:extLst>
              <a:ext uri="{FF2B5EF4-FFF2-40B4-BE49-F238E27FC236}">
                <a16:creationId xmlns:a16="http://schemas.microsoft.com/office/drawing/2014/main" id="{5FA1C928-ABFF-79ED-A0F4-C287B20E39A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83081" y="3081250"/>
            <a:ext cx="216000" cy="216000"/>
          </a:xfrm>
          <a:prstGeom prst="rect">
            <a:avLst/>
          </a:prstGeom>
        </p:spPr>
      </p:pic>
      <p:pic>
        <p:nvPicPr>
          <p:cNvPr id="143" name="Graphic 142">
            <a:extLst>
              <a:ext uri="{FF2B5EF4-FFF2-40B4-BE49-F238E27FC236}">
                <a16:creationId xmlns:a16="http://schemas.microsoft.com/office/drawing/2014/main" id="{3DC0C58A-6FF2-E266-B0C6-88627DBACFB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58185" y="3081250"/>
            <a:ext cx="216000" cy="216000"/>
          </a:xfrm>
          <a:prstGeom prst="rect">
            <a:avLst/>
          </a:prstGeom>
        </p:spPr>
      </p:pic>
      <p:pic>
        <p:nvPicPr>
          <p:cNvPr id="144" name="Graphic 143">
            <a:extLst>
              <a:ext uri="{FF2B5EF4-FFF2-40B4-BE49-F238E27FC236}">
                <a16:creationId xmlns:a16="http://schemas.microsoft.com/office/drawing/2014/main" id="{A51ABA43-4C13-1C49-7E18-B88317E85D6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07721" y="3081250"/>
            <a:ext cx="216000" cy="216000"/>
          </a:xfrm>
          <a:prstGeom prst="rect">
            <a:avLst/>
          </a:prstGeom>
        </p:spPr>
      </p:pic>
      <p:pic>
        <p:nvPicPr>
          <p:cNvPr id="147" name="Graphic 146">
            <a:extLst>
              <a:ext uri="{FF2B5EF4-FFF2-40B4-BE49-F238E27FC236}">
                <a16:creationId xmlns:a16="http://schemas.microsoft.com/office/drawing/2014/main" id="{3BC90B92-B6D2-AAC3-06B3-D3D6D243665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83081" y="3434818"/>
            <a:ext cx="216000" cy="216000"/>
          </a:xfrm>
          <a:prstGeom prst="rect">
            <a:avLst/>
          </a:prstGeom>
        </p:spPr>
      </p:pic>
      <p:pic>
        <p:nvPicPr>
          <p:cNvPr id="148" name="Graphic 147">
            <a:extLst>
              <a:ext uri="{FF2B5EF4-FFF2-40B4-BE49-F238E27FC236}">
                <a16:creationId xmlns:a16="http://schemas.microsoft.com/office/drawing/2014/main" id="{A2CFD334-F3C2-E5CB-B995-48268AC29CF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58185" y="3434818"/>
            <a:ext cx="216000" cy="216000"/>
          </a:xfrm>
          <a:prstGeom prst="rect">
            <a:avLst/>
          </a:prstGeom>
        </p:spPr>
      </p:pic>
      <p:pic>
        <p:nvPicPr>
          <p:cNvPr id="150" name="Graphic 149">
            <a:extLst>
              <a:ext uri="{FF2B5EF4-FFF2-40B4-BE49-F238E27FC236}">
                <a16:creationId xmlns:a16="http://schemas.microsoft.com/office/drawing/2014/main" id="{5689A801-A137-2048-9F06-B8CD56DBCC0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58441" y="3434818"/>
            <a:ext cx="216000" cy="216000"/>
          </a:xfrm>
          <a:prstGeom prst="rect">
            <a:avLst/>
          </a:prstGeom>
        </p:spPr>
      </p:pic>
      <p:pic>
        <p:nvPicPr>
          <p:cNvPr id="152" name="Graphic 151">
            <a:extLst>
              <a:ext uri="{FF2B5EF4-FFF2-40B4-BE49-F238E27FC236}">
                <a16:creationId xmlns:a16="http://schemas.microsoft.com/office/drawing/2014/main" id="{4135613C-CC65-B249-31AD-D1BFF95CF9B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83081" y="3800578"/>
            <a:ext cx="216000" cy="216000"/>
          </a:xfrm>
          <a:prstGeom prst="rect">
            <a:avLst/>
          </a:prstGeom>
        </p:spPr>
      </p:pic>
      <p:pic>
        <p:nvPicPr>
          <p:cNvPr id="154" name="Graphic 153">
            <a:extLst>
              <a:ext uri="{FF2B5EF4-FFF2-40B4-BE49-F238E27FC236}">
                <a16:creationId xmlns:a16="http://schemas.microsoft.com/office/drawing/2014/main" id="{C0F2B044-3A68-46CF-020E-D5A6B9D3A84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07721" y="3800578"/>
            <a:ext cx="216000" cy="216000"/>
          </a:xfrm>
          <a:prstGeom prst="rect">
            <a:avLst/>
          </a:prstGeom>
        </p:spPr>
      </p:pic>
      <p:pic>
        <p:nvPicPr>
          <p:cNvPr id="157" name="Graphic 156">
            <a:extLst>
              <a:ext uri="{FF2B5EF4-FFF2-40B4-BE49-F238E27FC236}">
                <a16:creationId xmlns:a16="http://schemas.microsoft.com/office/drawing/2014/main" id="{5F48498C-D612-AFD7-B311-810EA61233A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83081" y="4166338"/>
            <a:ext cx="216000" cy="216000"/>
          </a:xfrm>
          <a:prstGeom prst="rect">
            <a:avLst/>
          </a:prstGeom>
        </p:spPr>
      </p:pic>
      <p:pic>
        <p:nvPicPr>
          <p:cNvPr id="160" name="Graphic 159">
            <a:extLst>
              <a:ext uri="{FF2B5EF4-FFF2-40B4-BE49-F238E27FC236}">
                <a16:creationId xmlns:a16="http://schemas.microsoft.com/office/drawing/2014/main" id="{B631B2F7-0ECF-534C-34A3-FD04A6B85C6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58441" y="4166338"/>
            <a:ext cx="216000" cy="216000"/>
          </a:xfrm>
          <a:prstGeom prst="rect">
            <a:avLst/>
          </a:prstGeom>
        </p:spPr>
      </p:pic>
      <p:pic>
        <p:nvPicPr>
          <p:cNvPr id="162" name="Graphic 161">
            <a:extLst>
              <a:ext uri="{FF2B5EF4-FFF2-40B4-BE49-F238E27FC236}">
                <a16:creationId xmlns:a16="http://schemas.microsoft.com/office/drawing/2014/main" id="{2656687E-E404-D575-F48F-B219A34D023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83081" y="4532098"/>
            <a:ext cx="216000" cy="216000"/>
          </a:xfrm>
          <a:prstGeom prst="rect">
            <a:avLst/>
          </a:prstGeom>
        </p:spPr>
      </p:pic>
      <p:pic>
        <p:nvPicPr>
          <p:cNvPr id="163" name="Graphic 162">
            <a:extLst>
              <a:ext uri="{FF2B5EF4-FFF2-40B4-BE49-F238E27FC236}">
                <a16:creationId xmlns:a16="http://schemas.microsoft.com/office/drawing/2014/main" id="{AC816ABE-7FFA-2D78-2153-56C053E1DE0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58185" y="4532098"/>
            <a:ext cx="216000" cy="216000"/>
          </a:xfrm>
          <a:prstGeom prst="rect">
            <a:avLst/>
          </a:prstGeom>
        </p:spPr>
      </p:pic>
      <p:pic>
        <p:nvPicPr>
          <p:cNvPr id="164" name="Graphic 163">
            <a:extLst>
              <a:ext uri="{FF2B5EF4-FFF2-40B4-BE49-F238E27FC236}">
                <a16:creationId xmlns:a16="http://schemas.microsoft.com/office/drawing/2014/main" id="{F4C51E32-C581-5820-670A-AD3E0B2737B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07721" y="4532098"/>
            <a:ext cx="216000" cy="216000"/>
          </a:xfrm>
          <a:prstGeom prst="rect">
            <a:avLst/>
          </a:prstGeom>
        </p:spPr>
      </p:pic>
      <p:pic>
        <p:nvPicPr>
          <p:cNvPr id="167" name="Graphic 166">
            <a:extLst>
              <a:ext uri="{FF2B5EF4-FFF2-40B4-BE49-F238E27FC236}">
                <a16:creationId xmlns:a16="http://schemas.microsoft.com/office/drawing/2014/main" id="{6A62DC1F-6EC2-DB99-3FDB-9F63D49D63F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83081" y="4885666"/>
            <a:ext cx="216000" cy="216000"/>
          </a:xfrm>
          <a:prstGeom prst="rect">
            <a:avLst/>
          </a:prstGeom>
        </p:spPr>
      </p:pic>
      <p:pic>
        <p:nvPicPr>
          <p:cNvPr id="168" name="Graphic 167">
            <a:extLst>
              <a:ext uri="{FF2B5EF4-FFF2-40B4-BE49-F238E27FC236}">
                <a16:creationId xmlns:a16="http://schemas.microsoft.com/office/drawing/2014/main" id="{7936D0F9-6636-7DAF-75C2-79065EE6A0A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58185" y="4885666"/>
            <a:ext cx="216000" cy="216000"/>
          </a:xfrm>
          <a:prstGeom prst="rect">
            <a:avLst/>
          </a:prstGeom>
        </p:spPr>
      </p:pic>
      <p:pic>
        <p:nvPicPr>
          <p:cNvPr id="170" name="Graphic 169">
            <a:extLst>
              <a:ext uri="{FF2B5EF4-FFF2-40B4-BE49-F238E27FC236}">
                <a16:creationId xmlns:a16="http://schemas.microsoft.com/office/drawing/2014/main" id="{4C1769EE-22AE-97D4-A00D-EC407D7F884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58441" y="4885666"/>
            <a:ext cx="216000" cy="216000"/>
          </a:xfrm>
          <a:prstGeom prst="rect">
            <a:avLst/>
          </a:prstGeom>
        </p:spPr>
      </p:pic>
      <p:pic>
        <p:nvPicPr>
          <p:cNvPr id="172" name="Graphic 171">
            <a:extLst>
              <a:ext uri="{FF2B5EF4-FFF2-40B4-BE49-F238E27FC236}">
                <a16:creationId xmlns:a16="http://schemas.microsoft.com/office/drawing/2014/main" id="{47FDD335-F3DA-A777-A196-00D01BC9E88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83081" y="5251426"/>
            <a:ext cx="216000" cy="216000"/>
          </a:xfrm>
          <a:prstGeom prst="rect">
            <a:avLst/>
          </a:prstGeom>
        </p:spPr>
      </p:pic>
      <p:pic>
        <p:nvPicPr>
          <p:cNvPr id="174" name="Graphic 173">
            <a:extLst>
              <a:ext uri="{FF2B5EF4-FFF2-40B4-BE49-F238E27FC236}">
                <a16:creationId xmlns:a16="http://schemas.microsoft.com/office/drawing/2014/main" id="{49530AD5-4291-9B4F-FFE5-C368417E0B6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07721" y="5251426"/>
            <a:ext cx="216000" cy="216000"/>
          </a:xfrm>
          <a:prstGeom prst="rect">
            <a:avLst/>
          </a:prstGeom>
        </p:spPr>
      </p:pic>
      <p:pic>
        <p:nvPicPr>
          <p:cNvPr id="177" name="Graphic 176">
            <a:extLst>
              <a:ext uri="{FF2B5EF4-FFF2-40B4-BE49-F238E27FC236}">
                <a16:creationId xmlns:a16="http://schemas.microsoft.com/office/drawing/2014/main" id="{562178A9-8CDA-582B-82D5-FA629F26B49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83081" y="5604994"/>
            <a:ext cx="216000" cy="216000"/>
          </a:xfrm>
          <a:prstGeom prst="rect">
            <a:avLst/>
          </a:prstGeom>
        </p:spPr>
      </p:pic>
      <p:pic>
        <p:nvPicPr>
          <p:cNvPr id="180" name="Graphic 179">
            <a:extLst>
              <a:ext uri="{FF2B5EF4-FFF2-40B4-BE49-F238E27FC236}">
                <a16:creationId xmlns:a16="http://schemas.microsoft.com/office/drawing/2014/main" id="{3D5FB164-2A58-DF5A-4A42-6F0BE77C2EC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58441" y="5604994"/>
            <a:ext cx="216000" cy="216000"/>
          </a:xfrm>
          <a:prstGeom prst="rect">
            <a:avLst/>
          </a:prstGeom>
        </p:spPr>
      </p:pic>
      <p:sp>
        <p:nvSpPr>
          <p:cNvPr id="181" name="Rounded Rectangle 180">
            <a:extLst>
              <a:ext uri="{FF2B5EF4-FFF2-40B4-BE49-F238E27FC236}">
                <a16:creationId xmlns:a16="http://schemas.microsoft.com/office/drawing/2014/main" id="{91489BA2-AB25-4CB3-9FB8-3A9795863AFC}"/>
              </a:ext>
            </a:extLst>
          </p:cNvPr>
          <p:cNvSpPr/>
          <p:nvPr/>
        </p:nvSpPr>
        <p:spPr>
          <a:xfrm>
            <a:off x="2701518" y="4527765"/>
            <a:ext cx="216000" cy="216000"/>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F1232"/>
                </a:solidFill>
                <a:effectLst/>
                <a:uLnTx/>
                <a:uFillTx/>
                <a:latin typeface="Source Sans Pro"/>
                <a:ea typeface="+mn-ea"/>
                <a:cs typeface="+mn-cs"/>
              </a:rPr>
              <a:t>A</a:t>
            </a:r>
          </a:p>
        </p:txBody>
      </p:sp>
      <p:sp>
        <p:nvSpPr>
          <p:cNvPr id="182" name="Rounded Rectangle 181">
            <a:extLst>
              <a:ext uri="{FF2B5EF4-FFF2-40B4-BE49-F238E27FC236}">
                <a16:creationId xmlns:a16="http://schemas.microsoft.com/office/drawing/2014/main" id="{FCA629D5-6857-CE60-01ED-5671543F9209}"/>
              </a:ext>
            </a:extLst>
          </p:cNvPr>
          <p:cNvSpPr/>
          <p:nvPr/>
        </p:nvSpPr>
        <p:spPr>
          <a:xfrm>
            <a:off x="2998698" y="4527765"/>
            <a:ext cx="216000" cy="216000"/>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F1232"/>
                </a:solidFill>
                <a:effectLst/>
                <a:uLnTx/>
                <a:uFillTx/>
                <a:latin typeface="Source Sans Pro"/>
                <a:ea typeface="+mn-ea"/>
                <a:cs typeface="+mn-cs"/>
              </a:rPr>
              <a:t>B</a:t>
            </a:r>
          </a:p>
        </p:txBody>
      </p:sp>
      <p:sp>
        <p:nvSpPr>
          <p:cNvPr id="183" name="Rounded Rectangle 182">
            <a:extLst>
              <a:ext uri="{FF2B5EF4-FFF2-40B4-BE49-F238E27FC236}">
                <a16:creationId xmlns:a16="http://schemas.microsoft.com/office/drawing/2014/main" id="{94A32A58-2FE2-A433-15BB-12C43CA589A0}"/>
              </a:ext>
            </a:extLst>
          </p:cNvPr>
          <p:cNvSpPr/>
          <p:nvPr/>
        </p:nvSpPr>
        <p:spPr>
          <a:xfrm>
            <a:off x="3300232" y="4532661"/>
            <a:ext cx="216000" cy="216000"/>
          </a:xfrm>
          <a:prstGeom prst="roundRect">
            <a:avLst>
              <a:gd name="adj" fmla="val 0"/>
            </a:avLst>
          </a:prstGeom>
          <a:solidFill>
            <a:srgbClr val="FF5D2E"/>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ource Sans Pro"/>
                <a:ea typeface="+mn-ea"/>
                <a:cs typeface="+mn-cs"/>
              </a:rPr>
              <a:t>C</a:t>
            </a:r>
          </a:p>
        </p:txBody>
      </p:sp>
      <p:sp>
        <p:nvSpPr>
          <p:cNvPr id="184" name="Rounded Rectangle 183">
            <a:extLst>
              <a:ext uri="{FF2B5EF4-FFF2-40B4-BE49-F238E27FC236}">
                <a16:creationId xmlns:a16="http://schemas.microsoft.com/office/drawing/2014/main" id="{7CA8923B-44D4-9A8C-2103-6A89D3F204A7}"/>
              </a:ext>
            </a:extLst>
          </p:cNvPr>
          <p:cNvSpPr/>
          <p:nvPr/>
        </p:nvSpPr>
        <p:spPr>
          <a:xfrm>
            <a:off x="2701518" y="4889167"/>
            <a:ext cx="216000" cy="216000"/>
          </a:xfrm>
          <a:prstGeom prst="roundRect">
            <a:avLst>
              <a:gd name="adj" fmla="val 0"/>
            </a:avLst>
          </a:prstGeom>
          <a:solidFill>
            <a:srgbClr val="E3233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ource Sans Pro"/>
                <a:ea typeface="+mn-ea"/>
                <a:cs typeface="+mn-cs"/>
              </a:rPr>
              <a:t>D</a:t>
            </a:r>
          </a:p>
        </p:txBody>
      </p:sp>
      <p:sp>
        <p:nvSpPr>
          <p:cNvPr id="185" name="Rounded Rectangle 184">
            <a:extLst>
              <a:ext uri="{FF2B5EF4-FFF2-40B4-BE49-F238E27FC236}">
                <a16:creationId xmlns:a16="http://schemas.microsoft.com/office/drawing/2014/main" id="{110CEEFC-846E-B02C-1C52-D7C3DD31C249}"/>
              </a:ext>
            </a:extLst>
          </p:cNvPr>
          <p:cNvSpPr/>
          <p:nvPr/>
        </p:nvSpPr>
        <p:spPr>
          <a:xfrm>
            <a:off x="2701518" y="5246222"/>
            <a:ext cx="216000" cy="216000"/>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F1232"/>
                </a:solidFill>
                <a:effectLst/>
                <a:uLnTx/>
                <a:uFillTx/>
                <a:latin typeface="Source Sans Pro"/>
                <a:ea typeface="+mn-ea"/>
                <a:cs typeface="+mn-cs"/>
              </a:rPr>
              <a:t>A</a:t>
            </a:r>
          </a:p>
        </p:txBody>
      </p:sp>
      <p:sp>
        <p:nvSpPr>
          <p:cNvPr id="186" name="Rounded Rectangle 185">
            <a:extLst>
              <a:ext uri="{FF2B5EF4-FFF2-40B4-BE49-F238E27FC236}">
                <a16:creationId xmlns:a16="http://schemas.microsoft.com/office/drawing/2014/main" id="{0ADF26C3-7532-C6DB-A77F-9D2953FD2957}"/>
              </a:ext>
            </a:extLst>
          </p:cNvPr>
          <p:cNvSpPr/>
          <p:nvPr/>
        </p:nvSpPr>
        <p:spPr>
          <a:xfrm>
            <a:off x="2998698" y="5246222"/>
            <a:ext cx="216000" cy="216000"/>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F1232"/>
                </a:solidFill>
                <a:effectLst/>
                <a:uLnTx/>
                <a:uFillTx/>
                <a:latin typeface="Source Sans Pro"/>
                <a:ea typeface="+mn-ea"/>
                <a:cs typeface="+mn-cs"/>
              </a:rPr>
              <a:t>B</a:t>
            </a:r>
          </a:p>
        </p:txBody>
      </p:sp>
      <p:sp>
        <p:nvSpPr>
          <p:cNvPr id="187" name="Rounded Rectangle 186">
            <a:extLst>
              <a:ext uri="{FF2B5EF4-FFF2-40B4-BE49-F238E27FC236}">
                <a16:creationId xmlns:a16="http://schemas.microsoft.com/office/drawing/2014/main" id="{F4948DED-E0F3-4CBC-E299-75EF9F9EDA29}"/>
              </a:ext>
            </a:extLst>
          </p:cNvPr>
          <p:cNvSpPr/>
          <p:nvPr/>
        </p:nvSpPr>
        <p:spPr>
          <a:xfrm>
            <a:off x="3300232" y="5251118"/>
            <a:ext cx="216000" cy="216000"/>
          </a:xfrm>
          <a:prstGeom prst="roundRect">
            <a:avLst>
              <a:gd name="adj" fmla="val 0"/>
            </a:avLst>
          </a:prstGeom>
          <a:solidFill>
            <a:srgbClr val="FF5D2E"/>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ource Sans Pro"/>
                <a:ea typeface="+mn-ea"/>
                <a:cs typeface="+mn-cs"/>
              </a:rPr>
              <a:t>C</a:t>
            </a:r>
          </a:p>
        </p:txBody>
      </p:sp>
      <p:sp>
        <p:nvSpPr>
          <p:cNvPr id="188" name="Rounded Rectangle 187">
            <a:extLst>
              <a:ext uri="{FF2B5EF4-FFF2-40B4-BE49-F238E27FC236}">
                <a16:creationId xmlns:a16="http://schemas.microsoft.com/office/drawing/2014/main" id="{D899266D-8C5A-EB4F-1251-F27E8BD21123}"/>
              </a:ext>
            </a:extLst>
          </p:cNvPr>
          <p:cNvSpPr/>
          <p:nvPr/>
        </p:nvSpPr>
        <p:spPr>
          <a:xfrm>
            <a:off x="2701518" y="5607624"/>
            <a:ext cx="216000" cy="216000"/>
          </a:xfrm>
          <a:prstGeom prst="roundRect">
            <a:avLst>
              <a:gd name="adj" fmla="val 0"/>
            </a:avLst>
          </a:prstGeom>
          <a:solidFill>
            <a:srgbClr val="E3233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ource Sans Pro"/>
                <a:ea typeface="+mn-ea"/>
                <a:cs typeface="+mn-cs"/>
              </a:rPr>
              <a:t>D</a:t>
            </a:r>
          </a:p>
        </p:txBody>
      </p:sp>
      <p:sp>
        <p:nvSpPr>
          <p:cNvPr id="10" name="Title 1">
            <a:extLst>
              <a:ext uri="{FF2B5EF4-FFF2-40B4-BE49-F238E27FC236}">
                <a16:creationId xmlns:a16="http://schemas.microsoft.com/office/drawing/2014/main" id="{28823B6C-7F63-70AA-421A-895865A0EEFF}"/>
              </a:ext>
            </a:extLst>
          </p:cNvPr>
          <p:cNvSpPr>
            <a:spLocks noGrp="1"/>
          </p:cNvSpPr>
          <p:nvPr>
            <p:ph type="ctrTitle"/>
          </p:nvPr>
        </p:nvSpPr>
        <p:spPr>
          <a:xfrm>
            <a:off x="467360" y="385200"/>
            <a:ext cx="11038840" cy="563133"/>
          </a:xfrm>
        </p:spPr>
        <p:txBody>
          <a:bodyPr>
            <a:normAutofit/>
          </a:bodyPr>
          <a:lstStyle/>
          <a:p>
            <a:r>
              <a:rPr lang="en-US" sz="3200" dirty="0"/>
              <a:t>Example of Program Design</a:t>
            </a:r>
            <a:endParaRPr lang="en-HK" sz="3200" b="0" dirty="0"/>
          </a:p>
        </p:txBody>
      </p:sp>
      <p:sp>
        <p:nvSpPr>
          <p:cNvPr id="11" name="Rounded Rectangle 15">
            <a:extLst>
              <a:ext uri="{FF2B5EF4-FFF2-40B4-BE49-F238E27FC236}">
                <a16:creationId xmlns:a16="http://schemas.microsoft.com/office/drawing/2014/main" id="{34738A4F-3F7F-F15E-1C09-90836667A7EE}"/>
              </a:ext>
            </a:extLst>
          </p:cNvPr>
          <p:cNvSpPr/>
          <p:nvPr/>
        </p:nvSpPr>
        <p:spPr>
          <a:xfrm>
            <a:off x="2701518" y="3803389"/>
            <a:ext cx="216000" cy="216000"/>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F1232"/>
                </a:solidFill>
                <a:effectLst/>
                <a:uLnTx/>
                <a:uFillTx/>
                <a:latin typeface="Source Sans Pro"/>
                <a:ea typeface="+mn-ea"/>
                <a:cs typeface="+mn-cs"/>
              </a:rPr>
              <a:t>A</a:t>
            </a:r>
          </a:p>
        </p:txBody>
      </p:sp>
      <p:sp>
        <p:nvSpPr>
          <p:cNvPr id="12" name="Rounded Rectangle 16">
            <a:extLst>
              <a:ext uri="{FF2B5EF4-FFF2-40B4-BE49-F238E27FC236}">
                <a16:creationId xmlns:a16="http://schemas.microsoft.com/office/drawing/2014/main" id="{56AC9127-A990-F535-B39B-9214E46FAD3D}"/>
              </a:ext>
            </a:extLst>
          </p:cNvPr>
          <p:cNvSpPr/>
          <p:nvPr/>
        </p:nvSpPr>
        <p:spPr>
          <a:xfrm>
            <a:off x="2998698" y="3803389"/>
            <a:ext cx="216000" cy="216000"/>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F1232"/>
                </a:solidFill>
                <a:effectLst/>
                <a:uLnTx/>
                <a:uFillTx/>
                <a:latin typeface="Source Sans Pro"/>
                <a:ea typeface="+mn-ea"/>
                <a:cs typeface="+mn-cs"/>
              </a:rPr>
              <a:t>B</a:t>
            </a:r>
          </a:p>
        </p:txBody>
      </p:sp>
      <p:sp>
        <p:nvSpPr>
          <p:cNvPr id="13" name="Rounded Rectangle 182">
            <a:extLst>
              <a:ext uri="{FF2B5EF4-FFF2-40B4-BE49-F238E27FC236}">
                <a16:creationId xmlns:a16="http://schemas.microsoft.com/office/drawing/2014/main" id="{D1069EAE-F7A6-52AC-75C3-3E1702438892}"/>
              </a:ext>
            </a:extLst>
          </p:cNvPr>
          <p:cNvSpPr/>
          <p:nvPr/>
        </p:nvSpPr>
        <p:spPr>
          <a:xfrm>
            <a:off x="3300232" y="3803389"/>
            <a:ext cx="216000" cy="216000"/>
          </a:xfrm>
          <a:prstGeom prst="roundRect">
            <a:avLst>
              <a:gd name="adj" fmla="val 0"/>
            </a:avLst>
          </a:prstGeom>
          <a:solidFill>
            <a:srgbClr val="FF5D2E"/>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ource Sans Pro"/>
                <a:ea typeface="+mn-ea"/>
                <a:cs typeface="+mn-cs"/>
              </a:rPr>
              <a:t>C</a:t>
            </a:r>
          </a:p>
        </p:txBody>
      </p:sp>
      <p:sp>
        <p:nvSpPr>
          <p:cNvPr id="14" name="Rounded Rectangle 183">
            <a:extLst>
              <a:ext uri="{FF2B5EF4-FFF2-40B4-BE49-F238E27FC236}">
                <a16:creationId xmlns:a16="http://schemas.microsoft.com/office/drawing/2014/main" id="{3A85721D-E1C8-39F3-9103-665D9303DBD9}"/>
              </a:ext>
            </a:extLst>
          </p:cNvPr>
          <p:cNvSpPr/>
          <p:nvPr/>
        </p:nvSpPr>
        <p:spPr>
          <a:xfrm>
            <a:off x="2701518" y="4164791"/>
            <a:ext cx="216000" cy="216000"/>
          </a:xfrm>
          <a:prstGeom prst="roundRect">
            <a:avLst>
              <a:gd name="adj" fmla="val 0"/>
            </a:avLst>
          </a:prstGeom>
          <a:solidFill>
            <a:srgbClr val="E3233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ource Sans Pro"/>
                <a:ea typeface="+mn-ea"/>
                <a:cs typeface="+mn-cs"/>
              </a:rPr>
              <a:t>D</a:t>
            </a:r>
          </a:p>
        </p:txBody>
      </p:sp>
      <p:sp>
        <p:nvSpPr>
          <p:cNvPr id="2" name="Footer Placeholder 6">
            <a:extLst>
              <a:ext uri="{FF2B5EF4-FFF2-40B4-BE49-F238E27FC236}">
                <a16:creationId xmlns:a16="http://schemas.microsoft.com/office/drawing/2014/main" id="{62AA72E6-8F34-1CE0-E2B8-A8D1F98EE21D}"/>
              </a:ext>
            </a:extLst>
          </p:cNvPr>
          <p:cNvSpPr>
            <a:spLocks noGrp="1"/>
          </p:cNvSpPr>
          <p:nvPr>
            <p:ph type="ftr" sz="quarter" idx="3"/>
          </p:nvPr>
        </p:nvSpPr>
        <p:spPr>
          <a:xfrm>
            <a:off x="8354354" y="6414586"/>
            <a:ext cx="337028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Lato Black" panose="020F0A02020204030203" pitchFamily="34" charset="0"/>
                <a:ea typeface="+mn-ea"/>
                <a:cs typeface="+mn-cs"/>
              </a:rPr>
              <a:t>Segmentation</a:t>
            </a:r>
          </a:p>
        </p:txBody>
      </p:sp>
    </p:spTree>
    <p:extLst>
      <p:ext uri="{BB962C8B-B14F-4D97-AF65-F5344CB8AC3E}">
        <p14:creationId xmlns:p14="http://schemas.microsoft.com/office/powerpoint/2010/main" val="29276796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446FA32E-B762-EFCE-7755-09DFBF37EEB3}"/>
              </a:ext>
            </a:extLst>
          </p:cNvPr>
          <p:cNvGraphicFramePr>
            <a:graphicFrameLocks noGrp="1"/>
          </p:cNvGraphicFramePr>
          <p:nvPr/>
        </p:nvGraphicFramePr>
        <p:xfrm>
          <a:off x="567344" y="1105023"/>
          <a:ext cx="3600000" cy="1666229"/>
        </p:xfrm>
        <a:graphic>
          <a:graphicData uri="http://schemas.openxmlformats.org/drawingml/2006/table">
            <a:tbl>
              <a:tblPr firstRow="1" bandRow="1">
                <a:tableStyleId>{5C22544A-7EE6-4342-B048-85BDC9FD1C3A}</a:tableStyleId>
              </a:tblPr>
              <a:tblGrid>
                <a:gridCol w="786912">
                  <a:extLst>
                    <a:ext uri="{9D8B030D-6E8A-4147-A177-3AD203B41FA5}">
                      <a16:colId xmlns:a16="http://schemas.microsoft.com/office/drawing/2014/main" val="3190427420"/>
                    </a:ext>
                  </a:extLst>
                </a:gridCol>
                <a:gridCol w="2813088">
                  <a:extLst>
                    <a:ext uri="{9D8B030D-6E8A-4147-A177-3AD203B41FA5}">
                      <a16:colId xmlns:a16="http://schemas.microsoft.com/office/drawing/2014/main" val="2649919511"/>
                    </a:ext>
                  </a:extLst>
                </a:gridCol>
              </a:tblGrid>
              <a:tr h="252000">
                <a:tc>
                  <a:txBody>
                    <a:bodyPr/>
                    <a:lstStyle/>
                    <a:p>
                      <a:pPr algn="l" rtl="0" fontAlgn="b"/>
                      <a:r>
                        <a:rPr lang="en-HK" sz="900" u="none" strike="noStrike">
                          <a:solidFill>
                            <a:schemeClr val="tx1"/>
                          </a:solidFill>
                          <a:effectLst/>
                          <a:latin typeface="+mn-lt"/>
                        </a:rPr>
                        <a:t>Client </a:t>
                      </a:r>
                      <a:endParaRPr lang="en-HK" sz="900" b="1" i="0" u="none" strike="noStrike">
                        <a:solidFill>
                          <a:schemeClr val="tx1"/>
                        </a:solidFill>
                        <a:effectLst/>
                        <a:latin typeface="+mn-lt"/>
                      </a:endParaRPr>
                    </a:p>
                  </a:txBody>
                  <a:tcPr marL="90000" marR="90000" marT="36000" marB="36000" anchor="ctr">
                    <a:lnL w="12700" cmpd="sng">
                      <a:noFill/>
                    </a:lnL>
                    <a:lnR w="12700" cmpd="sng">
                      <a:noFill/>
                    </a:lnR>
                    <a:lnT w="12700" cmpd="sng">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rtl="0" fontAlgn="b"/>
                      <a:r>
                        <a:rPr lang="en-US" sz="900" b="1" i="0" u="none" strike="noStrike">
                          <a:solidFill>
                            <a:schemeClr val="tx1"/>
                          </a:solidFill>
                          <a:effectLst/>
                          <a:latin typeface="+mn-lt"/>
                        </a:rPr>
                        <a:t>Kroger</a:t>
                      </a:r>
                      <a:endParaRPr lang="en-HK" sz="900" b="1" i="0" u="none" strike="noStrike">
                        <a:solidFill>
                          <a:schemeClr val="tx1"/>
                        </a:solidFill>
                        <a:effectLst/>
                        <a:latin typeface="+mn-lt"/>
                      </a:endParaRPr>
                    </a:p>
                  </a:txBody>
                  <a:tcPr marL="90000" marR="90000" marT="36000" marB="36000" anchor="ctr">
                    <a:lnL w="12700" cmpd="sng">
                      <a:noFill/>
                    </a:lnL>
                    <a:lnR w="12700" cmpd="sng">
                      <a:noFill/>
                    </a:lnR>
                    <a:lnT w="12700" cmpd="sng">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37310482"/>
                  </a:ext>
                </a:extLst>
              </a:tr>
              <a:tr h="298229">
                <a:tc>
                  <a:txBody>
                    <a:bodyPr/>
                    <a:lstStyle/>
                    <a:p>
                      <a:pPr algn="l" rtl="0" fontAlgn="b"/>
                      <a:r>
                        <a:rPr lang="en-HK" sz="900" u="none" strike="noStrike">
                          <a:solidFill>
                            <a:schemeClr val="tx1"/>
                          </a:solidFill>
                          <a:effectLst/>
                          <a:latin typeface="+mn-lt"/>
                        </a:rPr>
                        <a:t>Focus Area </a:t>
                      </a:r>
                      <a:endParaRPr lang="en-HK" sz="900" b="1" i="0" u="none" strike="noStrike">
                        <a:solidFill>
                          <a:schemeClr val="tx1"/>
                        </a:solidFill>
                        <a:effectLst/>
                        <a:latin typeface="+mn-lt"/>
                      </a:endParaRPr>
                    </a:p>
                  </a:txBody>
                  <a:tcPr marL="90000" marR="90000" marT="36000" marB="3600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en-US" sz="900" b="0" i="0" u="none" strike="noStrike">
                          <a:solidFill>
                            <a:schemeClr val="tx1"/>
                          </a:solidFill>
                          <a:effectLst/>
                          <a:latin typeface="+mn-lt"/>
                        </a:rPr>
                        <a:t>Supply Chain Segmentation </a:t>
                      </a:r>
                      <a:endParaRPr lang="en-HK" sz="900" b="0" i="0" u="none" strike="noStrike">
                        <a:solidFill>
                          <a:schemeClr val="tx1"/>
                        </a:solidFill>
                        <a:effectLst/>
                        <a:latin typeface="+mn-lt"/>
                      </a:endParaRPr>
                    </a:p>
                  </a:txBody>
                  <a:tcPr marL="90000" marR="90000" marT="36000" marB="3600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1381251"/>
                  </a:ext>
                </a:extLst>
              </a:tr>
              <a:tr h="252000">
                <a:tc>
                  <a:txBody>
                    <a:bodyPr/>
                    <a:lstStyle/>
                    <a:p>
                      <a:pPr algn="l" rtl="0" fontAlgn="b"/>
                      <a:r>
                        <a:rPr lang="en-HK" sz="900" u="none" strike="noStrike">
                          <a:solidFill>
                            <a:schemeClr val="tx1"/>
                          </a:solidFill>
                          <a:effectLst/>
                          <a:latin typeface="+mn-lt"/>
                        </a:rPr>
                        <a:t>Country</a:t>
                      </a:r>
                      <a:endParaRPr lang="en-HK" sz="900" b="1" i="0" u="none" strike="noStrike">
                        <a:solidFill>
                          <a:schemeClr val="tx1"/>
                        </a:solidFill>
                        <a:effectLst/>
                        <a:latin typeface="+mn-lt"/>
                      </a:endParaRPr>
                    </a:p>
                  </a:txBody>
                  <a:tcPr marL="90000" marR="90000" marT="36000" marB="3600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en-HK" sz="900" u="none" strike="noStrike">
                          <a:solidFill>
                            <a:schemeClr val="tx1"/>
                          </a:solidFill>
                          <a:effectLst/>
                          <a:latin typeface="+mn-lt"/>
                        </a:rPr>
                        <a:t>United States </a:t>
                      </a:r>
                      <a:endParaRPr lang="en-HK" sz="900" b="0" i="0" u="none" strike="noStrike">
                        <a:solidFill>
                          <a:schemeClr val="tx1"/>
                        </a:solidFill>
                        <a:effectLst/>
                        <a:latin typeface="+mn-lt"/>
                      </a:endParaRPr>
                    </a:p>
                  </a:txBody>
                  <a:tcPr marL="90000" marR="90000" marT="36000" marB="3600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8368236"/>
                  </a:ext>
                </a:extLst>
              </a:tr>
              <a:tr h="252000">
                <a:tc>
                  <a:txBody>
                    <a:bodyPr/>
                    <a:lstStyle/>
                    <a:p>
                      <a:pPr algn="l" rtl="0" fontAlgn="b"/>
                      <a:r>
                        <a:rPr lang="en-HK" sz="900" b="0" i="0" u="none" strike="noStrike">
                          <a:solidFill>
                            <a:schemeClr val="tx1"/>
                          </a:solidFill>
                          <a:effectLst/>
                          <a:latin typeface="+mn-lt"/>
                        </a:rPr>
                        <a:t>Sector </a:t>
                      </a:r>
                    </a:p>
                  </a:txBody>
                  <a:tcPr marL="90000" marR="90000" marT="36000" marB="3600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en-HK" sz="900" u="none" strike="noStrike">
                          <a:solidFill>
                            <a:schemeClr val="tx1"/>
                          </a:solidFill>
                          <a:effectLst/>
                          <a:latin typeface="+mn-lt"/>
                        </a:rPr>
                        <a:t>Retail </a:t>
                      </a:r>
                      <a:endParaRPr lang="en-HK" sz="900" b="0" i="0" u="none" strike="noStrike">
                        <a:solidFill>
                          <a:schemeClr val="tx1"/>
                        </a:solidFill>
                        <a:effectLst/>
                        <a:latin typeface="+mn-lt"/>
                      </a:endParaRPr>
                    </a:p>
                  </a:txBody>
                  <a:tcPr marL="90000" marR="90000" marT="36000" marB="3600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2158818"/>
                  </a:ext>
                </a:extLst>
              </a:tr>
              <a:tr h="612000">
                <a:tc>
                  <a:txBody>
                    <a:bodyPr/>
                    <a:lstStyle/>
                    <a:p>
                      <a:pPr algn="l" rtl="0" fontAlgn="b"/>
                      <a:r>
                        <a:rPr lang="en-HK" sz="900" u="none" strike="noStrike">
                          <a:solidFill>
                            <a:schemeClr val="tx1"/>
                          </a:solidFill>
                          <a:effectLst/>
                          <a:latin typeface="+mn-lt"/>
                        </a:rPr>
                        <a:t>Use case </a:t>
                      </a:r>
                      <a:endParaRPr lang="en-HK" sz="900" b="1" i="0" u="none" strike="noStrike">
                        <a:solidFill>
                          <a:schemeClr val="tx1"/>
                        </a:solidFill>
                        <a:effectLst/>
                        <a:latin typeface="+mn-lt"/>
                      </a:endParaRPr>
                    </a:p>
                  </a:txBody>
                  <a:tcPr marL="90000" marR="90000" marT="36000" marB="3600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en-HK" sz="900" b="0" i="0" u="none" strike="noStrike">
                          <a:solidFill>
                            <a:schemeClr val="tx1"/>
                          </a:solidFill>
                          <a:effectLst/>
                          <a:latin typeface="+mn-lt"/>
                        </a:rPr>
                        <a:t>Use the Risk Ratings to segment supply chain based on social and environmental risks. </a:t>
                      </a:r>
                    </a:p>
                  </a:txBody>
                  <a:tcPr marL="90000" marR="90000" marT="36000" marB="3600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0034418"/>
                  </a:ext>
                </a:extLst>
              </a:tr>
            </a:tbl>
          </a:graphicData>
        </a:graphic>
      </p:graphicFrame>
      <p:graphicFrame>
        <p:nvGraphicFramePr>
          <p:cNvPr id="17" name="Table 16">
            <a:extLst>
              <a:ext uri="{FF2B5EF4-FFF2-40B4-BE49-F238E27FC236}">
                <a16:creationId xmlns:a16="http://schemas.microsoft.com/office/drawing/2014/main" id="{44389D9F-65DF-98D7-DB10-A5F170867C42}"/>
              </a:ext>
            </a:extLst>
          </p:cNvPr>
          <p:cNvGraphicFramePr>
            <a:graphicFrameLocks noGrp="1"/>
          </p:cNvGraphicFramePr>
          <p:nvPr/>
        </p:nvGraphicFramePr>
        <p:xfrm>
          <a:off x="4296000" y="1104155"/>
          <a:ext cx="3600000" cy="1666229"/>
        </p:xfrm>
        <a:graphic>
          <a:graphicData uri="http://schemas.openxmlformats.org/drawingml/2006/table">
            <a:tbl>
              <a:tblPr firstRow="1" bandRow="1">
                <a:tableStyleId>{5C22544A-7EE6-4342-B048-85BDC9FD1C3A}</a:tableStyleId>
              </a:tblPr>
              <a:tblGrid>
                <a:gridCol w="786912">
                  <a:extLst>
                    <a:ext uri="{9D8B030D-6E8A-4147-A177-3AD203B41FA5}">
                      <a16:colId xmlns:a16="http://schemas.microsoft.com/office/drawing/2014/main" val="3190427420"/>
                    </a:ext>
                  </a:extLst>
                </a:gridCol>
                <a:gridCol w="2813088">
                  <a:extLst>
                    <a:ext uri="{9D8B030D-6E8A-4147-A177-3AD203B41FA5}">
                      <a16:colId xmlns:a16="http://schemas.microsoft.com/office/drawing/2014/main" val="2649919511"/>
                    </a:ext>
                  </a:extLst>
                </a:gridCol>
              </a:tblGrid>
              <a:tr h="252000">
                <a:tc>
                  <a:txBody>
                    <a:bodyPr/>
                    <a:lstStyle/>
                    <a:p>
                      <a:pPr algn="l" rtl="0" fontAlgn="b"/>
                      <a:r>
                        <a:rPr lang="en-HK" sz="900" u="none" strike="noStrike">
                          <a:solidFill>
                            <a:schemeClr val="tx1"/>
                          </a:solidFill>
                          <a:effectLst/>
                          <a:latin typeface="+mn-lt"/>
                        </a:rPr>
                        <a:t>Client </a:t>
                      </a:r>
                      <a:endParaRPr lang="en-HK" sz="900" b="1" i="0" u="none" strike="noStrike">
                        <a:solidFill>
                          <a:schemeClr val="tx1"/>
                        </a:solidFill>
                        <a:effectLst/>
                        <a:latin typeface="+mn-lt"/>
                      </a:endParaRPr>
                    </a:p>
                  </a:txBody>
                  <a:tcPr marL="90000" marR="90000" marT="36000" marB="36000" anchor="ctr">
                    <a:lnL w="12700" cmpd="sng">
                      <a:noFill/>
                    </a:lnL>
                    <a:lnR w="12700" cmpd="sng">
                      <a:noFill/>
                    </a:lnR>
                    <a:lnT w="12700" cmpd="sng">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rtl="0" fontAlgn="b"/>
                      <a:r>
                        <a:rPr lang="en-US" sz="900" b="1" i="0" u="none" strike="noStrike">
                          <a:solidFill>
                            <a:schemeClr val="tx1"/>
                          </a:solidFill>
                          <a:effectLst/>
                          <a:latin typeface="+mn-lt"/>
                        </a:rPr>
                        <a:t>Super Retail Group </a:t>
                      </a:r>
                      <a:endParaRPr lang="en-HK" sz="900" b="1" i="0" u="none" strike="noStrike">
                        <a:solidFill>
                          <a:schemeClr val="tx1"/>
                        </a:solidFill>
                        <a:effectLst/>
                        <a:latin typeface="+mn-lt"/>
                      </a:endParaRPr>
                    </a:p>
                  </a:txBody>
                  <a:tcPr marL="90000" marR="90000" marT="36000" marB="36000" anchor="ctr">
                    <a:lnL w="12700" cmpd="sng">
                      <a:noFill/>
                    </a:lnL>
                    <a:lnR w="12700" cmpd="sng">
                      <a:noFill/>
                    </a:lnR>
                    <a:lnT w="12700" cmpd="sng">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37310482"/>
                  </a:ext>
                </a:extLst>
              </a:tr>
              <a:tr h="298229">
                <a:tc>
                  <a:txBody>
                    <a:bodyPr/>
                    <a:lstStyle/>
                    <a:p>
                      <a:pPr algn="l" rtl="0" fontAlgn="b"/>
                      <a:r>
                        <a:rPr lang="en-HK" sz="900" u="none" strike="noStrike">
                          <a:solidFill>
                            <a:schemeClr val="tx1"/>
                          </a:solidFill>
                          <a:effectLst/>
                          <a:latin typeface="+mn-lt"/>
                        </a:rPr>
                        <a:t>Focus Area </a:t>
                      </a:r>
                      <a:endParaRPr lang="en-HK" sz="900" b="1" i="0" u="none" strike="noStrike">
                        <a:solidFill>
                          <a:schemeClr val="tx1"/>
                        </a:solidFill>
                        <a:effectLst/>
                        <a:latin typeface="+mn-lt"/>
                      </a:endParaRPr>
                    </a:p>
                  </a:txBody>
                  <a:tcPr marL="90000" marR="90000" marT="36000" marB="3600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en-US" sz="900" b="0" i="0" u="none" strike="noStrike">
                          <a:solidFill>
                            <a:schemeClr val="tx1"/>
                          </a:solidFill>
                          <a:effectLst/>
                          <a:latin typeface="+mn-lt"/>
                        </a:rPr>
                        <a:t>Responsible Sourcing Program Review </a:t>
                      </a:r>
                      <a:endParaRPr lang="en-HK" sz="900" b="0" i="0" u="none" strike="noStrike">
                        <a:solidFill>
                          <a:schemeClr val="tx1"/>
                        </a:solidFill>
                        <a:effectLst/>
                        <a:latin typeface="+mn-lt"/>
                      </a:endParaRPr>
                    </a:p>
                  </a:txBody>
                  <a:tcPr marL="90000" marR="90000" marT="36000" marB="3600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1381251"/>
                  </a:ext>
                </a:extLst>
              </a:tr>
              <a:tr h="252000">
                <a:tc>
                  <a:txBody>
                    <a:bodyPr/>
                    <a:lstStyle/>
                    <a:p>
                      <a:pPr algn="l" rtl="0" fontAlgn="b"/>
                      <a:r>
                        <a:rPr lang="en-HK" sz="900" u="none" strike="noStrike">
                          <a:solidFill>
                            <a:schemeClr val="tx1"/>
                          </a:solidFill>
                          <a:effectLst/>
                          <a:latin typeface="+mn-lt"/>
                        </a:rPr>
                        <a:t>Country</a:t>
                      </a:r>
                      <a:endParaRPr lang="en-HK" sz="900" b="1" i="0" u="none" strike="noStrike">
                        <a:solidFill>
                          <a:schemeClr val="tx1"/>
                        </a:solidFill>
                        <a:effectLst/>
                        <a:latin typeface="+mn-lt"/>
                      </a:endParaRPr>
                    </a:p>
                  </a:txBody>
                  <a:tcPr marL="90000" marR="90000" marT="36000" marB="3600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en-HK" sz="900" u="none" strike="noStrike">
                          <a:solidFill>
                            <a:schemeClr val="tx1"/>
                          </a:solidFill>
                          <a:effectLst/>
                          <a:latin typeface="+mn-lt"/>
                        </a:rPr>
                        <a:t>Australia </a:t>
                      </a:r>
                      <a:endParaRPr lang="en-HK" sz="900" b="0" i="0" u="none" strike="noStrike">
                        <a:solidFill>
                          <a:schemeClr val="tx1"/>
                        </a:solidFill>
                        <a:effectLst/>
                        <a:latin typeface="+mn-lt"/>
                      </a:endParaRPr>
                    </a:p>
                  </a:txBody>
                  <a:tcPr marL="90000" marR="90000" marT="36000" marB="3600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8368236"/>
                  </a:ext>
                </a:extLst>
              </a:tr>
              <a:tr h="252000">
                <a:tc>
                  <a:txBody>
                    <a:bodyPr/>
                    <a:lstStyle/>
                    <a:p>
                      <a:pPr algn="l" rtl="0" fontAlgn="b"/>
                      <a:r>
                        <a:rPr lang="en-HK" sz="900" b="0" i="0" u="none" strike="noStrike">
                          <a:solidFill>
                            <a:schemeClr val="tx1"/>
                          </a:solidFill>
                          <a:effectLst/>
                          <a:latin typeface="+mn-lt"/>
                        </a:rPr>
                        <a:t>Sector </a:t>
                      </a:r>
                    </a:p>
                  </a:txBody>
                  <a:tcPr marL="90000" marR="90000" marT="36000" marB="3600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en-HK" sz="900" u="none" strike="noStrike">
                          <a:solidFill>
                            <a:schemeClr val="tx1"/>
                          </a:solidFill>
                          <a:effectLst/>
                          <a:latin typeface="+mn-lt"/>
                        </a:rPr>
                        <a:t>Retail </a:t>
                      </a:r>
                      <a:endParaRPr lang="en-HK" sz="900" b="0" i="0" u="none" strike="noStrike">
                        <a:solidFill>
                          <a:schemeClr val="tx1"/>
                        </a:solidFill>
                        <a:effectLst/>
                        <a:latin typeface="+mn-lt"/>
                      </a:endParaRPr>
                    </a:p>
                  </a:txBody>
                  <a:tcPr marL="90000" marR="90000" marT="36000" marB="3600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2158818"/>
                  </a:ext>
                </a:extLst>
              </a:tr>
              <a:tr h="612000">
                <a:tc>
                  <a:txBody>
                    <a:bodyPr/>
                    <a:lstStyle/>
                    <a:p>
                      <a:pPr algn="l" rtl="0" fontAlgn="b"/>
                      <a:r>
                        <a:rPr lang="en-HK" sz="900" u="none" strike="noStrike">
                          <a:solidFill>
                            <a:schemeClr val="tx1"/>
                          </a:solidFill>
                          <a:effectLst/>
                          <a:latin typeface="+mn-lt"/>
                        </a:rPr>
                        <a:t>Use case </a:t>
                      </a:r>
                      <a:endParaRPr lang="en-HK" sz="900" b="1" i="0" u="none" strike="noStrike">
                        <a:solidFill>
                          <a:schemeClr val="tx1"/>
                        </a:solidFill>
                        <a:effectLst/>
                        <a:latin typeface="+mn-lt"/>
                      </a:endParaRPr>
                    </a:p>
                  </a:txBody>
                  <a:tcPr marL="90000" marR="90000" marT="36000" marB="3600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en-HK" sz="900" b="0" i="0" u="none" strike="noStrike">
                          <a:solidFill>
                            <a:schemeClr val="tx1"/>
                          </a:solidFill>
                          <a:effectLst/>
                          <a:latin typeface="+mn-lt"/>
                        </a:rPr>
                        <a:t>Leveraged the Risk Ratings to review the responsible sourcing program </a:t>
                      </a:r>
                    </a:p>
                  </a:txBody>
                  <a:tcPr marL="90000" marR="90000" marT="36000" marB="3600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0034418"/>
                  </a:ext>
                </a:extLst>
              </a:tr>
            </a:tbl>
          </a:graphicData>
        </a:graphic>
      </p:graphicFrame>
      <p:graphicFrame>
        <p:nvGraphicFramePr>
          <p:cNvPr id="18" name="Table 17">
            <a:extLst>
              <a:ext uri="{FF2B5EF4-FFF2-40B4-BE49-F238E27FC236}">
                <a16:creationId xmlns:a16="http://schemas.microsoft.com/office/drawing/2014/main" id="{2EB81663-9948-D956-9682-80F0EAC2A32D}"/>
              </a:ext>
            </a:extLst>
          </p:cNvPr>
          <p:cNvGraphicFramePr>
            <a:graphicFrameLocks noGrp="1"/>
          </p:cNvGraphicFramePr>
          <p:nvPr/>
        </p:nvGraphicFramePr>
        <p:xfrm>
          <a:off x="8024656" y="1110666"/>
          <a:ext cx="3600000" cy="1674869"/>
        </p:xfrm>
        <a:graphic>
          <a:graphicData uri="http://schemas.openxmlformats.org/drawingml/2006/table">
            <a:tbl>
              <a:tblPr firstRow="1" bandRow="1">
                <a:tableStyleId>{5C22544A-7EE6-4342-B048-85BDC9FD1C3A}</a:tableStyleId>
              </a:tblPr>
              <a:tblGrid>
                <a:gridCol w="786912">
                  <a:extLst>
                    <a:ext uri="{9D8B030D-6E8A-4147-A177-3AD203B41FA5}">
                      <a16:colId xmlns:a16="http://schemas.microsoft.com/office/drawing/2014/main" val="3190427420"/>
                    </a:ext>
                  </a:extLst>
                </a:gridCol>
                <a:gridCol w="2813088">
                  <a:extLst>
                    <a:ext uri="{9D8B030D-6E8A-4147-A177-3AD203B41FA5}">
                      <a16:colId xmlns:a16="http://schemas.microsoft.com/office/drawing/2014/main" val="2649919511"/>
                    </a:ext>
                  </a:extLst>
                </a:gridCol>
              </a:tblGrid>
              <a:tr h="252000">
                <a:tc>
                  <a:txBody>
                    <a:bodyPr/>
                    <a:lstStyle/>
                    <a:p>
                      <a:pPr algn="l" rtl="0" fontAlgn="b"/>
                      <a:r>
                        <a:rPr lang="en-HK" sz="900" u="none" strike="noStrike">
                          <a:solidFill>
                            <a:schemeClr val="tx1"/>
                          </a:solidFill>
                          <a:effectLst/>
                          <a:latin typeface="+mn-lt"/>
                        </a:rPr>
                        <a:t>Client </a:t>
                      </a:r>
                      <a:endParaRPr lang="en-HK" sz="900" b="1" i="0" u="none" strike="noStrike">
                        <a:solidFill>
                          <a:schemeClr val="tx1"/>
                        </a:solidFill>
                        <a:effectLst/>
                        <a:latin typeface="+mn-lt"/>
                      </a:endParaRPr>
                    </a:p>
                  </a:txBody>
                  <a:tcPr marL="90000" marR="90000" marT="36000" marB="36000" anchor="ctr">
                    <a:lnL w="12700" cmpd="sng">
                      <a:noFill/>
                    </a:lnL>
                    <a:lnR w="12700" cmpd="sng">
                      <a:noFill/>
                    </a:lnR>
                    <a:lnT w="12700" cmpd="sng">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rtl="0" fontAlgn="b"/>
                      <a:r>
                        <a:rPr lang="en-US" sz="900" b="1" i="0" u="none" strike="noStrike">
                          <a:solidFill>
                            <a:schemeClr val="tx1"/>
                          </a:solidFill>
                          <a:effectLst/>
                          <a:latin typeface="+mn-lt"/>
                        </a:rPr>
                        <a:t>Customer </a:t>
                      </a:r>
                      <a:endParaRPr lang="en-HK" sz="900" b="1" i="0" u="none" strike="noStrike">
                        <a:solidFill>
                          <a:schemeClr val="tx1"/>
                        </a:solidFill>
                        <a:effectLst/>
                        <a:latin typeface="+mn-lt"/>
                      </a:endParaRPr>
                    </a:p>
                  </a:txBody>
                  <a:tcPr marL="90000" marR="90000" marT="36000" marB="36000" anchor="ctr">
                    <a:lnL w="12700" cmpd="sng">
                      <a:noFill/>
                    </a:lnL>
                    <a:lnR w="12700" cmpd="sng">
                      <a:noFill/>
                    </a:lnR>
                    <a:lnT w="12700" cmpd="sng">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37310482"/>
                  </a:ext>
                </a:extLst>
              </a:tr>
              <a:tr h="298229">
                <a:tc>
                  <a:txBody>
                    <a:bodyPr/>
                    <a:lstStyle/>
                    <a:p>
                      <a:pPr algn="l" rtl="0" fontAlgn="b"/>
                      <a:r>
                        <a:rPr lang="en-HK" sz="900" u="none" strike="noStrike">
                          <a:solidFill>
                            <a:schemeClr val="tx1"/>
                          </a:solidFill>
                          <a:effectLst/>
                          <a:latin typeface="+mn-lt"/>
                        </a:rPr>
                        <a:t>Focus Area </a:t>
                      </a:r>
                      <a:endParaRPr lang="en-HK" sz="900" b="1" i="0" u="none" strike="noStrike">
                        <a:solidFill>
                          <a:schemeClr val="tx1"/>
                        </a:solidFill>
                        <a:effectLst/>
                        <a:latin typeface="+mn-lt"/>
                      </a:endParaRPr>
                    </a:p>
                  </a:txBody>
                  <a:tcPr marL="90000" marR="90000" marT="36000" marB="3600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en-US" sz="900" b="0" i="0" u="none" strike="noStrike">
                          <a:solidFill>
                            <a:schemeClr val="tx1"/>
                          </a:solidFill>
                          <a:effectLst/>
                          <a:latin typeface="+mn-lt"/>
                        </a:rPr>
                        <a:t>Supply Chain Segmentation </a:t>
                      </a:r>
                      <a:endParaRPr lang="en-HK" sz="900" b="0" i="0" u="none" strike="noStrike">
                        <a:solidFill>
                          <a:schemeClr val="tx1"/>
                        </a:solidFill>
                        <a:effectLst/>
                        <a:latin typeface="+mn-lt"/>
                      </a:endParaRPr>
                    </a:p>
                  </a:txBody>
                  <a:tcPr marL="90000" marR="90000" marT="36000" marB="3600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1381251"/>
                  </a:ext>
                </a:extLst>
              </a:tr>
              <a:tr h="252000">
                <a:tc>
                  <a:txBody>
                    <a:bodyPr/>
                    <a:lstStyle/>
                    <a:p>
                      <a:pPr algn="l" rtl="0" fontAlgn="b"/>
                      <a:r>
                        <a:rPr lang="en-HK" sz="900" u="none" strike="noStrike">
                          <a:solidFill>
                            <a:schemeClr val="tx1"/>
                          </a:solidFill>
                          <a:effectLst/>
                          <a:latin typeface="+mn-lt"/>
                        </a:rPr>
                        <a:t>Country</a:t>
                      </a:r>
                      <a:endParaRPr lang="en-HK" sz="900" b="1" i="0" u="none" strike="noStrike">
                        <a:solidFill>
                          <a:schemeClr val="tx1"/>
                        </a:solidFill>
                        <a:effectLst/>
                        <a:latin typeface="+mn-lt"/>
                      </a:endParaRPr>
                    </a:p>
                  </a:txBody>
                  <a:tcPr marL="90000" marR="90000" marT="36000" marB="3600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en-HK" sz="900" u="none" strike="noStrike">
                          <a:solidFill>
                            <a:schemeClr val="tx1"/>
                          </a:solidFill>
                          <a:effectLst/>
                          <a:latin typeface="+mn-lt"/>
                        </a:rPr>
                        <a:t>United States </a:t>
                      </a:r>
                      <a:endParaRPr lang="en-HK" sz="900" b="0" i="0" u="none" strike="noStrike">
                        <a:solidFill>
                          <a:schemeClr val="tx1"/>
                        </a:solidFill>
                        <a:effectLst/>
                        <a:latin typeface="+mn-lt"/>
                      </a:endParaRPr>
                    </a:p>
                  </a:txBody>
                  <a:tcPr marL="90000" marR="90000" marT="36000" marB="3600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8368236"/>
                  </a:ext>
                </a:extLst>
              </a:tr>
              <a:tr h="252000">
                <a:tc>
                  <a:txBody>
                    <a:bodyPr/>
                    <a:lstStyle/>
                    <a:p>
                      <a:pPr algn="l" rtl="0" fontAlgn="b"/>
                      <a:r>
                        <a:rPr lang="en-HK" sz="900" b="0" i="0" u="none" strike="noStrike">
                          <a:solidFill>
                            <a:schemeClr val="tx1"/>
                          </a:solidFill>
                          <a:effectLst/>
                          <a:latin typeface="+mn-lt"/>
                        </a:rPr>
                        <a:t>Sector </a:t>
                      </a:r>
                    </a:p>
                  </a:txBody>
                  <a:tcPr marL="90000" marR="90000" marT="36000" marB="3600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en-HK" sz="900" u="none" strike="noStrike">
                          <a:solidFill>
                            <a:schemeClr val="tx1"/>
                          </a:solidFill>
                          <a:effectLst/>
                          <a:latin typeface="+mn-lt"/>
                        </a:rPr>
                        <a:t>Food and Beverage </a:t>
                      </a:r>
                      <a:endParaRPr lang="en-HK" sz="900" b="0" i="0" u="none" strike="noStrike">
                        <a:solidFill>
                          <a:schemeClr val="tx1"/>
                        </a:solidFill>
                        <a:effectLst/>
                        <a:latin typeface="+mn-lt"/>
                      </a:endParaRPr>
                    </a:p>
                  </a:txBody>
                  <a:tcPr marL="90000" marR="90000" marT="36000" marB="3600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2158818"/>
                  </a:ext>
                </a:extLst>
              </a:tr>
              <a:tr h="612000">
                <a:tc>
                  <a:txBody>
                    <a:bodyPr/>
                    <a:lstStyle/>
                    <a:p>
                      <a:pPr algn="l" rtl="0" fontAlgn="b"/>
                      <a:r>
                        <a:rPr lang="en-HK" sz="900" u="none" strike="noStrike">
                          <a:solidFill>
                            <a:schemeClr val="tx1"/>
                          </a:solidFill>
                          <a:effectLst/>
                          <a:latin typeface="+mn-lt"/>
                        </a:rPr>
                        <a:t>Use case </a:t>
                      </a:r>
                      <a:endParaRPr lang="en-HK" sz="900" b="1" i="0" u="none" strike="noStrike">
                        <a:solidFill>
                          <a:schemeClr val="tx1"/>
                        </a:solidFill>
                        <a:effectLst/>
                        <a:latin typeface="+mn-lt"/>
                      </a:endParaRPr>
                    </a:p>
                  </a:txBody>
                  <a:tcPr marL="90000" marR="90000" marT="36000" marB="3600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
                      <a:r>
                        <a:rPr lang="en-HK" sz="900" b="0" i="0" u="none" strike="noStrike">
                          <a:solidFill>
                            <a:schemeClr val="tx1"/>
                          </a:solidFill>
                          <a:effectLst/>
                          <a:latin typeface="+mn-lt"/>
                        </a:rPr>
                        <a:t>Utilized the Risk Ratings for a risk-based process for commodities and countries. It enabled the client to standardize risk ranking and scoring mechanisms, evaluate specific risks within different supply chains. </a:t>
                      </a:r>
                    </a:p>
                  </a:txBody>
                  <a:tcPr marL="90000" marR="90000" marT="36000" marB="36000" anchor="ctr">
                    <a:lnL w="12700" cmpd="sng">
                      <a:noFill/>
                    </a:lnL>
                    <a:lnR w="12700" cmpd="sng">
                      <a:noFill/>
                    </a:lnR>
                    <a:lnT w="3175" cap="flat" cmpd="sng" algn="ctr">
                      <a:solidFill>
                        <a:schemeClr val="tx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0034418"/>
                  </a:ext>
                </a:extLst>
              </a:tr>
            </a:tbl>
          </a:graphicData>
        </a:graphic>
      </p:graphicFrame>
      <p:sp>
        <p:nvSpPr>
          <p:cNvPr id="4" name="Rectangle 3">
            <a:extLst>
              <a:ext uri="{FF2B5EF4-FFF2-40B4-BE49-F238E27FC236}">
                <a16:creationId xmlns:a16="http://schemas.microsoft.com/office/drawing/2014/main" id="{677098A8-7568-1658-43E1-10CBB4F60682}"/>
              </a:ext>
            </a:extLst>
          </p:cNvPr>
          <p:cNvSpPr/>
          <p:nvPr/>
        </p:nvSpPr>
        <p:spPr>
          <a:xfrm>
            <a:off x="4296000" y="2926206"/>
            <a:ext cx="3600000" cy="269564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E09F026-8AD2-53D9-3105-51E816237D5F}"/>
              </a:ext>
            </a:extLst>
          </p:cNvPr>
          <p:cNvSpPr txBox="1"/>
          <p:nvPr/>
        </p:nvSpPr>
        <p:spPr>
          <a:xfrm>
            <a:off x="4396577" y="3746382"/>
            <a:ext cx="3261523" cy="1785104"/>
          </a:xfrm>
          <a:prstGeom prst="rect">
            <a:avLst/>
          </a:prstGeom>
          <a:noFill/>
        </p:spPr>
        <p:txBody>
          <a:bodyPr wrap="square" rtlCol="0">
            <a:spAutoFit/>
          </a:bodyPr>
          <a:lstStyle/>
          <a:p>
            <a:r>
              <a:rPr lang="en-US" sz="1000"/>
              <a:t>To better understand our supply chain and enhance</a:t>
            </a:r>
          </a:p>
          <a:p>
            <a:r>
              <a:rPr lang="en-US" sz="1000"/>
              <a:t>our approach to risk and factory segmentation, including the impact of high -risk products, we continued to invest in ELEVATE’s EiQ supply chain intelligence platform. During FY23 we gained better insight into potential risk at Factories. We will use this knowledge as part of our overall Responsible Sourcing Program review process in FY24 to enhance our program’s effectiveness and our targeted approach to supply chain risk management</a:t>
            </a:r>
          </a:p>
          <a:p>
            <a:endParaRPr lang="en-US" sz="1000"/>
          </a:p>
          <a:p>
            <a:r>
              <a:rPr lang="en-US" altLang="zh-CN" sz="1000"/>
              <a:t>Link </a:t>
            </a:r>
            <a:r>
              <a:rPr lang="en-US" altLang="zh-CN" sz="1000">
                <a:hlinkClick r:id="rId2"/>
              </a:rPr>
              <a:t>here  </a:t>
            </a:r>
            <a:endParaRPr lang="en-HK" sz="1000"/>
          </a:p>
        </p:txBody>
      </p:sp>
      <p:sp>
        <p:nvSpPr>
          <p:cNvPr id="15" name="Rectangle 14">
            <a:extLst>
              <a:ext uri="{FF2B5EF4-FFF2-40B4-BE49-F238E27FC236}">
                <a16:creationId xmlns:a16="http://schemas.microsoft.com/office/drawing/2014/main" id="{64ADE645-39F6-5150-580D-3CE5047DA26C}"/>
              </a:ext>
            </a:extLst>
          </p:cNvPr>
          <p:cNvSpPr/>
          <p:nvPr/>
        </p:nvSpPr>
        <p:spPr>
          <a:xfrm>
            <a:off x="8022180" y="2926206"/>
            <a:ext cx="3600000" cy="269564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39B7352-8F50-D47C-FF45-04CC34376EEA}"/>
              </a:ext>
            </a:extLst>
          </p:cNvPr>
          <p:cNvSpPr txBox="1"/>
          <p:nvPr/>
        </p:nvSpPr>
        <p:spPr>
          <a:xfrm>
            <a:off x="8260367" y="3746382"/>
            <a:ext cx="3142966" cy="1477328"/>
          </a:xfrm>
          <a:prstGeom prst="rect">
            <a:avLst/>
          </a:prstGeom>
          <a:noFill/>
        </p:spPr>
        <p:txBody>
          <a:bodyPr wrap="square" rtlCol="0">
            <a:spAutoFit/>
          </a:bodyPr>
          <a:lstStyle/>
          <a:p>
            <a:r>
              <a:rPr lang="en-US" sz="1000"/>
              <a:t>Utilizing ELEVATE’s  </a:t>
            </a:r>
            <a:r>
              <a:rPr lang="en-US" sz="1000" err="1"/>
              <a:t>EiQ</a:t>
            </a:r>
            <a:r>
              <a:rPr lang="en-US" sz="1000"/>
              <a:t> tool, ADM began a risk-ranking process for commodities and countries. This comprehensive platform allows us to standardize risk ranking and scoring mechanisms, evaluate specific risks within different supply chains, monitor news and press, and ensure proper focus on salient human rights risks.</a:t>
            </a:r>
          </a:p>
          <a:p>
            <a:endParaRPr lang="en-US" sz="1000"/>
          </a:p>
          <a:p>
            <a:r>
              <a:rPr lang="en-US" altLang="zh-CN" sz="1000"/>
              <a:t>Link </a:t>
            </a:r>
            <a:r>
              <a:rPr lang="en-US" altLang="zh-CN" sz="1000">
                <a:hlinkClick r:id="rId3"/>
              </a:rPr>
              <a:t>here</a:t>
            </a:r>
            <a:r>
              <a:rPr lang="en-US" altLang="zh-CN" sz="1000"/>
              <a:t>  </a:t>
            </a:r>
            <a:endParaRPr lang="en-HK" sz="1000"/>
          </a:p>
        </p:txBody>
      </p:sp>
      <p:pic>
        <p:nvPicPr>
          <p:cNvPr id="22" name="Picture 21" descr="A black and white logo&#10;&#10;Description automatically generated">
            <a:extLst>
              <a:ext uri="{FF2B5EF4-FFF2-40B4-BE49-F238E27FC236}">
                <a16:creationId xmlns:a16="http://schemas.microsoft.com/office/drawing/2014/main" id="{5E9C4A3D-EC80-DE35-935F-9BCBC32882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7958" y="3095791"/>
            <a:ext cx="855020" cy="538662"/>
          </a:xfrm>
          <a:prstGeom prst="rect">
            <a:avLst/>
          </a:prstGeom>
        </p:spPr>
      </p:pic>
      <p:sp>
        <p:nvSpPr>
          <p:cNvPr id="23" name="Rectangle 22">
            <a:extLst>
              <a:ext uri="{FF2B5EF4-FFF2-40B4-BE49-F238E27FC236}">
                <a16:creationId xmlns:a16="http://schemas.microsoft.com/office/drawing/2014/main" id="{42FA6D19-0A25-0E76-84AC-7C8158F70DB5}"/>
              </a:ext>
            </a:extLst>
          </p:cNvPr>
          <p:cNvSpPr/>
          <p:nvPr/>
        </p:nvSpPr>
        <p:spPr>
          <a:xfrm>
            <a:off x="558390" y="2926206"/>
            <a:ext cx="3600000" cy="269564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777C395-4D87-57BF-8E28-D732A20C9D0A}"/>
              </a:ext>
            </a:extLst>
          </p:cNvPr>
          <p:cNvSpPr txBox="1"/>
          <p:nvPr/>
        </p:nvSpPr>
        <p:spPr>
          <a:xfrm>
            <a:off x="788667" y="3746382"/>
            <a:ext cx="3166114" cy="1785104"/>
          </a:xfrm>
          <a:prstGeom prst="rect">
            <a:avLst/>
          </a:prstGeom>
          <a:noFill/>
        </p:spPr>
        <p:txBody>
          <a:bodyPr wrap="square" rtlCol="0">
            <a:spAutoFit/>
          </a:bodyPr>
          <a:lstStyle/>
          <a:p>
            <a:pPr rtl="0"/>
            <a:r>
              <a:rPr lang="en-US" sz="1000"/>
              <a:t>Kroger engages consultant ELEVATE to regularly assess Kroger’s supply chain and apply segmentation based on social and environmental risk. Through the process, we classify primary product and commodity categories in our supply chain based on two dimensions: </a:t>
            </a:r>
          </a:p>
          <a:p>
            <a:pPr marL="171450" indent="-171450" rtl="0">
              <a:spcBef>
                <a:spcPts val="600"/>
              </a:spcBef>
              <a:buFont typeface="Arial" panose="020B0604020202020204" pitchFamily="34" charset="0"/>
              <a:buChar char="•"/>
            </a:pPr>
            <a:r>
              <a:rPr lang="en-US" sz="1000"/>
              <a:t> Risk level (high, medium or low) </a:t>
            </a:r>
          </a:p>
          <a:p>
            <a:pPr marL="171450" indent="-171450" rtl="0">
              <a:spcBef>
                <a:spcPts val="600"/>
              </a:spcBef>
              <a:buFont typeface="Arial" panose="020B0604020202020204" pitchFamily="34" charset="0"/>
              <a:buChar char="•"/>
            </a:pPr>
            <a:r>
              <a:rPr lang="en-US" sz="1000"/>
              <a:t> Kroger’s ability to influence risk in the supply chain (high, medium or low leverage) </a:t>
            </a:r>
          </a:p>
          <a:p>
            <a:endParaRPr lang="en-US" sz="1000"/>
          </a:p>
          <a:p>
            <a:r>
              <a:rPr lang="en-US" altLang="zh-CN" sz="1000"/>
              <a:t>Link </a:t>
            </a:r>
            <a:r>
              <a:rPr lang="en-US" altLang="zh-CN" sz="1000">
                <a:hlinkClick r:id="rId5"/>
              </a:rPr>
              <a:t>here </a:t>
            </a:r>
            <a:r>
              <a:rPr lang="en-US" altLang="zh-CN" sz="1000">
                <a:hlinkClick r:id="rId6"/>
              </a:rPr>
              <a:t> </a:t>
            </a:r>
            <a:endParaRPr lang="en-HK" sz="1000"/>
          </a:p>
        </p:txBody>
      </p:sp>
      <p:pic>
        <p:nvPicPr>
          <p:cNvPr id="8" name="Graphic 7">
            <a:extLst>
              <a:ext uri="{FF2B5EF4-FFF2-40B4-BE49-F238E27FC236}">
                <a16:creationId xmlns:a16="http://schemas.microsoft.com/office/drawing/2014/main" id="{DD8FC674-1092-CC73-046A-77578995AC5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5817" y="3081687"/>
            <a:ext cx="1020698" cy="593366"/>
          </a:xfrm>
          <a:prstGeom prst="rect">
            <a:avLst/>
          </a:prstGeom>
        </p:spPr>
      </p:pic>
      <p:pic>
        <p:nvPicPr>
          <p:cNvPr id="9" name="Picture 8" descr="A close up of a logo&#10;&#10;Description automatically generated">
            <a:extLst>
              <a:ext uri="{FF2B5EF4-FFF2-40B4-BE49-F238E27FC236}">
                <a16:creationId xmlns:a16="http://schemas.microsoft.com/office/drawing/2014/main" id="{68445D32-1B0D-7412-C873-4CADEF6AB2B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85145" y="3150946"/>
            <a:ext cx="1726898" cy="429782"/>
          </a:xfrm>
          <a:prstGeom prst="rect">
            <a:avLst/>
          </a:prstGeom>
        </p:spPr>
      </p:pic>
      <p:sp>
        <p:nvSpPr>
          <p:cNvPr id="10" name="Title 9">
            <a:extLst>
              <a:ext uri="{FF2B5EF4-FFF2-40B4-BE49-F238E27FC236}">
                <a16:creationId xmlns:a16="http://schemas.microsoft.com/office/drawing/2014/main" id="{FEF18E0D-5CBE-26CB-9194-9899DA65A10C}"/>
              </a:ext>
            </a:extLst>
          </p:cNvPr>
          <p:cNvSpPr>
            <a:spLocks noGrp="1"/>
          </p:cNvSpPr>
          <p:nvPr>
            <p:ph type="ctrTitle"/>
          </p:nvPr>
        </p:nvSpPr>
        <p:spPr>
          <a:xfrm>
            <a:off x="467360" y="385200"/>
            <a:ext cx="7190740" cy="563133"/>
          </a:xfrm>
        </p:spPr>
        <p:txBody>
          <a:bodyPr>
            <a:normAutofit/>
          </a:bodyPr>
          <a:lstStyle/>
          <a:p>
            <a:r>
              <a:rPr lang="en-US" u="sng"/>
              <a:t>Case Studies:</a:t>
            </a:r>
            <a:r>
              <a:rPr lang="en-US"/>
              <a:t>  Supplier Segmentation</a:t>
            </a:r>
            <a:endParaRPr lang="en-US" u="sng"/>
          </a:p>
        </p:txBody>
      </p:sp>
      <p:sp>
        <p:nvSpPr>
          <p:cNvPr id="2" name="Footer Placeholder 4">
            <a:extLst>
              <a:ext uri="{FF2B5EF4-FFF2-40B4-BE49-F238E27FC236}">
                <a16:creationId xmlns:a16="http://schemas.microsoft.com/office/drawing/2014/main" id="{786E8224-37B4-305A-56BD-1169E29C8423}"/>
              </a:ext>
            </a:extLst>
          </p:cNvPr>
          <p:cNvSpPr txBox="1">
            <a:spLocks/>
          </p:cNvSpPr>
          <p:nvPr/>
        </p:nvSpPr>
        <p:spPr>
          <a:xfrm>
            <a:off x="6527730" y="6421341"/>
            <a:ext cx="4784232" cy="183054"/>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lumMod val="85000"/>
                  </a:srgbClr>
                </a:solidFill>
                <a:effectLst/>
                <a:uLnTx/>
                <a:uFillTx/>
                <a:latin typeface="Source Sans Pro"/>
                <a:ea typeface="+mn-ea"/>
                <a:cs typeface="+mn-cs"/>
              </a:rPr>
              <a:t>Customer Responsible Sourcing Program</a:t>
            </a:r>
            <a:endParaRPr kumimoji="0" lang="en-GB" sz="1050" b="1" i="0" u="none" strike="noStrike" kern="1200" cap="none" spc="0" normalizeH="0" baseline="0" noProof="0">
              <a:ln>
                <a:noFill/>
              </a:ln>
              <a:solidFill>
                <a:srgbClr val="FFFFFF">
                  <a:lumMod val="85000"/>
                </a:srgbClr>
              </a:solidFill>
              <a:effectLst/>
              <a:uLnTx/>
              <a:uFillTx/>
              <a:latin typeface="Source Sans Pro"/>
              <a:ea typeface="+mn-ea"/>
              <a:cs typeface="+mn-cs"/>
            </a:endParaRPr>
          </a:p>
        </p:txBody>
      </p:sp>
    </p:spTree>
    <p:extLst>
      <p:ext uri="{BB962C8B-B14F-4D97-AF65-F5344CB8AC3E}">
        <p14:creationId xmlns:p14="http://schemas.microsoft.com/office/powerpoint/2010/main" val="1248601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020C1-587D-FF15-D5B6-384924841180}"/>
              </a:ext>
            </a:extLst>
          </p:cNvPr>
          <p:cNvSpPr>
            <a:spLocks noGrp="1"/>
          </p:cNvSpPr>
          <p:nvPr>
            <p:ph type="ctrTitle"/>
          </p:nvPr>
        </p:nvSpPr>
        <p:spPr/>
        <p:txBody>
          <a:bodyPr/>
          <a:lstStyle/>
          <a:p>
            <a:r>
              <a:rPr lang="en-US"/>
              <a:t>Thank You!</a:t>
            </a:r>
          </a:p>
        </p:txBody>
      </p:sp>
      <p:sp>
        <p:nvSpPr>
          <p:cNvPr id="3" name="Subtitle 2">
            <a:extLst>
              <a:ext uri="{FF2B5EF4-FFF2-40B4-BE49-F238E27FC236}">
                <a16:creationId xmlns:a16="http://schemas.microsoft.com/office/drawing/2014/main" id="{6275A47E-2A7F-6520-001F-082BD5318F69}"/>
              </a:ext>
            </a:extLst>
          </p:cNvPr>
          <p:cNvSpPr>
            <a:spLocks noGrp="1"/>
          </p:cNvSpPr>
          <p:nvPr>
            <p:ph type="subTitle" idx="1"/>
          </p:nvPr>
        </p:nvSpPr>
        <p:spPr>
          <a:xfrm>
            <a:off x="466404" y="2934929"/>
            <a:ext cx="4150360" cy="390832"/>
          </a:xfrm>
        </p:spPr>
        <p:txBody>
          <a:bodyPr/>
          <a:lstStyle/>
          <a:p>
            <a:r>
              <a:rPr lang="en-US"/>
              <a:t>Any Questions?</a:t>
            </a:r>
          </a:p>
        </p:txBody>
      </p:sp>
      <p:sp>
        <p:nvSpPr>
          <p:cNvPr id="4" name="Text Placeholder 3">
            <a:extLst>
              <a:ext uri="{FF2B5EF4-FFF2-40B4-BE49-F238E27FC236}">
                <a16:creationId xmlns:a16="http://schemas.microsoft.com/office/drawing/2014/main" id="{7322B2BA-E277-AD48-469B-B0915FC93AEF}"/>
              </a:ext>
            </a:extLst>
          </p:cNvPr>
          <p:cNvSpPr>
            <a:spLocks noGrp="1"/>
          </p:cNvSpPr>
          <p:nvPr>
            <p:ph type="body" sz="quarter" idx="11"/>
          </p:nvPr>
        </p:nvSpPr>
        <p:spPr/>
        <p:txBody>
          <a:bodyPr/>
          <a:lstStyle/>
          <a:p>
            <a:r>
              <a:rPr lang="en-US" b="1" dirty="0">
                <a:hlinkClick r:id="rId2"/>
              </a:rPr>
              <a:t>www.lrqa.com</a:t>
            </a:r>
            <a:r>
              <a:rPr lang="en-US" b="1" dirty="0"/>
              <a:t> </a:t>
            </a:r>
          </a:p>
        </p:txBody>
      </p:sp>
    </p:spTree>
    <p:extLst>
      <p:ext uri="{BB962C8B-B14F-4D97-AF65-F5344CB8AC3E}">
        <p14:creationId xmlns:p14="http://schemas.microsoft.com/office/powerpoint/2010/main" val="2470496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8CAC6E-13CD-637D-FF0B-44E50B73C98E}"/>
              </a:ext>
            </a:extLst>
          </p:cNvPr>
          <p:cNvSpPr>
            <a:spLocks noGrp="1"/>
          </p:cNvSpPr>
          <p:nvPr>
            <p:ph type="ctrTitle"/>
          </p:nvPr>
        </p:nvSpPr>
        <p:spPr/>
        <p:txBody>
          <a:bodyPr>
            <a:normAutofit fontScale="90000"/>
          </a:bodyPr>
          <a:lstStyle/>
          <a:p>
            <a:r>
              <a:rPr lang="en-US"/>
              <a:t>LRQA’s Responsible Sourcing Services</a:t>
            </a:r>
          </a:p>
        </p:txBody>
      </p:sp>
      <p:sp>
        <p:nvSpPr>
          <p:cNvPr id="2" name="Subtitle 1">
            <a:extLst>
              <a:ext uri="{FF2B5EF4-FFF2-40B4-BE49-F238E27FC236}">
                <a16:creationId xmlns:a16="http://schemas.microsoft.com/office/drawing/2014/main" id="{6A37C0AF-8026-AC61-3CB1-BF7084406215}"/>
              </a:ext>
            </a:extLst>
          </p:cNvPr>
          <p:cNvSpPr>
            <a:spLocks noGrp="1"/>
          </p:cNvSpPr>
          <p:nvPr>
            <p:ph type="subTitle" idx="1"/>
          </p:nvPr>
        </p:nvSpPr>
        <p:spPr/>
        <p:txBody>
          <a:bodyPr/>
          <a:lstStyle/>
          <a:p>
            <a:r>
              <a:rPr lang="en-US" dirty="0"/>
              <a:t>SMETA Services</a:t>
            </a:r>
          </a:p>
        </p:txBody>
      </p:sp>
      <p:sp>
        <p:nvSpPr>
          <p:cNvPr id="3" name="Text Placeholder 2">
            <a:extLst>
              <a:ext uri="{FF2B5EF4-FFF2-40B4-BE49-F238E27FC236}">
                <a16:creationId xmlns:a16="http://schemas.microsoft.com/office/drawing/2014/main" id="{A4DB3E77-2D83-3EDA-ACE5-A71EB7A33BC9}"/>
              </a:ext>
            </a:extLst>
          </p:cNvPr>
          <p:cNvSpPr>
            <a:spLocks noGrp="1"/>
          </p:cNvSpPr>
          <p:nvPr>
            <p:ph type="body" sz="quarter" idx="17"/>
          </p:nvPr>
        </p:nvSpPr>
        <p:spPr/>
        <p:txBody>
          <a:bodyPr/>
          <a:lstStyle/>
          <a:p>
            <a:r>
              <a:rPr lang="en-US"/>
              <a:t>Section 02</a:t>
            </a:r>
          </a:p>
        </p:txBody>
      </p:sp>
      <p:sp>
        <p:nvSpPr>
          <p:cNvPr id="4" name="Slide Number Placeholder 3">
            <a:extLst>
              <a:ext uri="{FF2B5EF4-FFF2-40B4-BE49-F238E27FC236}">
                <a16:creationId xmlns:a16="http://schemas.microsoft.com/office/drawing/2014/main" id="{2C808A03-7804-345F-01D2-5192BBDC615C}"/>
              </a:ext>
            </a:extLst>
          </p:cNvPr>
          <p:cNvSpPr>
            <a:spLocks noGrp="1"/>
          </p:cNvSpPr>
          <p:nvPr>
            <p:ph type="sldNum" sz="quarter" idx="4294967295"/>
          </p:nvPr>
        </p:nvSpPr>
        <p:spPr>
          <a:xfrm>
            <a:off x="11607800" y="6356350"/>
            <a:ext cx="584200" cy="365125"/>
          </a:xfrm>
        </p:spPr>
        <p:txBody>
          <a:bodyPr/>
          <a:lstStyle/>
          <a:p>
            <a:fld id="{D606C9BE-BD28-4B59-B0C8-442E93857988}" type="slidenum">
              <a:rPr lang="en-GB" smtClean="0"/>
              <a:pPr/>
              <a:t>6</a:t>
            </a:fld>
            <a:endParaRPr lang="en-GB"/>
          </a:p>
        </p:txBody>
      </p:sp>
    </p:spTree>
    <p:extLst>
      <p:ext uri="{BB962C8B-B14F-4D97-AF65-F5344CB8AC3E}">
        <p14:creationId xmlns:p14="http://schemas.microsoft.com/office/powerpoint/2010/main" val="1960409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E8E41-1676-9638-297F-486C3805A082}"/>
              </a:ext>
            </a:extLst>
          </p:cNvPr>
          <p:cNvSpPr>
            <a:spLocks noGrp="1"/>
          </p:cNvSpPr>
          <p:nvPr>
            <p:ph type="ctrTitle"/>
          </p:nvPr>
        </p:nvSpPr>
        <p:spPr/>
        <p:txBody>
          <a:bodyPr>
            <a:normAutofit/>
          </a:bodyPr>
          <a:lstStyle/>
          <a:p>
            <a:r>
              <a:rPr lang="en-US" sz="3200">
                <a:solidFill>
                  <a:schemeClr val="tx1"/>
                </a:solidFill>
              </a:rPr>
              <a:t>LRQA’s Responsible Sourcing Credentials</a:t>
            </a:r>
          </a:p>
        </p:txBody>
      </p:sp>
      <p:sp>
        <p:nvSpPr>
          <p:cNvPr id="3" name="Content Placeholder 2">
            <a:extLst>
              <a:ext uri="{FF2B5EF4-FFF2-40B4-BE49-F238E27FC236}">
                <a16:creationId xmlns:a16="http://schemas.microsoft.com/office/drawing/2014/main" id="{8188945F-E2F5-B112-923A-5150C7DD7643}"/>
              </a:ext>
            </a:extLst>
          </p:cNvPr>
          <p:cNvSpPr>
            <a:spLocks noGrp="1"/>
          </p:cNvSpPr>
          <p:nvPr>
            <p:ph sz="quarter" idx="4294967295"/>
          </p:nvPr>
        </p:nvSpPr>
        <p:spPr>
          <a:xfrm>
            <a:off x="559187" y="1181099"/>
            <a:ext cx="11032737" cy="4714875"/>
          </a:xfrm>
        </p:spPr>
        <p:txBody>
          <a:bodyPr>
            <a:normAutofit/>
          </a:bodyPr>
          <a:lstStyle/>
          <a:p>
            <a:pPr algn="l">
              <a:buFont typeface="Arial" panose="020B0604020202020204" pitchFamily="34" charset="0"/>
              <a:buChar char="•"/>
            </a:pPr>
            <a:r>
              <a:rPr lang="en-US" sz="1600" b="0" i="0" dirty="0">
                <a:solidFill>
                  <a:srgbClr val="111111"/>
                </a:solidFill>
                <a:effectLst/>
              </a:rPr>
              <a:t>With the </a:t>
            </a:r>
            <a:r>
              <a:rPr lang="en-US" sz="1600" b="1" i="0" dirty="0">
                <a:solidFill>
                  <a:srgbClr val="111111"/>
                </a:solidFill>
                <a:effectLst/>
              </a:rPr>
              <a:t>acquisition of ELEVATE </a:t>
            </a:r>
            <a:r>
              <a:rPr lang="en-US" sz="1600" b="0" i="0" dirty="0">
                <a:solidFill>
                  <a:srgbClr val="111111"/>
                </a:solidFill>
                <a:effectLst/>
              </a:rPr>
              <a:t>in 2022, LRQA has expanded its capacity to serve the world’s top brands with human rights due diligence, innovative sustainability solutions and cutting-edge interventions in responsible sourcing</a:t>
            </a:r>
          </a:p>
          <a:p>
            <a:pPr algn="l">
              <a:buFont typeface="Arial" panose="020B0604020202020204" pitchFamily="34" charset="0"/>
              <a:buChar char="•"/>
            </a:pPr>
            <a:r>
              <a:rPr lang="en-US" sz="1600" b="0" i="0" dirty="0">
                <a:solidFill>
                  <a:srgbClr val="111111"/>
                </a:solidFill>
                <a:effectLst/>
              </a:rPr>
              <a:t>LRQA won the </a:t>
            </a:r>
            <a:r>
              <a:rPr lang="en-US" sz="1600" b="1" i="0" dirty="0">
                <a:solidFill>
                  <a:srgbClr val="111111"/>
                </a:solidFill>
                <a:effectLst/>
              </a:rPr>
              <a:t>SEDEX Responsible Sourcing Award</a:t>
            </a:r>
            <a:r>
              <a:rPr lang="en-US" sz="1600" b="0" i="0" dirty="0">
                <a:solidFill>
                  <a:srgbClr val="111111"/>
                </a:solidFill>
                <a:effectLst/>
              </a:rPr>
              <a:t> for Most Innovative </a:t>
            </a:r>
            <a:r>
              <a:rPr lang="en-US" sz="1600" b="0" i="0" dirty="0" err="1">
                <a:solidFill>
                  <a:srgbClr val="111111"/>
                </a:solidFill>
                <a:effectLst/>
              </a:rPr>
              <a:t>Programme</a:t>
            </a:r>
            <a:r>
              <a:rPr lang="en-US" sz="1600" b="0" i="0" dirty="0">
                <a:solidFill>
                  <a:srgbClr val="111111"/>
                </a:solidFill>
                <a:effectLst/>
              </a:rPr>
              <a:t> in </a:t>
            </a:r>
            <a:r>
              <a:rPr lang="en-US" sz="1600" b="1" i="0" dirty="0">
                <a:solidFill>
                  <a:srgbClr val="111111"/>
                </a:solidFill>
                <a:effectLst/>
              </a:rPr>
              <a:t>2017 and 2018 – the only audit firm</a:t>
            </a:r>
            <a:r>
              <a:rPr lang="en-US" sz="1600" i="0" dirty="0">
                <a:solidFill>
                  <a:srgbClr val="111111"/>
                </a:solidFill>
                <a:effectLst/>
              </a:rPr>
              <a:t> to receive this award, and the only company to receive this award </a:t>
            </a:r>
            <a:r>
              <a:rPr lang="en-US" sz="1600" i="1" dirty="0">
                <a:solidFill>
                  <a:srgbClr val="111111"/>
                </a:solidFill>
                <a:effectLst/>
              </a:rPr>
              <a:t>twice</a:t>
            </a:r>
            <a:r>
              <a:rPr lang="en-US" sz="1600" b="0" i="0" dirty="0">
                <a:solidFill>
                  <a:srgbClr val="111111"/>
                </a:solidFill>
                <a:effectLst/>
              </a:rPr>
              <a:t>.</a:t>
            </a:r>
          </a:p>
          <a:p>
            <a:pPr algn="l">
              <a:buFont typeface="Arial" panose="020B0604020202020204" pitchFamily="34" charset="0"/>
              <a:buChar char="•"/>
            </a:pPr>
            <a:r>
              <a:rPr lang="en-US" sz="1600" b="0" i="0" dirty="0">
                <a:solidFill>
                  <a:srgbClr val="111111"/>
                </a:solidFill>
                <a:effectLst/>
              </a:rPr>
              <a:t>First audit firm to integrate </a:t>
            </a:r>
            <a:r>
              <a:rPr lang="en-US" sz="1600" b="1" i="0" dirty="0">
                <a:solidFill>
                  <a:srgbClr val="111111"/>
                </a:solidFill>
                <a:effectLst/>
              </a:rPr>
              <a:t>mobile phone worker surveys</a:t>
            </a:r>
            <a:r>
              <a:rPr lang="en-US" sz="1600" b="0" i="0" dirty="0">
                <a:solidFill>
                  <a:srgbClr val="111111"/>
                </a:solidFill>
                <a:effectLst/>
              </a:rPr>
              <a:t> into standard audits (ERSA) using </a:t>
            </a:r>
            <a:r>
              <a:rPr lang="en-US" sz="1600" b="1" i="0" dirty="0">
                <a:solidFill>
                  <a:srgbClr val="111111"/>
                </a:solidFill>
                <a:effectLst/>
              </a:rPr>
              <a:t>LRQA </a:t>
            </a:r>
            <a:r>
              <a:rPr lang="en-US" sz="1600" b="1" i="0" dirty="0" err="1">
                <a:solidFill>
                  <a:srgbClr val="111111"/>
                </a:solidFill>
                <a:effectLst/>
              </a:rPr>
              <a:t>Laborlink</a:t>
            </a:r>
            <a:r>
              <a:rPr lang="en-US" sz="1600" b="0" i="0" dirty="0">
                <a:solidFill>
                  <a:srgbClr val="111111"/>
                </a:solidFill>
                <a:effectLst/>
              </a:rPr>
              <a:t>, reaching over </a:t>
            </a:r>
            <a:r>
              <a:rPr lang="en-US" sz="1600" b="1" i="0" dirty="0">
                <a:solidFill>
                  <a:srgbClr val="111111"/>
                </a:solidFill>
                <a:effectLst/>
              </a:rPr>
              <a:t>1 million workers</a:t>
            </a:r>
            <a:r>
              <a:rPr lang="en-US" sz="1600" b="0" i="0" dirty="0">
                <a:solidFill>
                  <a:srgbClr val="111111"/>
                </a:solidFill>
                <a:effectLst/>
              </a:rPr>
              <a:t> since 2021.</a:t>
            </a:r>
          </a:p>
          <a:p>
            <a:pPr algn="l">
              <a:buFont typeface="Arial" panose="020B0604020202020204" pitchFamily="34" charset="0"/>
              <a:buChar char="•"/>
            </a:pPr>
            <a:r>
              <a:rPr lang="en-US" sz="1600" b="0" i="0" dirty="0">
                <a:solidFill>
                  <a:srgbClr val="111111"/>
                </a:solidFill>
                <a:effectLst/>
              </a:rPr>
              <a:t>Founding member of </a:t>
            </a:r>
            <a:r>
              <a:rPr lang="en-US" sz="1600" b="1" i="0" dirty="0">
                <a:solidFill>
                  <a:srgbClr val="111111"/>
                </a:solidFill>
                <a:effectLst/>
              </a:rPr>
              <a:t>APSCA</a:t>
            </a:r>
            <a:r>
              <a:rPr lang="en-US" sz="1600" b="0" i="0" dirty="0">
                <a:solidFill>
                  <a:srgbClr val="111111"/>
                </a:solidFill>
                <a:effectLst/>
              </a:rPr>
              <a:t>, conducting over </a:t>
            </a:r>
            <a:r>
              <a:rPr lang="en-US" sz="1600" b="1" i="0" dirty="0">
                <a:solidFill>
                  <a:srgbClr val="111111"/>
                </a:solidFill>
                <a:effectLst/>
              </a:rPr>
              <a:t>30,000 responsible sourcing audits</a:t>
            </a:r>
            <a:r>
              <a:rPr lang="en-US" sz="1600" b="0" i="0" dirty="0">
                <a:solidFill>
                  <a:srgbClr val="111111"/>
                </a:solidFill>
                <a:effectLst/>
              </a:rPr>
              <a:t> annually.</a:t>
            </a:r>
          </a:p>
          <a:p>
            <a:pPr algn="l">
              <a:buFont typeface="Arial" panose="020B0604020202020204" pitchFamily="34" charset="0"/>
              <a:buChar char="•"/>
            </a:pPr>
            <a:r>
              <a:rPr lang="en-US" sz="1600" b="0" i="0" dirty="0">
                <a:solidFill>
                  <a:srgbClr val="111111"/>
                </a:solidFill>
                <a:effectLst/>
              </a:rPr>
              <a:t>LRQA’s proprietary Supplementa</a:t>
            </a:r>
            <a:r>
              <a:rPr lang="en-US" sz="1600" dirty="0">
                <a:solidFill>
                  <a:srgbClr val="111111"/>
                </a:solidFill>
              </a:rPr>
              <a:t>l Data Sheet methodology </a:t>
            </a:r>
            <a:r>
              <a:rPr lang="en-US" sz="1600" b="0" i="0" dirty="0">
                <a:solidFill>
                  <a:srgbClr val="111111"/>
                </a:solidFill>
                <a:effectLst/>
              </a:rPr>
              <a:t>promotes </a:t>
            </a:r>
            <a:r>
              <a:rPr lang="en-US" sz="1600" b="1" i="0" dirty="0">
                <a:solidFill>
                  <a:srgbClr val="111111"/>
                </a:solidFill>
                <a:effectLst/>
              </a:rPr>
              <a:t>factory transparency</a:t>
            </a:r>
            <a:r>
              <a:rPr lang="en-US" sz="1600" b="0" i="0" dirty="0">
                <a:solidFill>
                  <a:srgbClr val="111111"/>
                </a:solidFill>
                <a:effectLst/>
              </a:rPr>
              <a:t>, ensuring continuous improvement despite challenges like </a:t>
            </a:r>
            <a:r>
              <a:rPr lang="en-US" sz="1600" b="1" i="0" dirty="0">
                <a:solidFill>
                  <a:srgbClr val="111111"/>
                </a:solidFill>
                <a:effectLst/>
              </a:rPr>
              <a:t>labor shortages</a:t>
            </a:r>
            <a:r>
              <a:rPr lang="en-US" sz="1600" b="0" i="0" dirty="0">
                <a:solidFill>
                  <a:srgbClr val="111111"/>
                </a:solidFill>
                <a:effectLst/>
              </a:rPr>
              <a:t>.</a:t>
            </a:r>
          </a:p>
          <a:p>
            <a:pPr algn="l">
              <a:buFont typeface="Arial" panose="020B0604020202020204" pitchFamily="34" charset="0"/>
              <a:buChar char="•"/>
            </a:pPr>
            <a:r>
              <a:rPr lang="en-US" sz="1600" b="0" i="0" dirty="0">
                <a:solidFill>
                  <a:srgbClr val="111111"/>
                </a:solidFill>
                <a:effectLst/>
              </a:rPr>
              <a:t>Hosts annual </a:t>
            </a:r>
            <a:r>
              <a:rPr lang="en-US" sz="1600" b="1" i="0" dirty="0">
                <a:solidFill>
                  <a:srgbClr val="111111"/>
                </a:solidFill>
                <a:effectLst/>
              </a:rPr>
              <a:t>responsible sourcing leadership conference</a:t>
            </a:r>
            <a:r>
              <a:rPr lang="en-US" sz="1600" b="0" i="0" dirty="0">
                <a:solidFill>
                  <a:srgbClr val="111111"/>
                </a:solidFill>
                <a:effectLst/>
              </a:rPr>
              <a:t> at the New York Stock Exchange</a:t>
            </a:r>
          </a:p>
          <a:p>
            <a:pPr algn="l">
              <a:buFont typeface="Arial" panose="020B0604020202020204" pitchFamily="34" charset="0"/>
              <a:buChar char="•"/>
            </a:pPr>
            <a:r>
              <a:rPr lang="en-US" sz="1600" dirty="0">
                <a:solidFill>
                  <a:srgbClr val="111111"/>
                </a:solidFill>
              </a:rPr>
              <a:t>Education is a priority, with our digital learning reaching </a:t>
            </a:r>
            <a:r>
              <a:rPr lang="en-US" sz="1600" b="1" dirty="0">
                <a:solidFill>
                  <a:srgbClr val="111111"/>
                </a:solidFill>
              </a:rPr>
              <a:t>nearly 1 million learners </a:t>
            </a:r>
            <a:r>
              <a:rPr lang="en-US" sz="1600" dirty="0">
                <a:solidFill>
                  <a:srgbClr val="111111"/>
                </a:solidFill>
              </a:rPr>
              <a:t>and the only firm to c</a:t>
            </a:r>
            <a:r>
              <a:rPr lang="en-US" sz="1600" b="0" i="0" dirty="0">
                <a:solidFill>
                  <a:srgbClr val="111111"/>
                </a:solidFill>
                <a:effectLst/>
              </a:rPr>
              <a:t>ombine </a:t>
            </a:r>
            <a:r>
              <a:rPr lang="en-US" sz="1600" b="1" dirty="0">
                <a:solidFill>
                  <a:srgbClr val="111111"/>
                </a:solidFill>
              </a:rPr>
              <a:t>supplier corrective action plan (CAP) </a:t>
            </a:r>
            <a:r>
              <a:rPr lang="en-US" sz="1600" b="1" i="0" dirty="0">
                <a:solidFill>
                  <a:srgbClr val="111111"/>
                </a:solidFill>
                <a:effectLst/>
              </a:rPr>
              <a:t> reviews with digital learning</a:t>
            </a:r>
            <a:r>
              <a:rPr lang="en-US" sz="1600" b="0" i="0" dirty="0">
                <a:solidFill>
                  <a:srgbClr val="111111"/>
                </a:solidFill>
                <a:effectLst/>
              </a:rPr>
              <a:t>.</a:t>
            </a:r>
          </a:p>
          <a:p>
            <a:pPr algn="l">
              <a:buFont typeface="Arial" panose="020B0604020202020204" pitchFamily="34" charset="0"/>
              <a:buChar char="•"/>
            </a:pPr>
            <a:r>
              <a:rPr lang="en-US" sz="1600" dirty="0">
                <a:solidFill>
                  <a:srgbClr val="111111"/>
                </a:solidFill>
              </a:rPr>
              <a:t>Key partnerships such as our management of the </a:t>
            </a:r>
            <a:r>
              <a:rPr lang="en-US" sz="1600" b="1" dirty="0">
                <a:solidFill>
                  <a:srgbClr val="111111"/>
                </a:solidFill>
              </a:rPr>
              <a:t>Alliance for Bangladesh Worker Safety</a:t>
            </a:r>
            <a:r>
              <a:rPr lang="en-US" sz="1600" dirty="0">
                <a:solidFill>
                  <a:srgbClr val="111111"/>
                </a:solidFill>
              </a:rPr>
              <a:t>, and </a:t>
            </a:r>
            <a:r>
              <a:rPr lang="en-US" sz="1600" b="0" i="0" dirty="0">
                <a:solidFill>
                  <a:srgbClr val="111111"/>
                </a:solidFill>
                <a:effectLst/>
              </a:rPr>
              <a:t>the </a:t>
            </a:r>
            <a:r>
              <a:rPr lang="en-US" sz="1600" b="1" i="0" dirty="0">
                <a:solidFill>
                  <a:srgbClr val="111111"/>
                </a:solidFill>
                <a:effectLst/>
              </a:rPr>
              <a:t>US Department of Labor’s Global Trace Protocol</a:t>
            </a:r>
            <a:r>
              <a:rPr lang="en-US" sz="1600" b="0" i="0" dirty="0">
                <a:solidFill>
                  <a:srgbClr val="111111"/>
                </a:solidFill>
                <a:effectLst/>
              </a:rPr>
              <a:t>.</a:t>
            </a:r>
          </a:p>
          <a:p>
            <a:pPr algn="l">
              <a:buFont typeface="Arial" panose="020B0604020202020204" pitchFamily="34" charset="0"/>
              <a:buChar char="•"/>
            </a:pPr>
            <a:r>
              <a:rPr lang="en-US" sz="1600" b="0" i="0" dirty="0">
                <a:solidFill>
                  <a:srgbClr val="111111"/>
                </a:solidFill>
                <a:effectLst/>
              </a:rPr>
              <a:t>LRQA serve </a:t>
            </a:r>
            <a:r>
              <a:rPr lang="en-US" sz="1600" b="1" i="0" dirty="0">
                <a:solidFill>
                  <a:srgbClr val="111111"/>
                </a:solidFill>
                <a:effectLst/>
              </a:rPr>
              <a:t>hundreds of corporate clients</a:t>
            </a:r>
            <a:r>
              <a:rPr lang="en-US" sz="1600" b="0" i="0" dirty="0">
                <a:solidFill>
                  <a:srgbClr val="111111"/>
                </a:solidFill>
                <a:effectLst/>
              </a:rPr>
              <a:t> with strategic and tactical responsible sourcing advice</a:t>
            </a:r>
          </a:p>
        </p:txBody>
      </p:sp>
      <p:sp>
        <p:nvSpPr>
          <p:cNvPr id="5" name="Slide Number Placeholder 4">
            <a:extLst>
              <a:ext uri="{FF2B5EF4-FFF2-40B4-BE49-F238E27FC236}">
                <a16:creationId xmlns:a16="http://schemas.microsoft.com/office/drawing/2014/main" id="{16B00C4A-C6CE-2EEF-C374-E403F0401B7C}"/>
              </a:ext>
            </a:extLst>
          </p:cNvPr>
          <p:cNvSpPr>
            <a:spLocks noGrp="1"/>
          </p:cNvSpPr>
          <p:nvPr>
            <p:ph type="sldNum" sz="quarter" idx="4294967295"/>
          </p:nvPr>
        </p:nvSpPr>
        <p:spPr>
          <a:xfrm>
            <a:off x="9448800" y="6356350"/>
            <a:ext cx="2743200" cy="365125"/>
          </a:xfrm>
        </p:spPr>
        <p:txBody>
          <a:bodyPr/>
          <a:lstStyle/>
          <a:p>
            <a:fld id="{4483779D-C340-494C-9B53-38C528D6A960}" type="slidenum">
              <a:rPr lang="en-GB" smtClean="0"/>
              <a:pPr/>
              <a:t>7</a:t>
            </a:fld>
            <a:endParaRPr lang="en-GB"/>
          </a:p>
        </p:txBody>
      </p:sp>
      <p:sp>
        <p:nvSpPr>
          <p:cNvPr id="6" name="Footer Placeholder 4">
            <a:extLst>
              <a:ext uri="{FF2B5EF4-FFF2-40B4-BE49-F238E27FC236}">
                <a16:creationId xmlns:a16="http://schemas.microsoft.com/office/drawing/2014/main" id="{89E3BA70-20D7-432A-1B6F-900D6C13132F}"/>
              </a:ext>
            </a:extLst>
          </p:cNvPr>
          <p:cNvSpPr txBox="1">
            <a:spLocks/>
          </p:cNvSpPr>
          <p:nvPr/>
        </p:nvSpPr>
        <p:spPr>
          <a:xfrm>
            <a:off x="6527730" y="6421341"/>
            <a:ext cx="4784232" cy="183054"/>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lumMod val="85000"/>
                  </a:srgbClr>
                </a:solidFill>
                <a:effectLst/>
                <a:uLnTx/>
                <a:uFillTx/>
                <a:latin typeface="Source Sans Pro"/>
                <a:ea typeface="+mn-ea"/>
                <a:cs typeface="+mn-cs"/>
              </a:rPr>
              <a:t>LRQA Responsible Sourcing:  SMETA</a:t>
            </a:r>
            <a:endParaRPr kumimoji="0" lang="en-GB" sz="1050" b="1" i="0" u="none" strike="noStrike" kern="1200" cap="none" spc="0" normalizeH="0" baseline="0" noProof="0" dirty="0">
              <a:ln>
                <a:noFill/>
              </a:ln>
              <a:solidFill>
                <a:srgbClr val="FFFFFF">
                  <a:lumMod val="85000"/>
                </a:srgbClr>
              </a:solidFill>
              <a:effectLst/>
              <a:uLnTx/>
              <a:uFillTx/>
              <a:latin typeface="Source Sans Pro"/>
              <a:ea typeface="+mn-ea"/>
              <a:cs typeface="+mn-cs"/>
            </a:endParaRPr>
          </a:p>
        </p:txBody>
      </p:sp>
    </p:spTree>
    <p:extLst>
      <p:ext uri="{BB962C8B-B14F-4D97-AF65-F5344CB8AC3E}">
        <p14:creationId xmlns:p14="http://schemas.microsoft.com/office/powerpoint/2010/main" val="1309394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48183" y="4596602"/>
            <a:ext cx="957740" cy="913194"/>
          </a:xfrm>
          <a:prstGeom prst="rect">
            <a:avLst/>
          </a:prstGeom>
        </p:spPr>
      </p:pic>
      <p:sp>
        <p:nvSpPr>
          <p:cNvPr id="70" name="Rectangle 69"/>
          <p:cNvSpPr/>
          <p:nvPr/>
        </p:nvSpPr>
        <p:spPr>
          <a:xfrm>
            <a:off x="6618603" y="1517548"/>
            <a:ext cx="1673981" cy="948266"/>
          </a:xfrm>
          <a:prstGeom prst="rect">
            <a:avLst/>
          </a:prstGeom>
          <a:no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p:cNvSpPr/>
          <p:nvPr/>
        </p:nvSpPr>
        <p:spPr>
          <a:xfrm>
            <a:off x="8388431" y="1517548"/>
            <a:ext cx="1673981" cy="948266"/>
          </a:xfrm>
          <a:prstGeom prst="rect">
            <a:avLst/>
          </a:prstGeom>
          <a:no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p:cNvSpPr/>
          <p:nvPr/>
        </p:nvSpPr>
        <p:spPr>
          <a:xfrm>
            <a:off x="6618603" y="2542946"/>
            <a:ext cx="1673981" cy="948266"/>
          </a:xfrm>
          <a:prstGeom prst="rect">
            <a:avLst/>
          </a:prstGeom>
          <a:no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p:cNvSpPr/>
          <p:nvPr/>
        </p:nvSpPr>
        <p:spPr>
          <a:xfrm>
            <a:off x="8388431" y="2542946"/>
            <a:ext cx="1673981" cy="948266"/>
          </a:xfrm>
          <a:prstGeom prst="rect">
            <a:avLst/>
          </a:prstGeom>
          <a:no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p:cNvSpPr/>
          <p:nvPr/>
        </p:nvSpPr>
        <p:spPr>
          <a:xfrm>
            <a:off x="10158259" y="2542946"/>
            <a:ext cx="1673981" cy="948266"/>
          </a:xfrm>
          <a:prstGeom prst="rect">
            <a:avLst/>
          </a:prstGeom>
          <a:no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p:cNvSpPr/>
          <p:nvPr/>
        </p:nvSpPr>
        <p:spPr>
          <a:xfrm>
            <a:off x="6618603" y="3567355"/>
            <a:ext cx="1673981" cy="948266"/>
          </a:xfrm>
          <a:prstGeom prst="rect">
            <a:avLst/>
          </a:prstGeom>
          <a:no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p:cNvSpPr/>
          <p:nvPr/>
        </p:nvSpPr>
        <p:spPr>
          <a:xfrm>
            <a:off x="8388431" y="3567355"/>
            <a:ext cx="1673981" cy="948266"/>
          </a:xfrm>
          <a:prstGeom prst="rect">
            <a:avLst/>
          </a:prstGeom>
          <a:no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p:cNvSpPr/>
          <p:nvPr/>
        </p:nvSpPr>
        <p:spPr>
          <a:xfrm>
            <a:off x="10158259" y="3567355"/>
            <a:ext cx="1673981" cy="948266"/>
          </a:xfrm>
          <a:prstGeom prst="rect">
            <a:avLst/>
          </a:prstGeom>
          <a:no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p:cNvSpPr/>
          <p:nvPr/>
        </p:nvSpPr>
        <p:spPr>
          <a:xfrm>
            <a:off x="6618603" y="4591764"/>
            <a:ext cx="1673981" cy="948266"/>
          </a:xfrm>
          <a:prstGeom prst="rect">
            <a:avLst/>
          </a:prstGeom>
          <a:no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100"/>
          <p:cNvSpPr/>
          <p:nvPr/>
        </p:nvSpPr>
        <p:spPr>
          <a:xfrm>
            <a:off x="8388431" y="4591764"/>
            <a:ext cx="1673981" cy="948266"/>
          </a:xfrm>
          <a:prstGeom prst="rect">
            <a:avLst/>
          </a:prstGeom>
          <a:no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101"/>
          <p:cNvSpPr/>
          <p:nvPr/>
        </p:nvSpPr>
        <p:spPr>
          <a:xfrm>
            <a:off x="10158259" y="4591764"/>
            <a:ext cx="1673981" cy="948266"/>
          </a:xfrm>
          <a:prstGeom prst="rect">
            <a:avLst/>
          </a:prstGeom>
          <a:no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9" name="Picture 17"/>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48768" y="1563959"/>
            <a:ext cx="851550" cy="85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 name="Picture 20"/>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22223" y="4608779"/>
            <a:ext cx="929548" cy="9259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 name="Picture 38" descr="C:\Users\8560w\Desktop\logos\FDRA-Logo.gi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502649" y="2782686"/>
            <a:ext cx="1482753" cy="452528"/>
          </a:xfrm>
          <a:prstGeom prst="rect">
            <a:avLst/>
          </a:prstGeom>
          <a:noFill/>
          <a:extLst>
            <a:ext uri="{909E8E84-426E-40dd-AFC4-6F175D3DCCD1}">
              <a14:hiddenFill xmlns:a14="http://schemas.microsoft.com/office/drawing/2010/main" xmlns="">
                <a:solidFill>
                  <a:srgbClr val="FFFFFF"/>
                </a:solidFill>
              </a14:hiddenFill>
            </a:ext>
          </a:extLst>
        </p:spPr>
      </p:pic>
      <p:pic>
        <p:nvPicPr>
          <p:cNvPr id="65" name="Picture 18"/>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627403" y="3664100"/>
            <a:ext cx="1145147" cy="8515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 name="Picture 9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421190" y="3606922"/>
            <a:ext cx="1156377" cy="858057"/>
          </a:xfrm>
          <a:prstGeom prst="rect">
            <a:avLst/>
          </a:prstGeom>
        </p:spPr>
      </p:pic>
      <p:pic>
        <p:nvPicPr>
          <p:cNvPr id="94" name="Picture 2" descr="C:\Users\8560w\Desktop\logos\idh.png"/>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465440" y="1942691"/>
            <a:ext cx="1519962" cy="155531"/>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Retail Industry Leaders Association"/>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285175" y="2727331"/>
            <a:ext cx="1453099" cy="58850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http://www.theapsca.org/uploads/7/3/4/0/73406857/1474585060.pn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821212" y="2607907"/>
            <a:ext cx="1352550" cy="800100"/>
          </a:xfrm>
          <a:prstGeom prst="rect">
            <a:avLst/>
          </a:prstGeom>
          <a:noFill/>
          <a:extLst>
            <a:ext uri="{909E8E84-426E-40DD-AFC4-6F175D3DCCD1}">
              <a14:hiddenFill xmlns:a14="http://schemas.microsoft.com/office/drawing/2010/main">
                <a:solidFill>
                  <a:srgbClr val="FFFFFF"/>
                </a:solidFill>
              </a14:hiddenFill>
            </a:ext>
          </a:extLst>
        </p:spPr>
      </p:pic>
      <p:sp>
        <p:nvSpPr>
          <p:cNvPr id="62" name="Title 1"/>
          <p:cNvSpPr>
            <a:spLocks noGrp="1"/>
          </p:cNvSpPr>
          <p:nvPr>
            <p:ph type="ctrTitle"/>
          </p:nvPr>
        </p:nvSpPr>
        <p:spPr/>
        <p:txBody>
          <a:bodyPr>
            <a:normAutofit fontScale="90000"/>
          </a:bodyPr>
          <a:lstStyle/>
          <a:p>
            <a:r>
              <a:rPr lang="en-US">
                <a:solidFill>
                  <a:schemeClr val="tx1"/>
                </a:solidFill>
              </a:rPr>
              <a:t>LRQA Responsible Sourcing Accreditations and Memberships</a:t>
            </a:r>
          </a:p>
        </p:txBody>
      </p:sp>
      <p:sp>
        <p:nvSpPr>
          <p:cNvPr id="5" name="Content Placeholder 4">
            <a:extLst>
              <a:ext uri="{FF2B5EF4-FFF2-40B4-BE49-F238E27FC236}">
                <a16:creationId xmlns:a16="http://schemas.microsoft.com/office/drawing/2014/main" id="{9484131F-C546-447A-BD13-3DFDFB4066A9}"/>
              </a:ext>
            </a:extLst>
          </p:cNvPr>
          <p:cNvSpPr>
            <a:spLocks noGrp="1"/>
          </p:cNvSpPr>
          <p:nvPr>
            <p:ph idx="4294967295"/>
          </p:nvPr>
        </p:nvSpPr>
        <p:spPr>
          <a:xfrm>
            <a:off x="348220" y="1200150"/>
            <a:ext cx="5557280" cy="4829175"/>
          </a:xfrm>
        </p:spPr>
        <p:txBody>
          <a:bodyPr>
            <a:normAutofit fontScale="85000" lnSpcReduction="10000"/>
          </a:bodyPr>
          <a:lstStyle/>
          <a:p>
            <a:r>
              <a:rPr lang="en-US" dirty="0">
                <a:latin typeface="+mj-lt"/>
              </a:rPr>
              <a:t>Association for Professional Social Compliance Auditors</a:t>
            </a:r>
          </a:p>
          <a:p>
            <a:r>
              <a:rPr lang="en-US" dirty="0">
                <a:latin typeface="+mj-lt"/>
              </a:rPr>
              <a:t>Responsible Business Alliance </a:t>
            </a:r>
          </a:p>
          <a:p>
            <a:r>
              <a:rPr lang="en-US" dirty="0" err="1">
                <a:latin typeface="+mj-lt"/>
              </a:rPr>
              <a:t>Nirapon</a:t>
            </a:r>
            <a:endParaRPr lang="en-US" dirty="0">
              <a:latin typeface="+mj-lt"/>
            </a:endParaRPr>
          </a:p>
          <a:p>
            <a:r>
              <a:rPr lang="en-US" dirty="0">
                <a:latin typeface="+mj-lt"/>
              </a:rPr>
              <a:t>IDH Electronics Program Assessments</a:t>
            </a:r>
          </a:p>
          <a:p>
            <a:r>
              <a:rPr lang="en-US" dirty="0">
                <a:latin typeface="+mj-lt"/>
              </a:rPr>
              <a:t>Worldly FEM, FSLM and FDM Program</a:t>
            </a:r>
          </a:p>
          <a:p>
            <a:r>
              <a:rPr lang="en-US" dirty="0">
                <a:latin typeface="+mj-lt"/>
              </a:rPr>
              <a:t>Social and Labor Convergence Project Assessments</a:t>
            </a:r>
          </a:p>
          <a:p>
            <a:r>
              <a:rPr lang="en-US" dirty="0">
                <a:latin typeface="+mj-lt"/>
              </a:rPr>
              <a:t>Fair Labor Association Audits</a:t>
            </a:r>
          </a:p>
          <a:p>
            <a:r>
              <a:rPr lang="en-US" dirty="0">
                <a:latin typeface="+mj-lt"/>
              </a:rPr>
              <a:t>Sustainable Apparel Coalition </a:t>
            </a:r>
            <a:r>
              <a:rPr lang="en-US" dirty="0" err="1">
                <a:latin typeface="+mj-lt"/>
              </a:rPr>
              <a:t>Higg</a:t>
            </a:r>
            <a:r>
              <a:rPr lang="en-US" dirty="0">
                <a:latin typeface="+mj-lt"/>
              </a:rPr>
              <a:t> Verifications</a:t>
            </a:r>
          </a:p>
          <a:p>
            <a:r>
              <a:rPr lang="en-US" dirty="0">
                <a:latin typeface="+mj-lt"/>
              </a:rPr>
              <a:t>Business Social Compliance Initiative Audits</a:t>
            </a:r>
          </a:p>
          <a:p>
            <a:r>
              <a:rPr lang="en-US" dirty="0" err="1">
                <a:latin typeface="+mj-lt"/>
              </a:rPr>
              <a:t>Sedex</a:t>
            </a:r>
            <a:r>
              <a:rPr lang="en-US" dirty="0">
                <a:latin typeface="+mj-lt"/>
              </a:rPr>
              <a:t> Members Ethical Trade Audits (SMETA) 2- and 4-pillar</a:t>
            </a:r>
          </a:p>
          <a:p>
            <a:r>
              <a:rPr lang="en-US" dirty="0">
                <a:latin typeface="+mj-lt"/>
              </a:rPr>
              <a:t>International Council of Toy Industries CARE Auditing Program</a:t>
            </a:r>
          </a:p>
          <a:p>
            <a:r>
              <a:rPr lang="en-US" dirty="0">
                <a:latin typeface="+mj-lt"/>
              </a:rPr>
              <a:t>CAFÉ Practices</a:t>
            </a:r>
          </a:p>
          <a:p>
            <a:r>
              <a:rPr lang="en-US" dirty="0">
                <a:latin typeface="+mj-lt"/>
              </a:rPr>
              <a:t>Ethical Farm Initiative (EFI)</a:t>
            </a:r>
          </a:p>
          <a:p>
            <a:r>
              <a:rPr lang="en-US" dirty="0">
                <a:latin typeface="+mj-lt"/>
              </a:rPr>
              <a:t>Pharmaceutical Supply Chain Initiative (PSCI)</a:t>
            </a:r>
          </a:p>
          <a:p>
            <a:r>
              <a:rPr lang="en-US" dirty="0">
                <a:latin typeface="+mj-lt"/>
              </a:rPr>
              <a:t>Worldwide Responsible Accredited Production (WRAP)</a:t>
            </a:r>
          </a:p>
          <a:p>
            <a:endParaRPr lang="en-US" dirty="0">
              <a:latin typeface="+mj-lt"/>
            </a:endParaRPr>
          </a:p>
        </p:txBody>
      </p:sp>
      <p:sp>
        <p:nvSpPr>
          <p:cNvPr id="61" name="Rectangle 60">
            <a:extLst>
              <a:ext uri="{FF2B5EF4-FFF2-40B4-BE49-F238E27FC236}">
                <a16:creationId xmlns:a16="http://schemas.microsoft.com/office/drawing/2014/main" id="{923B8BF7-66D0-4887-AA30-39AA29D9BD42}"/>
              </a:ext>
            </a:extLst>
          </p:cNvPr>
          <p:cNvSpPr/>
          <p:nvPr/>
        </p:nvSpPr>
        <p:spPr>
          <a:xfrm>
            <a:off x="10169799" y="1524607"/>
            <a:ext cx="1673981" cy="948266"/>
          </a:xfrm>
          <a:prstGeom prst="rect">
            <a:avLst/>
          </a:prstGeom>
          <a:no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a:extLst>
              <a:ext uri="{FF2B5EF4-FFF2-40B4-BE49-F238E27FC236}">
                <a16:creationId xmlns:a16="http://schemas.microsoft.com/office/drawing/2014/main" id="{A8A92453-2667-4CFF-B98C-A16515460E94}"/>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0239754" y="1797634"/>
            <a:ext cx="1498520" cy="322182"/>
          </a:xfrm>
          <a:prstGeom prst="rect">
            <a:avLst/>
          </a:prstGeom>
        </p:spPr>
      </p:pic>
      <p:pic>
        <p:nvPicPr>
          <p:cNvPr id="16" name="Picture 15" descr="A picture containing clipart&#10;&#10;Description generated with high confidence">
            <a:extLst>
              <a:ext uri="{FF2B5EF4-FFF2-40B4-BE49-F238E27FC236}">
                <a16:creationId xmlns:a16="http://schemas.microsoft.com/office/drawing/2014/main" id="{E9886005-0E03-4279-8513-0E61CC7A968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674841" y="3822230"/>
            <a:ext cx="1599404" cy="435071"/>
          </a:xfrm>
          <a:prstGeom prst="rect">
            <a:avLst/>
          </a:prstGeom>
        </p:spPr>
      </p:pic>
      <p:sp>
        <p:nvSpPr>
          <p:cNvPr id="2" name="Footer Placeholder 4">
            <a:extLst>
              <a:ext uri="{FF2B5EF4-FFF2-40B4-BE49-F238E27FC236}">
                <a16:creationId xmlns:a16="http://schemas.microsoft.com/office/drawing/2014/main" id="{F82F4266-5C79-48BA-4CC1-23B9A2BDF11F}"/>
              </a:ext>
            </a:extLst>
          </p:cNvPr>
          <p:cNvSpPr txBox="1">
            <a:spLocks/>
          </p:cNvSpPr>
          <p:nvPr/>
        </p:nvSpPr>
        <p:spPr>
          <a:xfrm>
            <a:off x="6527730" y="6421341"/>
            <a:ext cx="4784232" cy="183054"/>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lumMod val="85000"/>
                  </a:srgbClr>
                </a:solidFill>
                <a:effectLst/>
                <a:uLnTx/>
                <a:uFillTx/>
                <a:latin typeface="Source Sans Pro"/>
                <a:ea typeface="+mn-ea"/>
                <a:cs typeface="+mn-cs"/>
              </a:rPr>
              <a:t>LRQA Responsible Sourcing:  SMETA</a:t>
            </a:r>
            <a:endParaRPr kumimoji="0" lang="en-GB" sz="1050" b="1" i="0" u="none" strike="noStrike" kern="1200" cap="none" spc="0" normalizeH="0" baseline="0" noProof="0" dirty="0">
              <a:ln>
                <a:noFill/>
              </a:ln>
              <a:solidFill>
                <a:srgbClr val="FFFFFF">
                  <a:lumMod val="85000"/>
                </a:srgbClr>
              </a:solidFill>
              <a:effectLst/>
              <a:uLnTx/>
              <a:uFillTx/>
              <a:latin typeface="Source Sans Pro"/>
              <a:ea typeface="+mn-ea"/>
              <a:cs typeface="+mn-cs"/>
            </a:endParaRPr>
          </a:p>
        </p:txBody>
      </p:sp>
      <p:pic>
        <p:nvPicPr>
          <p:cNvPr id="4" name="Picture 2" descr="Nirapon">
            <a:extLst>
              <a:ext uri="{FF2B5EF4-FFF2-40B4-BE49-F238E27FC236}">
                <a16:creationId xmlns:a16="http://schemas.microsoft.com/office/drawing/2014/main" id="{A806F37F-908A-4544-C042-96E6F843FB6E}"/>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31078" b="29500"/>
          <a:stretch/>
        </p:blipFill>
        <p:spPr bwMode="auto">
          <a:xfrm>
            <a:off x="8470913" y="4757975"/>
            <a:ext cx="1514489" cy="582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15633"/>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60B8B0D-C74C-45D2-B942-441B49E965DC}"/>
              </a:ext>
            </a:extLst>
          </p:cNvPr>
          <p:cNvSpPr>
            <a:spLocks noGrp="1"/>
          </p:cNvSpPr>
          <p:nvPr>
            <p:ph type="title"/>
          </p:nvPr>
        </p:nvSpPr>
        <p:spPr/>
        <p:txBody>
          <a:bodyPr/>
          <a:lstStyle/>
          <a:p>
            <a:pPr algn="r"/>
            <a:r>
              <a:rPr lang="en-US"/>
              <a:t>Global Coverage Capabilities</a:t>
            </a:r>
            <a:endParaRPr lang="en-GB"/>
          </a:p>
        </p:txBody>
      </p:sp>
      <p:sp>
        <p:nvSpPr>
          <p:cNvPr id="15" name="Slide Number Placeholder 4">
            <a:extLst>
              <a:ext uri="{FF2B5EF4-FFF2-40B4-BE49-F238E27FC236}">
                <a16:creationId xmlns:a16="http://schemas.microsoft.com/office/drawing/2014/main" id="{04115658-4A69-4F09-9CEA-E52406C020AB}"/>
              </a:ext>
            </a:extLst>
          </p:cNvPr>
          <p:cNvSpPr>
            <a:spLocks noGrp="1"/>
          </p:cNvSpPr>
          <p:nvPr>
            <p:ph type="sldNum" sz="quarter" idx="12"/>
          </p:nvPr>
        </p:nvSpPr>
        <p:spPr/>
        <p:txBody>
          <a:bodyPr/>
          <a:lstStyle/>
          <a:p>
            <a:pPr marL="0" marR="0" lvl="0" indent="0" algn="r" defTabSz="435529" rtl="0" eaLnBrk="1" fontAlgn="auto" latinLnBrk="0" hangingPunct="1">
              <a:lnSpc>
                <a:spcPct val="100000"/>
              </a:lnSpc>
              <a:spcBef>
                <a:spcPts val="0"/>
              </a:spcBef>
              <a:spcAft>
                <a:spcPts val="0"/>
              </a:spcAft>
              <a:buClrTx/>
              <a:buSzTx/>
              <a:buFontTx/>
              <a:buNone/>
              <a:tabLst/>
              <a:defRPr/>
            </a:pPr>
            <a:fld id="{E22FE362-854E-4127-BDB5-EEAC5274127A}" type="slidenum">
              <a:rPr kumimoji="0" lang="en-AU" sz="1050" b="0" i="0" u="none" strike="noStrike" kern="1200" cap="none" spc="0" normalizeH="0" baseline="0" noProof="0">
                <a:ln>
                  <a:noFill/>
                </a:ln>
                <a:solidFill>
                  <a:srgbClr val="FFFFFF"/>
                </a:solidFill>
                <a:effectLst/>
                <a:uLnTx/>
                <a:uFillTx/>
                <a:latin typeface="Source Sans Pro"/>
                <a:ea typeface="+mn-ea"/>
                <a:cs typeface="+mn-cs"/>
              </a:rPr>
              <a:pPr marL="0" marR="0" lvl="0" indent="0" algn="r" defTabSz="435529" rtl="0" eaLnBrk="1" fontAlgn="auto" latinLnBrk="0" hangingPunct="1">
                <a:lnSpc>
                  <a:spcPct val="100000"/>
                </a:lnSpc>
                <a:spcBef>
                  <a:spcPts val="0"/>
                </a:spcBef>
                <a:spcAft>
                  <a:spcPts val="0"/>
                </a:spcAft>
                <a:buClrTx/>
                <a:buSzTx/>
                <a:buFontTx/>
                <a:buNone/>
                <a:tabLst/>
                <a:defRPr/>
              </a:pPr>
              <a:t>9</a:t>
            </a:fld>
            <a:endParaRPr kumimoji="0" lang="en-AU" sz="1050" b="0" i="0" u="none" strike="noStrike" kern="1200" cap="none" spc="0" normalizeH="0" baseline="0" noProof="0">
              <a:ln>
                <a:noFill/>
              </a:ln>
              <a:solidFill>
                <a:srgbClr val="FFFFFF"/>
              </a:solidFill>
              <a:effectLst/>
              <a:uLnTx/>
              <a:uFillTx/>
              <a:latin typeface="Source Sans Pro"/>
              <a:ea typeface="+mn-ea"/>
              <a:cs typeface="+mn-cs"/>
            </a:endParaRPr>
          </a:p>
        </p:txBody>
      </p:sp>
      <p:grpSp>
        <p:nvGrpSpPr>
          <p:cNvPr id="7" name="Group 6">
            <a:extLst>
              <a:ext uri="{FF2B5EF4-FFF2-40B4-BE49-F238E27FC236}">
                <a16:creationId xmlns:a16="http://schemas.microsoft.com/office/drawing/2014/main" id="{3710F391-8F27-4356-89F1-A197F3995E52}"/>
              </a:ext>
            </a:extLst>
          </p:cNvPr>
          <p:cNvGrpSpPr/>
          <p:nvPr/>
        </p:nvGrpSpPr>
        <p:grpSpPr>
          <a:xfrm>
            <a:off x="4976861" y="1572045"/>
            <a:ext cx="2846342" cy="2846342"/>
            <a:chOff x="4944975" y="1650283"/>
            <a:chExt cx="2988000" cy="2988000"/>
          </a:xfrm>
        </p:grpSpPr>
        <p:sp>
          <p:nvSpPr>
            <p:cNvPr id="83" name="Oval 82">
              <a:extLst>
                <a:ext uri="{FF2B5EF4-FFF2-40B4-BE49-F238E27FC236}">
                  <a16:creationId xmlns:a16="http://schemas.microsoft.com/office/drawing/2014/main" id="{F1F8E6E6-C59E-43D4-9C33-D687AE2D8265}"/>
                </a:ext>
              </a:extLst>
            </p:cNvPr>
            <p:cNvSpPr/>
            <p:nvPr/>
          </p:nvSpPr>
          <p:spPr>
            <a:xfrm>
              <a:off x="4944975" y="1650283"/>
              <a:ext cx="2988000" cy="2988000"/>
            </a:xfrm>
            <a:prstGeom prst="ellipse">
              <a:avLst/>
            </a:prstGeom>
            <a:solidFill>
              <a:schemeClr val="bg1">
                <a:alpha val="74000"/>
              </a:schemeClr>
            </a:solidFill>
            <a:ln w="317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5529" rtl="0" eaLnBrk="1" fontAlgn="auto" latinLnBrk="0" hangingPunct="1">
                <a:lnSpc>
                  <a:spcPct val="100000"/>
                </a:lnSpc>
                <a:spcBef>
                  <a:spcPts val="0"/>
                </a:spcBef>
                <a:spcAft>
                  <a:spcPts val="0"/>
                </a:spcAft>
                <a:buClrTx/>
                <a:buSzTx/>
                <a:buFontTx/>
                <a:buNone/>
                <a:tabLst/>
                <a:defRPr/>
              </a:pPr>
              <a:endParaRPr kumimoji="0" lang="en-GB" sz="1715"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 name="TextBox 18">
              <a:extLst>
                <a:ext uri="{FF2B5EF4-FFF2-40B4-BE49-F238E27FC236}">
                  <a16:creationId xmlns:a16="http://schemas.microsoft.com/office/drawing/2014/main" id="{A4A7CB73-1DE1-410A-9BB9-1C7E9639FA2E}"/>
                </a:ext>
              </a:extLst>
            </p:cNvPr>
            <p:cNvSpPr txBox="1"/>
            <p:nvPr/>
          </p:nvSpPr>
          <p:spPr>
            <a:xfrm>
              <a:off x="5915467" y="3417148"/>
              <a:ext cx="432000" cy="323999"/>
            </a:xfrm>
            <a:prstGeom prst="rect">
              <a:avLst/>
            </a:prstGeom>
            <a:noFill/>
          </p:spPr>
          <p:txBody>
            <a:bodyPr wrap="none" lIns="0" tIns="0" rIns="0" bIns="0" rtlCol="0" anchor="ctr">
              <a:noAutofit/>
            </a:bodyPr>
            <a:lstStyle/>
            <a:p>
              <a:pPr marL="0" marR="0" lvl="0" indent="0" algn="l" defTabSz="435529" rtl="0" eaLnBrk="1" fontAlgn="auto" latinLnBrk="0" hangingPunct="1">
                <a:lnSpc>
                  <a:spcPct val="100000"/>
                </a:lnSpc>
                <a:spcBef>
                  <a:spcPts val="0"/>
                </a:spcBef>
                <a:spcAft>
                  <a:spcPts val="0"/>
                </a:spcAft>
                <a:buClrTx/>
                <a:buSzTx/>
                <a:buFontTx/>
                <a:buNone/>
                <a:tabLst/>
                <a:defRPr/>
              </a:pPr>
              <a:r>
                <a:rPr kumimoji="0" lang="en-US" sz="1052" b="1" i="0" u="none" strike="noStrike" kern="1200" cap="none" spc="0" normalizeH="0" baseline="0" noProof="0">
                  <a:ln>
                    <a:noFill/>
                  </a:ln>
                  <a:solidFill>
                    <a:srgbClr val="363636"/>
                  </a:solidFill>
                  <a:effectLst/>
                  <a:uLnTx/>
                  <a:uFillTx/>
                  <a:latin typeface="Source Sans Pro"/>
                  <a:ea typeface="+mn-ea"/>
                  <a:cs typeface="+mn-cs"/>
                </a:rPr>
                <a:t>Social Auditors</a:t>
              </a:r>
            </a:p>
          </p:txBody>
        </p:sp>
        <p:sp>
          <p:nvSpPr>
            <p:cNvPr id="20" name="TextBox 19">
              <a:extLst>
                <a:ext uri="{FF2B5EF4-FFF2-40B4-BE49-F238E27FC236}">
                  <a16:creationId xmlns:a16="http://schemas.microsoft.com/office/drawing/2014/main" id="{35ED5829-7C7F-4F67-8649-2FF0AB6C21A3}"/>
                </a:ext>
              </a:extLst>
            </p:cNvPr>
            <p:cNvSpPr txBox="1"/>
            <p:nvPr/>
          </p:nvSpPr>
          <p:spPr>
            <a:xfrm>
              <a:off x="5915468" y="3849210"/>
              <a:ext cx="432000" cy="324000"/>
            </a:xfrm>
            <a:prstGeom prst="rect">
              <a:avLst/>
            </a:prstGeom>
            <a:noFill/>
          </p:spPr>
          <p:txBody>
            <a:bodyPr wrap="none" lIns="0" tIns="0" rIns="0" bIns="0" rtlCol="0" anchor="ctr">
              <a:noAutofit/>
            </a:bodyPr>
            <a:lstStyle/>
            <a:p>
              <a:pPr marL="0" marR="0" lvl="0" indent="0" algn="l" defTabSz="435529" rtl="0" eaLnBrk="1" fontAlgn="auto" latinLnBrk="0" hangingPunct="1">
                <a:lnSpc>
                  <a:spcPct val="100000"/>
                </a:lnSpc>
                <a:spcBef>
                  <a:spcPts val="0"/>
                </a:spcBef>
                <a:spcAft>
                  <a:spcPts val="0"/>
                </a:spcAft>
                <a:buClrTx/>
                <a:buSzTx/>
                <a:buFontTx/>
                <a:buNone/>
                <a:tabLst/>
                <a:defRPr/>
              </a:pPr>
              <a:r>
                <a:rPr kumimoji="0" lang="en-US" sz="1052" b="1" i="0" u="none" strike="noStrike" kern="1200" cap="none" spc="0" normalizeH="0" baseline="0" noProof="0">
                  <a:ln>
                    <a:noFill/>
                  </a:ln>
                  <a:solidFill>
                    <a:srgbClr val="363636"/>
                  </a:solidFill>
                  <a:effectLst/>
                  <a:uLnTx/>
                  <a:uFillTx/>
                  <a:latin typeface="Source Sans Pro"/>
                  <a:ea typeface="+mn-ea"/>
                  <a:cs typeface="+mn-cs"/>
                </a:rPr>
                <a:t>Non-Social Auditors</a:t>
              </a:r>
            </a:p>
          </p:txBody>
        </p:sp>
        <p:sp>
          <p:nvSpPr>
            <p:cNvPr id="46" name="TextBox 45">
              <a:extLst>
                <a:ext uri="{FF2B5EF4-FFF2-40B4-BE49-F238E27FC236}">
                  <a16:creationId xmlns:a16="http://schemas.microsoft.com/office/drawing/2014/main" id="{B6747E49-7A35-4ADA-A9A1-5890BE983E4A}"/>
                </a:ext>
              </a:extLst>
            </p:cNvPr>
            <p:cNvSpPr txBox="1"/>
            <p:nvPr/>
          </p:nvSpPr>
          <p:spPr>
            <a:xfrm>
              <a:off x="5915468" y="2553026"/>
              <a:ext cx="432000" cy="324000"/>
            </a:xfrm>
            <a:prstGeom prst="rect">
              <a:avLst/>
            </a:prstGeom>
            <a:noFill/>
          </p:spPr>
          <p:txBody>
            <a:bodyPr wrap="none" lIns="0" tIns="0" rIns="0" bIns="0" rtlCol="0" anchor="ctr">
              <a:noAutofit/>
            </a:bodyPr>
            <a:lstStyle/>
            <a:p>
              <a:pPr marL="0" marR="0" lvl="0" indent="0" algn="l" defTabSz="435529" rtl="0" eaLnBrk="1" fontAlgn="auto" latinLnBrk="0" hangingPunct="1">
                <a:lnSpc>
                  <a:spcPct val="100000"/>
                </a:lnSpc>
                <a:spcBef>
                  <a:spcPts val="0"/>
                </a:spcBef>
                <a:spcAft>
                  <a:spcPts val="0"/>
                </a:spcAft>
                <a:buClrTx/>
                <a:buSzTx/>
                <a:buFontTx/>
                <a:buNone/>
                <a:tabLst/>
                <a:defRPr/>
              </a:pPr>
              <a:r>
                <a:rPr kumimoji="0" lang="en-US" sz="1052" b="1" i="0" u="none" strike="noStrike" kern="1200" cap="none" spc="0" normalizeH="0" baseline="0" noProof="0">
                  <a:ln>
                    <a:noFill/>
                  </a:ln>
                  <a:solidFill>
                    <a:srgbClr val="363636"/>
                  </a:solidFill>
                  <a:effectLst/>
                  <a:uLnTx/>
                  <a:uFillTx/>
                  <a:latin typeface="Source Sans Pro"/>
                  <a:ea typeface="+mn-ea"/>
                  <a:cs typeface="+mn-cs"/>
                </a:rPr>
                <a:t>Innovation Centers</a:t>
              </a:r>
            </a:p>
          </p:txBody>
        </p:sp>
        <p:sp>
          <p:nvSpPr>
            <p:cNvPr id="47" name="TextBox 46">
              <a:extLst>
                <a:ext uri="{FF2B5EF4-FFF2-40B4-BE49-F238E27FC236}">
                  <a16:creationId xmlns:a16="http://schemas.microsoft.com/office/drawing/2014/main" id="{B8FCA463-2E98-4CE2-81C8-E1089F996127}"/>
                </a:ext>
              </a:extLst>
            </p:cNvPr>
            <p:cNvSpPr txBox="1"/>
            <p:nvPr/>
          </p:nvSpPr>
          <p:spPr>
            <a:xfrm>
              <a:off x="5915467" y="2985087"/>
              <a:ext cx="432000" cy="324000"/>
            </a:xfrm>
            <a:prstGeom prst="rect">
              <a:avLst/>
            </a:prstGeom>
            <a:noFill/>
          </p:spPr>
          <p:txBody>
            <a:bodyPr wrap="none" lIns="0" tIns="0" rIns="0" bIns="0" rtlCol="0" anchor="ctr">
              <a:noAutofit/>
            </a:bodyPr>
            <a:lstStyle/>
            <a:p>
              <a:pPr marL="0" marR="0" lvl="0" indent="0" algn="l" defTabSz="435529" rtl="0" eaLnBrk="1" fontAlgn="auto" latinLnBrk="0" hangingPunct="1">
                <a:lnSpc>
                  <a:spcPct val="100000"/>
                </a:lnSpc>
                <a:spcBef>
                  <a:spcPts val="0"/>
                </a:spcBef>
                <a:spcAft>
                  <a:spcPts val="0"/>
                </a:spcAft>
                <a:buClrTx/>
                <a:buSzTx/>
                <a:buFontTx/>
                <a:buNone/>
                <a:tabLst/>
                <a:defRPr/>
              </a:pPr>
              <a:r>
                <a:rPr kumimoji="0" lang="en-US" sz="1052" b="1" i="0" u="none" strike="noStrike" kern="1200" cap="none" spc="0" normalizeH="0" baseline="0" noProof="0">
                  <a:ln>
                    <a:noFill/>
                  </a:ln>
                  <a:solidFill>
                    <a:srgbClr val="363636"/>
                  </a:solidFill>
                  <a:effectLst/>
                  <a:uLnTx/>
                  <a:uFillTx/>
                  <a:latin typeface="Source Sans Pro"/>
                  <a:ea typeface="+mn-ea"/>
                  <a:cs typeface="+mn-cs"/>
                </a:rPr>
                <a:t>Processing</a:t>
              </a:r>
            </a:p>
          </p:txBody>
        </p:sp>
        <p:sp>
          <p:nvSpPr>
            <p:cNvPr id="48" name="TextBox 47">
              <a:extLst>
                <a:ext uri="{FF2B5EF4-FFF2-40B4-BE49-F238E27FC236}">
                  <a16:creationId xmlns:a16="http://schemas.microsoft.com/office/drawing/2014/main" id="{7DE4F0DB-2ED4-4DCF-A167-E24B2DAF3C64}"/>
                </a:ext>
              </a:extLst>
            </p:cNvPr>
            <p:cNvSpPr txBox="1"/>
            <p:nvPr/>
          </p:nvSpPr>
          <p:spPr>
            <a:xfrm>
              <a:off x="5141474" y="1935445"/>
              <a:ext cx="2592000" cy="527989"/>
            </a:xfrm>
            <a:prstGeom prst="rect">
              <a:avLst/>
            </a:prstGeom>
            <a:noFill/>
          </p:spPr>
          <p:txBody>
            <a:bodyPr wrap="square" rtlCol="0">
              <a:spAutoFit/>
            </a:bodyPr>
            <a:lstStyle/>
            <a:p>
              <a:pPr marL="0" marR="0" lvl="0" indent="0" algn="ctr" defTabSz="435529" rtl="0" eaLnBrk="1" fontAlgn="auto" latinLnBrk="0" hangingPunct="1">
                <a:lnSpc>
                  <a:spcPct val="100000"/>
                </a:lnSpc>
                <a:spcBef>
                  <a:spcPts val="0"/>
                </a:spcBef>
                <a:spcAft>
                  <a:spcPts val="0"/>
                </a:spcAft>
                <a:buClrTx/>
                <a:buSzTx/>
                <a:buFontTx/>
                <a:buNone/>
                <a:tabLst/>
                <a:defRPr/>
              </a:pPr>
              <a:r>
                <a:rPr kumimoji="0" lang="en-US" sz="1334" b="1" i="0" u="none" strike="noStrike" kern="1200" cap="none" spc="0" normalizeH="0" baseline="0" noProof="0">
                  <a:ln>
                    <a:noFill/>
                  </a:ln>
                  <a:solidFill>
                    <a:srgbClr val="088C8A"/>
                  </a:solidFill>
                  <a:effectLst>
                    <a:glow rad="152400">
                      <a:srgbClr val="FFFFFF"/>
                    </a:glow>
                  </a:effectLst>
                  <a:uLnTx/>
                  <a:uFillTx/>
                  <a:latin typeface="Source Sans Pro"/>
                  <a:ea typeface="+mn-ea"/>
                  <a:cs typeface="+mn-cs"/>
                </a:rPr>
                <a:t>EUROPE, MIDDLE</a:t>
              </a:r>
              <a:br>
                <a:rPr kumimoji="0" lang="en-US" sz="1334" b="1" i="0" u="none" strike="noStrike" kern="1200" cap="none" spc="0" normalizeH="0" baseline="0" noProof="0">
                  <a:ln>
                    <a:noFill/>
                  </a:ln>
                  <a:solidFill>
                    <a:srgbClr val="088C8A"/>
                  </a:solidFill>
                  <a:effectLst>
                    <a:glow rad="152400">
                      <a:srgbClr val="FFFFFF"/>
                    </a:glow>
                  </a:effectLst>
                  <a:uLnTx/>
                  <a:uFillTx/>
                  <a:latin typeface="Source Sans Pro"/>
                  <a:ea typeface="+mn-ea"/>
                  <a:cs typeface="+mn-cs"/>
                </a:rPr>
              </a:br>
              <a:r>
                <a:rPr kumimoji="0" lang="en-US" sz="1334" b="1" i="0" u="none" strike="noStrike" kern="1200" cap="none" spc="0" normalizeH="0" baseline="0" noProof="0">
                  <a:ln>
                    <a:noFill/>
                  </a:ln>
                  <a:solidFill>
                    <a:srgbClr val="088C8A"/>
                  </a:solidFill>
                  <a:effectLst>
                    <a:glow rad="152400">
                      <a:srgbClr val="FFFFFF"/>
                    </a:glow>
                  </a:effectLst>
                  <a:uLnTx/>
                  <a:uFillTx/>
                  <a:latin typeface="Source Sans Pro"/>
                  <a:ea typeface="+mn-ea"/>
                  <a:cs typeface="+mn-cs"/>
                </a:rPr>
                <a:t>EAST, AFRICA &amp; INDIA</a:t>
              </a:r>
            </a:p>
          </p:txBody>
        </p:sp>
        <p:sp>
          <p:nvSpPr>
            <p:cNvPr id="52" name="TextBox 51">
              <a:extLst>
                <a:ext uri="{FF2B5EF4-FFF2-40B4-BE49-F238E27FC236}">
                  <a16:creationId xmlns:a16="http://schemas.microsoft.com/office/drawing/2014/main" id="{3AA3176B-37C1-4974-8697-D32304037F21}"/>
                </a:ext>
              </a:extLst>
            </p:cNvPr>
            <p:cNvSpPr txBox="1"/>
            <p:nvPr/>
          </p:nvSpPr>
          <p:spPr>
            <a:xfrm>
              <a:off x="5503036" y="2985087"/>
              <a:ext cx="324000" cy="324000"/>
            </a:xfrm>
            <a:prstGeom prst="ellipse">
              <a:avLst/>
            </a:prstGeom>
            <a:solidFill>
              <a:schemeClr val="accent1"/>
            </a:solidFill>
          </p:spPr>
          <p:txBody>
            <a:bodyPr wrap="none" lIns="0" tIns="0" rIns="0" bIns="0" rtlCol="0" anchor="ctr">
              <a:noAutofit/>
            </a:bodyPr>
            <a:lstStyle/>
            <a:p>
              <a:pPr marL="0" marR="0" lvl="0" indent="0" algn="ctr" defTabSz="435529" rtl="0" eaLnBrk="1" fontAlgn="auto" latinLnBrk="0" hangingPunct="1">
                <a:lnSpc>
                  <a:spcPct val="100000"/>
                </a:lnSpc>
                <a:spcBef>
                  <a:spcPts val="0"/>
                </a:spcBef>
                <a:spcAft>
                  <a:spcPts val="0"/>
                </a:spcAft>
                <a:buClrTx/>
                <a:buSzTx/>
                <a:buFontTx/>
                <a:buNone/>
                <a:tabLst/>
                <a:defRPr/>
              </a:pPr>
              <a:r>
                <a:rPr kumimoji="0" lang="en-US" sz="1048" b="1" i="0" u="none" strike="noStrike" kern="1200" cap="none" spc="0" normalizeH="0" baseline="0" noProof="0">
                  <a:ln>
                    <a:noFill/>
                  </a:ln>
                  <a:solidFill>
                    <a:srgbClr val="FFFFFF"/>
                  </a:solidFill>
                  <a:effectLst/>
                  <a:uLnTx/>
                  <a:uFillTx/>
                  <a:latin typeface="Source Sans Pro"/>
                  <a:ea typeface="+mn-ea"/>
                  <a:cs typeface="+mn-cs"/>
                </a:rPr>
                <a:t>90</a:t>
              </a:r>
            </a:p>
          </p:txBody>
        </p:sp>
        <p:sp>
          <p:nvSpPr>
            <p:cNvPr id="53" name="TextBox 52">
              <a:extLst>
                <a:ext uri="{FF2B5EF4-FFF2-40B4-BE49-F238E27FC236}">
                  <a16:creationId xmlns:a16="http://schemas.microsoft.com/office/drawing/2014/main" id="{1598BC3B-8415-4201-8F26-BA66D2F3720D}"/>
                </a:ext>
              </a:extLst>
            </p:cNvPr>
            <p:cNvSpPr txBox="1"/>
            <p:nvPr/>
          </p:nvSpPr>
          <p:spPr>
            <a:xfrm>
              <a:off x="5503036" y="2553026"/>
              <a:ext cx="324000" cy="324000"/>
            </a:xfrm>
            <a:prstGeom prst="ellipse">
              <a:avLst/>
            </a:prstGeom>
            <a:solidFill>
              <a:schemeClr val="tx2"/>
            </a:solidFill>
          </p:spPr>
          <p:txBody>
            <a:bodyPr wrap="none" lIns="0" tIns="0" rIns="0" bIns="0" rtlCol="0" anchor="ctr">
              <a:noAutofit/>
            </a:bodyPr>
            <a:lstStyle/>
            <a:p>
              <a:pPr marL="0" marR="0" lvl="0" indent="0" algn="ctr" defTabSz="435529" rtl="0" eaLnBrk="1" fontAlgn="auto" latinLnBrk="0" hangingPunct="1">
                <a:lnSpc>
                  <a:spcPct val="100000"/>
                </a:lnSpc>
                <a:spcBef>
                  <a:spcPts val="0"/>
                </a:spcBef>
                <a:spcAft>
                  <a:spcPts val="0"/>
                </a:spcAft>
                <a:buClrTx/>
                <a:buSzTx/>
                <a:buFontTx/>
                <a:buNone/>
                <a:tabLst/>
                <a:defRPr/>
              </a:pPr>
              <a:r>
                <a:rPr kumimoji="0" lang="en-US" sz="1048" b="1" i="0" u="none" strike="noStrike" kern="1200" cap="none" spc="0" normalizeH="0" baseline="0" noProof="0">
                  <a:ln>
                    <a:noFill/>
                  </a:ln>
                  <a:solidFill>
                    <a:srgbClr val="FFFFFF"/>
                  </a:solidFill>
                  <a:effectLst/>
                  <a:uLnTx/>
                  <a:uFillTx/>
                  <a:latin typeface="Source Sans Pro"/>
                  <a:ea typeface="+mn-ea"/>
                  <a:cs typeface="+mn-cs"/>
                </a:rPr>
                <a:t>20</a:t>
              </a:r>
            </a:p>
          </p:txBody>
        </p:sp>
        <p:sp>
          <p:nvSpPr>
            <p:cNvPr id="54" name="TextBox 53">
              <a:extLst>
                <a:ext uri="{FF2B5EF4-FFF2-40B4-BE49-F238E27FC236}">
                  <a16:creationId xmlns:a16="http://schemas.microsoft.com/office/drawing/2014/main" id="{30DEE9F8-798A-40C9-BE07-71673302851A}"/>
                </a:ext>
              </a:extLst>
            </p:cNvPr>
            <p:cNvSpPr txBox="1"/>
            <p:nvPr/>
          </p:nvSpPr>
          <p:spPr>
            <a:xfrm>
              <a:off x="5503036" y="3417148"/>
              <a:ext cx="323999" cy="323999"/>
            </a:xfrm>
            <a:prstGeom prst="ellipse">
              <a:avLst/>
            </a:prstGeom>
            <a:solidFill>
              <a:schemeClr val="accent3"/>
            </a:solidFill>
          </p:spPr>
          <p:txBody>
            <a:bodyPr wrap="none" lIns="0" tIns="0" rIns="0" bIns="0" rtlCol="0" anchor="ctr">
              <a:noAutofit/>
            </a:bodyPr>
            <a:lstStyle/>
            <a:p>
              <a:pPr marL="0" marR="0" lvl="0" indent="0" algn="ctr" defTabSz="435529" rtl="0" eaLnBrk="1" fontAlgn="auto" latinLnBrk="0" hangingPunct="1">
                <a:lnSpc>
                  <a:spcPct val="100000"/>
                </a:lnSpc>
                <a:spcBef>
                  <a:spcPts val="0"/>
                </a:spcBef>
                <a:spcAft>
                  <a:spcPts val="0"/>
                </a:spcAft>
                <a:buClrTx/>
                <a:buSzTx/>
                <a:buFontTx/>
                <a:buNone/>
                <a:tabLst/>
                <a:defRPr/>
              </a:pPr>
              <a:r>
                <a:rPr kumimoji="0" lang="en-US" sz="1048" b="1" i="0" u="none" strike="noStrike" kern="1200" cap="none" spc="0" normalizeH="0" baseline="0" noProof="0">
                  <a:ln>
                    <a:noFill/>
                  </a:ln>
                  <a:solidFill>
                    <a:prstClr val="black"/>
                  </a:solidFill>
                  <a:effectLst/>
                  <a:uLnTx/>
                  <a:uFillTx/>
                  <a:latin typeface="Source Sans Pro"/>
                  <a:ea typeface="+mn-ea"/>
                  <a:cs typeface="+mn-cs"/>
                </a:rPr>
                <a:t>100+</a:t>
              </a:r>
            </a:p>
          </p:txBody>
        </p:sp>
        <p:sp>
          <p:nvSpPr>
            <p:cNvPr id="55" name="TextBox 54">
              <a:extLst>
                <a:ext uri="{FF2B5EF4-FFF2-40B4-BE49-F238E27FC236}">
                  <a16:creationId xmlns:a16="http://schemas.microsoft.com/office/drawing/2014/main" id="{8155DEE9-C2DC-4A45-BFCB-8329949AE159}"/>
                </a:ext>
              </a:extLst>
            </p:cNvPr>
            <p:cNvSpPr txBox="1"/>
            <p:nvPr/>
          </p:nvSpPr>
          <p:spPr>
            <a:xfrm>
              <a:off x="5503036" y="3849210"/>
              <a:ext cx="324000" cy="324000"/>
            </a:xfrm>
            <a:prstGeom prst="ellipse">
              <a:avLst/>
            </a:prstGeom>
            <a:solidFill>
              <a:schemeClr val="accent4"/>
            </a:solidFill>
          </p:spPr>
          <p:txBody>
            <a:bodyPr wrap="none" lIns="0" tIns="0" rIns="0" bIns="0" rtlCol="0" anchor="ctr">
              <a:noAutofit/>
            </a:bodyPr>
            <a:lstStyle/>
            <a:p>
              <a:pPr marL="0" marR="0" lvl="0" indent="0" algn="ctr" defTabSz="435529"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Source Sans Pro"/>
                  <a:ea typeface="+mn-ea"/>
                  <a:cs typeface="+mn-cs"/>
                </a:rPr>
                <a:t>1400+</a:t>
              </a:r>
            </a:p>
          </p:txBody>
        </p:sp>
        <p:sp>
          <p:nvSpPr>
            <p:cNvPr id="2" name="Circle: Hollow 1">
              <a:extLst>
                <a:ext uri="{FF2B5EF4-FFF2-40B4-BE49-F238E27FC236}">
                  <a16:creationId xmlns:a16="http://schemas.microsoft.com/office/drawing/2014/main" id="{46C3DECC-16D2-4578-B262-09882D2C0F68}"/>
                </a:ext>
              </a:extLst>
            </p:cNvPr>
            <p:cNvSpPr>
              <a:spLocks noChangeAspect="1"/>
            </p:cNvSpPr>
            <p:nvPr/>
          </p:nvSpPr>
          <p:spPr>
            <a:xfrm>
              <a:off x="4994529" y="1701175"/>
              <a:ext cx="2880000" cy="2880000"/>
            </a:xfrm>
            <a:prstGeom prst="donut">
              <a:avLst>
                <a:gd name="adj" fmla="val 4653"/>
              </a:avLst>
            </a:prstGeom>
            <a:gradFill flip="none" rotWithShape="1">
              <a:gsLst>
                <a:gs pos="65000">
                  <a:schemeClr val="accent1">
                    <a:lumMod val="5000"/>
                    <a:lumOff val="95000"/>
                    <a:alpha val="0"/>
                  </a:schemeClr>
                </a:gs>
                <a:gs pos="73000">
                  <a:schemeClr val="accent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5529" rtl="0" eaLnBrk="1" fontAlgn="auto" latinLnBrk="0" hangingPunct="1">
                <a:lnSpc>
                  <a:spcPct val="100000"/>
                </a:lnSpc>
                <a:spcBef>
                  <a:spcPts val="0"/>
                </a:spcBef>
                <a:spcAft>
                  <a:spcPts val="0"/>
                </a:spcAft>
                <a:buClrTx/>
                <a:buSzTx/>
                <a:buFontTx/>
                <a:buNone/>
                <a:tabLst/>
                <a:defRPr/>
              </a:pPr>
              <a:endParaRPr kumimoji="0" lang="en-GB" sz="1715" b="0" i="0" u="none" strike="noStrike" kern="1200" cap="none" spc="0" normalizeH="0" baseline="0" noProof="0">
                <a:ln>
                  <a:noFill/>
                </a:ln>
                <a:solidFill>
                  <a:srgbClr val="363636"/>
                </a:solidFill>
                <a:effectLst/>
                <a:uLnTx/>
                <a:uFillTx/>
                <a:latin typeface="Source Sans Pro"/>
                <a:ea typeface="+mn-ea"/>
                <a:cs typeface="+mn-cs"/>
              </a:endParaRPr>
            </a:p>
          </p:txBody>
        </p:sp>
      </p:grpSp>
      <p:grpSp>
        <p:nvGrpSpPr>
          <p:cNvPr id="3" name="Group 2">
            <a:extLst>
              <a:ext uri="{FF2B5EF4-FFF2-40B4-BE49-F238E27FC236}">
                <a16:creationId xmlns:a16="http://schemas.microsoft.com/office/drawing/2014/main" id="{2F9B1F26-A2CB-4368-A448-6FE5F542A306}"/>
              </a:ext>
            </a:extLst>
          </p:cNvPr>
          <p:cNvGrpSpPr/>
          <p:nvPr/>
        </p:nvGrpSpPr>
        <p:grpSpPr>
          <a:xfrm>
            <a:off x="8215187" y="3040272"/>
            <a:ext cx="2846344" cy="2846342"/>
            <a:chOff x="8344468" y="3191582"/>
            <a:chExt cx="2988002" cy="2988000"/>
          </a:xfrm>
        </p:grpSpPr>
        <p:sp>
          <p:nvSpPr>
            <p:cNvPr id="6" name="Oval 5">
              <a:extLst>
                <a:ext uri="{FF2B5EF4-FFF2-40B4-BE49-F238E27FC236}">
                  <a16:creationId xmlns:a16="http://schemas.microsoft.com/office/drawing/2014/main" id="{5DB1CD83-4804-409C-BB3B-BCFCA4AB2830}"/>
                </a:ext>
              </a:extLst>
            </p:cNvPr>
            <p:cNvSpPr>
              <a:spLocks noChangeAspect="1"/>
            </p:cNvSpPr>
            <p:nvPr/>
          </p:nvSpPr>
          <p:spPr>
            <a:xfrm>
              <a:off x="8344468" y="3191582"/>
              <a:ext cx="2988002" cy="2988000"/>
            </a:xfrm>
            <a:prstGeom prst="ellipse">
              <a:avLst/>
            </a:prstGeom>
            <a:solidFill>
              <a:schemeClr val="bg1">
                <a:alpha val="74000"/>
              </a:schemeClr>
            </a:solidFill>
            <a:ln w="317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5529" rtl="0" eaLnBrk="1" fontAlgn="auto" latinLnBrk="0" hangingPunct="1">
                <a:lnSpc>
                  <a:spcPct val="100000"/>
                </a:lnSpc>
                <a:spcBef>
                  <a:spcPts val="0"/>
                </a:spcBef>
                <a:spcAft>
                  <a:spcPts val="0"/>
                </a:spcAft>
                <a:buClrTx/>
                <a:buSzTx/>
                <a:buFontTx/>
                <a:buNone/>
                <a:tabLst/>
                <a:defRPr/>
              </a:pPr>
              <a:endParaRPr kumimoji="0" lang="en-GB" sz="1715" b="0" i="0" u="none" strike="noStrike" kern="1200" cap="none" spc="0" normalizeH="0" baseline="0" noProof="0">
                <a:ln>
                  <a:noFill/>
                </a:ln>
                <a:solidFill>
                  <a:srgbClr val="FFFFFF"/>
                </a:solidFill>
                <a:effectLst/>
                <a:uLnTx/>
                <a:uFillTx/>
                <a:latin typeface="Source Sans Pro"/>
                <a:ea typeface="+mn-ea"/>
                <a:cs typeface="+mn-cs"/>
              </a:endParaRPr>
            </a:p>
          </p:txBody>
        </p:sp>
        <p:sp>
          <p:nvSpPr>
            <p:cNvPr id="56" name="TextBox 55">
              <a:extLst>
                <a:ext uri="{FF2B5EF4-FFF2-40B4-BE49-F238E27FC236}">
                  <a16:creationId xmlns:a16="http://schemas.microsoft.com/office/drawing/2014/main" id="{9ACEEE35-E5F8-4089-947B-EF1145CE101C}"/>
                </a:ext>
              </a:extLst>
            </p:cNvPr>
            <p:cNvSpPr txBox="1"/>
            <p:nvPr/>
          </p:nvSpPr>
          <p:spPr>
            <a:xfrm>
              <a:off x="8834928" y="3387579"/>
              <a:ext cx="2019239" cy="312459"/>
            </a:xfrm>
            <a:prstGeom prst="rect">
              <a:avLst/>
            </a:prstGeom>
            <a:noFill/>
          </p:spPr>
          <p:txBody>
            <a:bodyPr wrap="square" rtlCol="0">
              <a:spAutoFit/>
            </a:bodyPr>
            <a:lstStyle/>
            <a:p>
              <a:pPr marL="0" marR="0" lvl="0" indent="0" algn="ctr" defTabSz="435529" rtl="0" eaLnBrk="1" fontAlgn="auto" latinLnBrk="0" hangingPunct="1">
                <a:lnSpc>
                  <a:spcPct val="100000"/>
                </a:lnSpc>
                <a:spcBef>
                  <a:spcPts val="0"/>
                </a:spcBef>
                <a:spcAft>
                  <a:spcPts val="0"/>
                </a:spcAft>
                <a:buClrTx/>
                <a:buSzTx/>
                <a:buFontTx/>
                <a:buNone/>
                <a:tabLst/>
                <a:defRPr/>
              </a:pPr>
              <a:r>
                <a:rPr kumimoji="0" lang="en-US" sz="1334" b="1" i="0" u="none" strike="noStrike" kern="1200" cap="none" spc="0" normalizeH="0" baseline="0" noProof="0">
                  <a:ln>
                    <a:noFill/>
                  </a:ln>
                  <a:solidFill>
                    <a:srgbClr val="088C8A"/>
                  </a:solidFill>
                  <a:effectLst>
                    <a:glow rad="152400">
                      <a:srgbClr val="FFFFFF"/>
                    </a:glow>
                  </a:effectLst>
                  <a:uLnTx/>
                  <a:uFillTx/>
                  <a:latin typeface="Source Sans Pro"/>
                  <a:ea typeface="+mn-ea"/>
                  <a:cs typeface="+mn-cs"/>
                </a:rPr>
                <a:t>ASIA PACIFIC</a:t>
              </a:r>
            </a:p>
          </p:txBody>
        </p:sp>
        <p:sp>
          <p:nvSpPr>
            <p:cNvPr id="57" name="TextBox 56">
              <a:extLst>
                <a:ext uri="{FF2B5EF4-FFF2-40B4-BE49-F238E27FC236}">
                  <a16:creationId xmlns:a16="http://schemas.microsoft.com/office/drawing/2014/main" id="{1A6D4F4D-4C30-4AFA-B90B-5F1222E3E7FE}"/>
                </a:ext>
              </a:extLst>
            </p:cNvPr>
            <p:cNvSpPr txBox="1"/>
            <p:nvPr/>
          </p:nvSpPr>
          <p:spPr>
            <a:xfrm>
              <a:off x="9536599" y="4873242"/>
              <a:ext cx="432000" cy="324000"/>
            </a:xfrm>
            <a:prstGeom prst="rect">
              <a:avLst/>
            </a:prstGeom>
            <a:noFill/>
          </p:spPr>
          <p:txBody>
            <a:bodyPr wrap="none" lIns="0" tIns="0" rIns="0" bIns="0" rtlCol="0" anchor="ctr">
              <a:noAutofit/>
            </a:bodyPr>
            <a:lstStyle/>
            <a:p>
              <a:pPr marL="0" marR="0" lvl="0" indent="0" algn="l" defTabSz="435529" rtl="0" eaLnBrk="1" fontAlgn="auto" latinLnBrk="0" hangingPunct="1">
                <a:lnSpc>
                  <a:spcPct val="100000"/>
                </a:lnSpc>
                <a:spcBef>
                  <a:spcPts val="0"/>
                </a:spcBef>
                <a:spcAft>
                  <a:spcPts val="0"/>
                </a:spcAft>
                <a:buClrTx/>
                <a:buSzTx/>
                <a:buFontTx/>
                <a:buNone/>
                <a:tabLst/>
                <a:defRPr/>
              </a:pPr>
              <a:r>
                <a:rPr kumimoji="0" lang="en-US" sz="1052" b="1" i="0" u="none" strike="noStrike" kern="1200" cap="none" spc="0" normalizeH="0" baseline="0" noProof="0">
                  <a:ln>
                    <a:noFill/>
                  </a:ln>
                  <a:solidFill>
                    <a:srgbClr val="363636"/>
                  </a:solidFill>
                  <a:effectLst/>
                  <a:uLnTx/>
                  <a:uFillTx/>
                  <a:latin typeface="Source Sans Pro"/>
                  <a:ea typeface="+mn-ea"/>
                  <a:cs typeface="+mn-cs"/>
                </a:rPr>
                <a:t>Social Auditors</a:t>
              </a:r>
            </a:p>
          </p:txBody>
        </p:sp>
        <p:sp>
          <p:nvSpPr>
            <p:cNvPr id="58" name="TextBox 57">
              <a:extLst>
                <a:ext uri="{FF2B5EF4-FFF2-40B4-BE49-F238E27FC236}">
                  <a16:creationId xmlns:a16="http://schemas.microsoft.com/office/drawing/2014/main" id="{788B0DE0-2D3E-44F9-ACAD-F0D357FF4DC7}"/>
                </a:ext>
              </a:extLst>
            </p:cNvPr>
            <p:cNvSpPr txBox="1"/>
            <p:nvPr/>
          </p:nvSpPr>
          <p:spPr>
            <a:xfrm>
              <a:off x="9536600" y="5305304"/>
              <a:ext cx="432000" cy="324000"/>
            </a:xfrm>
            <a:prstGeom prst="rect">
              <a:avLst/>
            </a:prstGeom>
            <a:noFill/>
          </p:spPr>
          <p:txBody>
            <a:bodyPr wrap="none" lIns="0" tIns="0" rIns="0" bIns="0" rtlCol="0" anchor="ctr">
              <a:noAutofit/>
            </a:bodyPr>
            <a:lstStyle/>
            <a:p>
              <a:pPr marL="0" marR="0" lvl="0" indent="0" algn="l" defTabSz="435529" rtl="0" eaLnBrk="1" fontAlgn="auto" latinLnBrk="0" hangingPunct="1">
                <a:lnSpc>
                  <a:spcPct val="100000"/>
                </a:lnSpc>
                <a:spcBef>
                  <a:spcPts val="0"/>
                </a:spcBef>
                <a:spcAft>
                  <a:spcPts val="0"/>
                </a:spcAft>
                <a:buClrTx/>
                <a:buSzTx/>
                <a:buFontTx/>
                <a:buNone/>
                <a:tabLst/>
                <a:defRPr/>
              </a:pPr>
              <a:r>
                <a:rPr kumimoji="0" lang="en-US" sz="1052" b="1" i="0" u="none" strike="noStrike" kern="1200" cap="none" spc="0" normalizeH="0" baseline="0" noProof="0">
                  <a:ln>
                    <a:noFill/>
                  </a:ln>
                  <a:solidFill>
                    <a:srgbClr val="363636"/>
                  </a:solidFill>
                  <a:effectLst/>
                  <a:uLnTx/>
                  <a:uFillTx/>
                  <a:latin typeface="Source Sans Pro"/>
                  <a:ea typeface="+mn-ea"/>
                  <a:cs typeface="+mn-cs"/>
                </a:rPr>
                <a:t>Non-Social Auditors</a:t>
              </a:r>
            </a:p>
          </p:txBody>
        </p:sp>
        <p:sp>
          <p:nvSpPr>
            <p:cNvPr id="59" name="TextBox 58">
              <a:extLst>
                <a:ext uri="{FF2B5EF4-FFF2-40B4-BE49-F238E27FC236}">
                  <a16:creationId xmlns:a16="http://schemas.microsoft.com/office/drawing/2014/main" id="{9101706A-232A-47AB-9A13-9441F476FCEF}"/>
                </a:ext>
              </a:extLst>
            </p:cNvPr>
            <p:cNvSpPr txBox="1"/>
            <p:nvPr/>
          </p:nvSpPr>
          <p:spPr>
            <a:xfrm>
              <a:off x="9536600" y="4009120"/>
              <a:ext cx="432000" cy="324000"/>
            </a:xfrm>
            <a:prstGeom prst="rect">
              <a:avLst/>
            </a:prstGeom>
            <a:noFill/>
          </p:spPr>
          <p:txBody>
            <a:bodyPr wrap="none" lIns="0" tIns="0" rIns="0" bIns="0" rtlCol="0" anchor="ctr">
              <a:noAutofit/>
            </a:bodyPr>
            <a:lstStyle/>
            <a:p>
              <a:pPr marL="0" marR="0" lvl="0" indent="0" algn="l" defTabSz="435529" rtl="0" eaLnBrk="1" fontAlgn="auto" latinLnBrk="0" hangingPunct="1">
                <a:lnSpc>
                  <a:spcPct val="100000"/>
                </a:lnSpc>
                <a:spcBef>
                  <a:spcPts val="0"/>
                </a:spcBef>
                <a:spcAft>
                  <a:spcPts val="0"/>
                </a:spcAft>
                <a:buClrTx/>
                <a:buSzTx/>
                <a:buFontTx/>
                <a:buNone/>
                <a:tabLst/>
                <a:defRPr/>
              </a:pPr>
              <a:r>
                <a:rPr kumimoji="0" lang="en-US" sz="1052" b="1" i="0" u="none" strike="noStrike" kern="1200" cap="none" spc="0" normalizeH="0" baseline="0" noProof="0">
                  <a:ln>
                    <a:noFill/>
                  </a:ln>
                  <a:solidFill>
                    <a:srgbClr val="363636"/>
                  </a:solidFill>
                  <a:effectLst/>
                  <a:uLnTx/>
                  <a:uFillTx/>
                  <a:latin typeface="Source Sans Pro"/>
                  <a:ea typeface="+mn-ea"/>
                  <a:cs typeface="+mn-cs"/>
                </a:rPr>
                <a:t>Innovation Centers</a:t>
              </a:r>
            </a:p>
          </p:txBody>
        </p:sp>
        <p:sp>
          <p:nvSpPr>
            <p:cNvPr id="60" name="TextBox 59">
              <a:extLst>
                <a:ext uri="{FF2B5EF4-FFF2-40B4-BE49-F238E27FC236}">
                  <a16:creationId xmlns:a16="http://schemas.microsoft.com/office/drawing/2014/main" id="{47A340F2-5E67-4C6B-9917-B7896D6469BC}"/>
                </a:ext>
              </a:extLst>
            </p:cNvPr>
            <p:cNvSpPr txBox="1"/>
            <p:nvPr/>
          </p:nvSpPr>
          <p:spPr>
            <a:xfrm>
              <a:off x="9536599" y="4441181"/>
              <a:ext cx="432000" cy="324000"/>
            </a:xfrm>
            <a:prstGeom prst="rect">
              <a:avLst/>
            </a:prstGeom>
            <a:noFill/>
          </p:spPr>
          <p:txBody>
            <a:bodyPr wrap="none" lIns="0" tIns="0" rIns="0" bIns="0" rtlCol="0" anchor="ctr">
              <a:noAutofit/>
            </a:bodyPr>
            <a:lstStyle/>
            <a:p>
              <a:pPr marL="0" marR="0" lvl="0" indent="0" algn="l" defTabSz="435529" rtl="0" eaLnBrk="1" fontAlgn="auto" latinLnBrk="0" hangingPunct="1">
                <a:lnSpc>
                  <a:spcPct val="100000"/>
                </a:lnSpc>
                <a:spcBef>
                  <a:spcPts val="0"/>
                </a:spcBef>
                <a:spcAft>
                  <a:spcPts val="0"/>
                </a:spcAft>
                <a:buClrTx/>
                <a:buSzTx/>
                <a:buFontTx/>
                <a:buNone/>
                <a:tabLst/>
                <a:defRPr/>
              </a:pPr>
              <a:r>
                <a:rPr kumimoji="0" lang="en-US" sz="1052" b="1" i="0" u="none" strike="noStrike" kern="1200" cap="none" spc="0" normalizeH="0" baseline="0" noProof="0">
                  <a:ln>
                    <a:noFill/>
                  </a:ln>
                  <a:solidFill>
                    <a:srgbClr val="363636"/>
                  </a:solidFill>
                  <a:effectLst/>
                  <a:uLnTx/>
                  <a:uFillTx/>
                  <a:latin typeface="Source Sans Pro"/>
                  <a:ea typeface="+mn-ea"/>
                  <a:cs typeface="+mn-cs"/>
                </a:rPr>
                <a:t>Processing</a:t>
              </a:r>
            </a:p>
          </p:txBody>
        </p:sp>
        <p:sp>
          <p:nvSpPr>
            <p:cNvPr id="61" name="TextBox 60">
              <a:extLst>
                <a:ext uri="{FF2B5EF4-FFF2-40B4-BE49-F238E27FC236}">
                  <a16:creationId xmlns:a16="http://schemas.microsoft.com/office/drawing/2014/main" id="{A7EBFEE3-6EE9-438F-9C94-C8A18B135972}"/>
                </a:ext>
              </a:extLst>
            </p:cNvPr>
            <p:cNvSpPr txBox="1"/>
            <p:nvPr/>
          </p:nvSpPr>
          <p:spPr>
            <a:xfrm>
              <a:off x="9114336" y="4441181"/>
              <a:ext cx="324000" cy="324000"/>
            </a:xfrm>
            <a:prstGeom prst="ellipse">
              <a:avLst/>
            </a:prstGeom>
            <a:solidFill>
              <a:schemeClr val="accent1"/>
            </a:solidFill>
          </p:spPr>
          <p:txBody>
            <a:bodyPr wrap="none" lIns="0" tIns="0" rIns="0" bIns="0" rtlCol="0" anchor="ctr">
              <a:noAutofit/>
            </a:bodyPr>
            <a:lstStyle/>
            <a:p>
              <a:pPr marL="0" marR="0" lvl="0" indent="0" algn="ctr" defTabSz="435529" rtl="0" eaLnBrk="1" fontAlgn="auto" latinLnBrk="0" hangingPunct="1">
                <a:lnSpc>
                  <a:spcPct val="100000"/>
                </a:lnSpc>
                <a:spcBef>
                  <a:spcPts val="0"/>
                </a:spcBef>
                <a:spcAft>
                  <a:spcPts val="0"/>
                </a:spcAft>
                <a:buClrTx/>
                <a:buSzTx/>
                <a:buFontTx/>
                <a:buNone/>
                <a:tabLst/>
                <a:defRPr/>
              </a:pPr>
              <a:r>
                <a:rPr kumimoji="0" lang="en-US" sz="1048" b="1" i="0" u="none" strike="noStrike" kern="1200" cap="none" spc="0" normalizeH="0" baseline="0" noProof="0">
                  <a:ln>
                    <a:noFill/>
                  </a:ln>
                  <a:solidFill>
                    <a:srgbClr val="FFFFFF"/>
                  </a:solidFill>
                  <a:effectLst/>
                  <a:uLnTx/>
                  <a:uFillTx/>
                  <a:latin typeface="Source Sans Pro"/>
                  <a:ea typeface="+mn-ea"/>
                  <a:cs typeface="+mn-cs"/>
                </a:rPr>
                <a:t>19</a:t>
              </a:r>
            </a:p>
          </p:txBody>
        </p:sp>
        <p:sp>
          <p:nvSpPr>
            <p:cNvPr id="62" name="TextBox 61">
              <a:extLst>
                <a:ext uri="{FF2B5EF4-FFF2-40B4-BE49-F238E27FC236}">
                  <a16:creationId xmlns:a16="http://schemas.microsoft.com/office/drawing/2014/main" id="{0FE3914E-20C0-4111-8778-1386AE224755}"/>
                </a:ext>
              </a:extLst>
            </p:cNvPr>
            <p:cNvSpPr txBox="1"/>
            <p:nvPr/>
          </p:nvSpPr>
          <p:spPr>
            <a:xfrm>
              <a:off x="9114336" y="4009120"/>
              <a:ext cx="324000" cy="324000"/>
            </a:xfrm>
            <a:prstGeom prst="ellipse">
              <a:avLst/>
            </a:prstGeom>
            <a:solidFill>
              <a:schemeClr val="tx2"/>
            </a:solidFill>
          </p:spPr>
          <p:txBody>
            <a:bodyPr wrap="none" lIns="0" tIns="0" rIns="0" bIns="0" rtlCol="0" anchor="ctr">
              <a:noAutofit/>
            </a:bodyPr>
            <a:lstStyle/>
            <a:p>
              <a:pPr marL="0" marR="0" lvl="0" indent="0" algn="ctr" defTabSz="435529" rtl="0" eaLnBrk="1" fontAlgn="auto" latinLnBrk="0" hangingPunct="1">
                <a:lnSpc>
                  <a:spcPct val="100000"/>
                </a:lnSpc>
                <a:spcBef>
                  <a:spcPts val="0"/>
                </a:spcBef>
                <a:spcAft>
                  <a:spcPts val="0"/>
                </a:spcAft>
                <a:buClrTx/>
                <a:buSzTx/>
                <a:buFontTx/>
                <a:buNone/>
                <a:tabLst/>
                <a:defRPr/>
              </a:pPr>
              <a:r>
                <a:rPr kumimoji="0" lang="en-US" sz="1048" b="1" i="0" u="none" strike="noStrike" kern="1200" cap="none" spc="0" normalizeH="0" baseline="0" noProof="0">
                  <a:ln>
                    <a:noFill/>
                  </a:ln>
                  <a:solidFill>
                    <a:srgbClr val="FFFFFF"/>
                  </a:solidFill>
                  <a:effectLst/>
                  <a:uLnTx/>
                  <a:uFillTx/>
                  <a:latin typeface="Source Sans Pro"/>
                  <a:ea typeface="+mn-ea"/>
                  <a:cs typeface="+mn-cs"/>
                </a:rPr>
                <a:t>8</a:t>
              </a:r>
            </a:p>
          </p:txBody>
        </p:sp>
        <p:sp>
          <p:nvSpPr>
            <p:cNvPr id="63" name="TextBox 62">
              <a:extLst>
                <a:ext uri="{FF2B5EF4-FFF2-40B4-BE49-F238E27FC236}">
                  <a16:creationId xmlns:a16="http://schemas.microsoft.com/office/drawing/2014/main" id="{5C72C390-E92C-4D32-996A-8D20FCF16C21}"/>
                </a:ext>
              </a:extLst>
            </p:cNvPr>
            <p:cNvSpPr txBox="1"/>
            <p:nvPr/>
          </p:nvSpPr>
          <p:spPr>
            <a:xfrm>
              <a:off x="9114336" y="4873242"/>
              <a:ext cx="324000" cy="324000"/>
            </a:xfrm>
            <a:prstGeom prst="ellipse">
              <a:avLst/>
            </a:prstGeom>
            <a:solidFill>
              <a:schemeClr val="accent3"/>
            </a:solidFill>
          </p:spPr>
          <p:txBody>
            <a:bodyPr wrap="none" lIns="0" tIns="0" rIns="0" bIns="0" rtlCol="0" anchor="ctr">
              <a:noAutofit/>
            </a:bodyPr>
            <a:lstStyle/>
            <a:p>
              <a:pPr marL="0" marR="0" lvl="0" indent="0" algn="ctr" defTabSz="435529" rtl="0" eaLnBrk="1" fontAlgn="auto" latinLnBrk="0" hangingPunct="1">
                <a:lnSpc>
                  <a:spcPct val="100000"/>
                </a:lnSpc>
                <a:spcBef>
                  <a:spcPts val="0"/>
                </a:spcBef>
                <a:spcAft>
                  <a:spcPts val="0"/>
                </a:spcAft>
                <a:buClrTx/>
                <a:buSzTx/>
                <a:buFontTx/>
                <a:buNone/>
                <a:tabLst/>
                <a:defRPr/>
              </a:pPr>
              <a:r>
                <a:rPr kumimoji="0" lang="en-US" sz="1048" b="1" i="0" u="none" strike="noStrike" kern="1200" cap="none" spc="0" normalizeH="0" baseline="0" noProof="0">
                  <a:ln>
                    <a:noFill/>
                  </a:ln>
                  <a:solidFill>
                    <a:prstClr val="black"/>
                  </a:solidFill>
                  <a:effectLst/>
                  <a:uLnTx/>
                  <a:uFillTx/>
                  <a:latin typeface="Source Sans Pro"/>
                  <a:ea typeface="+mn-ea"/>
                  <a:cs typeface="+mn-cs"/>
                </a:rPr>
                <a:t>250+</a:t>
              </a:r>
            </a:p>
          </p:txBody>
        </p:sp>
        <p:sp>
          <p:nvSpPr>
            <p:cNvPr id="64" name="TextBox 63">
              <a:extLst>
                <a:ext uri="{FF2B5EF4-FFF2-40B4-BE49-F238E27FC236}">
                  <a16:creationId xmlns:a16="http://schemas.microsoft.com/office/drawing/2014/main" id="{0CF90C46-D8E8-47DB-8DE2-6F33B6690BF9}"/>
                </a:ext>
              </a:extLst>
            </p:cNvPr>
            <p:cNvSpPr txBox="1"/>
            <p:nvPr/>
          </p:nvSpPr>
          <p:spPr>
            <a:xfrm>
              <a:off x="9114336" y="5305304"/>
              <a:ext cx="324000" cy="324000"/>
            </a:xfrm>
            <a:prstGeom prst="ellipse">
              <a:avLst/>
            </a:prstGeom>
            <a:solidFill>
              <a:schemeClr val="accent4"/>
            </a:solidFill>
          </p:spPr>
          <p:txBody>
            <a:bodyPr wrap="none" lIns="0" tIns="0" rIns="0" bIns="0" rtlCol="0" anchor="ctr">
              <a:noAutofit/>
            </a:bodyPr>
            <a:lstStyle/>
            <a:p>
              <a:pPr marL="0" marR="0" lvl="0" indent="0" algn="ctr" defTabSz="435529" rtl="0" eaLnBrk="1" fontAlgn="auto" latinLnBrk="0" hangingPunct="1">
                <a:lnSpc>
                  <a:spcPct val="100000"/>
                </a:lnSpc>
                <a:spcBef>
                  <a:spcPts val="0"/>
                </a:spcBef>
                <a:spcAft>
                  <a:spcPts val="0"/>
                </a:spcAft>
                <a:buClrTx/>
                <a:buSzTx/>
                <a:buFontTx/>
                <a:buNone/>
                <a:tabLst/>
                <a:defRPr/>
              </a:pPr>
              <a:r>
                <a:rPr kumimoji="0" lang="en-US" sz="1048" b="1" i="0" u="none" strike="noStrike" kern="1200" cap="none" spc="0" normalizeH="0" baseline="0" noProof="0">
                  <a:ln>
                    <a:noFill/>
                  </a:ln>
                  <a:solidFill>
                    <a:srgbClr val="FFFFFF"/>
                  </a:solidFill>
                  <a:effectLst/>
                  <a:uLnTx/>
                  <a:uFillTx/>
                  <a:latin typeface="Source Sans Pro"/>
                  <a:ea typeface="+mn-ea"/>
                  <a:cs typeface="+mn-cs"/>
                </a:rPr>
                <a:t>530+</a:t>
              </a:r>
            </a:p>
          </p:txBody>
        </p:sp>
        <p:sp>
          <p:nvSpPr>
            <p:cNvPr id="1110" name="Circle: Hollow 1109">
              <a:extLst>
                <a:ext uri="{FF2B5EF4-FFF2-40B4-BE49-F238E27FC236}">
                  <a16:creationId xmlns:a16="http://schemas.microsoft.com/office/drawing/2014/main" id="{7528DF9B-5C22-4D73-8205-94BEF62822C2}"/>
                </a:ext>
              </a:extLst>
            </p:cNvPr>
            <p:cNvSpPr>
              <a:spLocks noChangeAspect="1"/>
            </p:cNvSpPr>
            <p:nvPr/>
          </p:nvSpPr>
          <p:spPr>
            <a:xfrm>
              <a:off x="8404547" y="3254187"/>
              <a:ext cx="2880000" cy="2880000"/>
            </a:xfrm>
            <a:prstGeom prst="donut">
              <a:avLst>
                <a:gd name="adj" fmla="val 4653"/>
              </a:avLst>
            </a:prstGeom>
            <a:gradFill flip="none" rotWithShape="1">
              <a:gsLst>
                <a:gs pos="65000">
                  <a:schemeClr val="accent1">
                    <a:lumMod val="5000"/>
                    <a:lumOff val="95000"/>
                    <a:alpha val="0"/>
                  </a:schemeClr>
                </a:gs>
                <a:gs pos="73000">
                  <a:schemeClr val="accent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5529" rtl="0" eaLnBrk="1" fontAlgn="auto" latinLnBrk="0" hangingPunct="1">
                <a:lnSpc>
                  <a:spcPct val="100000"/>
                </a:lnSpc>
                <a:spcBef>
                  <a:spcPts val="0"/>
                </a:spcBef>
                <a:spcAft>
                  <a:spcPts val="0"/>
                </a:spcAft>
                <a:buClrTx/>
                <a:buSzTx/>
                <a:buFontTx/>
                <a:buNone/>
                <a:tabLst/>
                <a:defRPr/>
              </a:pPr>
              <a:endParaRPr kumimoji="0" lang="en-GB" sz="1715" b="0" i="0" u="none" strike="noStrike" kern="1200" cap="none" spc="0" normalizeH="0" baseline="0" noProof="0">
                <a:ln>
                  <a:noFill/>
                </a:ln>
                <a:solidFill>
                  <a:srgbClr val="363636"/>
                </a:solidFill>
                <a:effectLst/>
                <a:uLnTx/>
                <a:uFillTx/>
                <a:latin typeface="Source Sans Pro"/>
                <a:ea typeface="+mn-ea"/>
                <a:cs typeface="+mn-cs"/>
              </a:endParaRPr>
            </a:p>
          </p:txBody>
        </p:sp>
      </p:grpSp>
      <p:grpSp>
        <p:nvGrpSpPr>
          <p:cNvPr id="11" name="Group 10">
            <a:extLst>
              <a:ext uri="{FF2B5EF4-FFF2-40B4-BE49-F238E27FC236}">
                <a16:creationId xmlns:a16="http://schemas.microsoft.com/office/drawing/2014/main" id="{23262CBF-9D7E-424E-B6C4-B90E5273B112}"/>
              </a:ext>
            </a:extLst>
          </p:cNvPr>
          <p:cNvGrpSpPr/>
          <p:nvPr/>
        </p:nvGrpSpPr>
        <p:grpSpPr>
          <a:xfrm>
            <a:off x="2427862" y="3245220"/>
            <a:ext cx="2736386" cy="2736386"/>
            <a:chOff x="2269116" y="3406729"/>
            <a:chExt cx="2872572" cy="2872572"/>
          </a:xfrm>
        </p:grpSpPr>
        <p:sp>
          <p:nvSpPr>
            <p:cNvPr id="84" name="Oval 83">
              <a:extLst>
                <a:ext uri="{FF2B5EF4-FFF2-40B4-BE49-F238E27FC236}">
                  <a16:creationId xmlns:a16="http://schemas.microsoft.com/office/drawing/2014/main" id="{D5716683-627A-43EE-B47A-9A5DECF3026C}"/>
                </a:ext>
              </a:extLst>
            </p:cNvPr>
            <p:cNvSpPr/>
            <p:nvPr/>
          </p:nvSpPr>
          <p:spPr>
            <a:xfrm>
              <a:off x="2269116" y="3406729"/>
              <a:ext cx="2872572" cy="2872572"/>
            </a:xfrm>
            <a:prstGeom prst="ellipse">
              <a:avLst/>
            </a:prstGeom>
            <a:solidFill>
              <a:schemeClr val="bg1">
                <a:alpha val="74000"/>
              </a:schemeClr>
            </a:solidFill>
            <a:ln w="317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5529" rtl="0" eaLnBrk="1" fontAlgn="auto" latinLnBrk="0" hangingPunct="1">
                <a:lnSpc>
                  <a:spcPct val="100000"/>
                </a:lnSpc>
                <a:spcBef>
                  <a:spcPts val="0"/>
                </a:spcBef>
                <a:spcAft>
                  <a:spcPts val="0"/>
                </a:spcAft>
                <a:buClrTx/>
                <a:buSzTx/>
                <a:buFontTx/>
                <a:buNone/>
                <a:tabLst/>
                <a:defRPr/>
              </a:pPr>
              <a:endParaRPr kumimoji="0" lang="en-GB" sz="1715" b="0" i="0" u="none" strike="noStrike" kern="1200" cap="none" spc="0" normalizeH="0" baseline="0" noProof="0">
                <a:ln>
                  <a:noFill/>
                </a:ln>
                <a:solidFill>
                  <a:srgbClr val="FFFFFF"/>
                </a:solidFill>
                <a:effectLst/>
                <a:uLnTx/>
                <a:uFillTx/>
                <a:latin typeface="Source Sans Pro"/>
                <a:ea typeface="+mn-ea"/>
                <a:cs typeface="+mn-cs"/>
              </a:endParaRPr>
            </a:p>
          </p:txBody>
        </p:sp>
        <p:sp>
          <p:nvSpPr>
            <p:cNvPr id="65" name="TextBox 64">
              <a:extLst>
                <a:ext uri="{FF2B5EF4-FFF2-40B4-BE49-F238E27FC236}">
                  <a16:creationId xmlns:a16="http://schemas.microsoft.com/office/drawing/2014/main" id="{69DE167E-FE67-46D7-B50A-A8E954B15618}"/>
                </a:ext>
              </a:extLst>
            </p:cNvPr>
            <p:cNvSpPr txBox="1"/>
            <p:nvPr/>
          </p:nvSpPr>
          <p:spPr>
            <a:xfrm>
              <a:off x="2714077" y="3759320"/>
              <a:ext cx="2019239" cy="312459"/>
            </a:xfrm>
            <a:prstGeom prst="rect">
              <a:avLst/>
            </a:prstGeom>
            <a:noFill/>
          </p:spPr>
          <p:txBody>
            <a:bodyPr wrap="square" rtlCol="0">
              <a:spAutoFit/>
            </a:bodyPr>
            <a:lstStyle/>
            <a:p>
              <a:pPr marL="0" marR="0" lvl="0" indent="0" algn="ctr" defTabSz="435529" rtl="0" eaLnBrk="1" fontAlgn="auto" latinLnBrk="0" hangingPunct="1">
                <a:lnSpc>
                  <a:spcPct val="100000"/>
                </a:lnSpc>
                <a:spcBef>
                  <a:spcPts val="0"/>
                </a:spcBef>
                <a:spcAft>
                  <a:spcPts val="0"/>
                </a:spcAft>
                <a:buClrTx/>
                <a:buSzTx/>
                <a:buFontTx/>
                <a:buNone/>
                <a:tabLst/>
                <a:defRPr/>
              </a:pPr>
              <a:r>
                <a:rPr kumimoji="0" lang="en-US" sz="1334" b="1" i="0" u="none" strike="noStrike" kern="1200" cap="none" spc="0" normalizeH="0" baseline="0" noProof="0">
                  <a:ln>
                    <a:noFill/>
                  </a:ln>
                  <a:solidFill>
                    <a:srgbClr val="088C8A"/>
                  </a:solidFill>
                  <a:effectLst>
                    <a:glow rad="152400">
                      <a:srgbClr val="FFFFFF"/>
                    </a:glow>
                  </a:effectLst>
                  <a:uLnTx/>
                  <a:uFillTx/>
                  <a:latin typeface="Source Sans Pro"/>
                  <a:ea typeface="+mn-ea"/>
                  <a:cs typeface="+mn-cs"/>
                </a:rPr>
                <a:t>SOUTH AMERICA</a:t>
              </a:r>
            </a:p>
          </p:txBody>
        </p:sp>
        <p:sp>
          <p:nvSpPr>
            <p:cNvPr id="66" name="TextBox 65">
              <a:extLst>
                <a:ext uri="{FF2B5EF4-FFF2-40B4-BE49-F238E27FC236}">
                  <a16:creationId xmlns:a16="http://schemas.microsoft.com/office/drawing/2014/main" id="{1FCD6CC3-5402-463F-985F-0EDE50DFAD11}"/>
                </a:ext>
              </a:extLst>
            </p:cNvPr>
            <p:cNvSpPr txBox="1"/>
            <p:nvPr/>
          </p:nvSpPr>
          <p:spPr>
            <a:xfrm>
              <a:off x="3294763" y="5021208"/>
              <a:ext cx="432000" cy="324000"/>
            </a:xfrm>
            <a:prstGeom prst="rect">
              <a:avLst/>
            </a:prstGeom>
            <a:noFill/>
          </p:spPr>
          <p:txBody>
            <a:bodyPr wrap="none" lIns="0" tIns="0" rIns="0" bIns="0" rtlCol="0" anchor="ctr">
              <a:noAutofit/>
            </a:bodyPr>
            <a:lstStyle/>
            <a:p>
              <a:pPr marL="0" marR="0" lvl="0" indent="0" algn="l" defTabSz="435529" rtl="0" eaLnBrk="1" fontAlgn="auto" latinLnBrk="0" hangingPunct="1">
                <a:lnSpc>
                  <a:spcPct val="100000"/>
                </a:lnSpc>
                <a:spcBef>
                  <a:spcPts val="0"/>
                </a:spcBef>
                <a:spcAft>
                  <a:spcPts val="0"/>
                </a:spcAft>
                <a:buClrTx/>
                <a:buSzTx/>
                <a:buFontTx/>
                <a:buNone/>
                <a:tabLst/>
                <a:defRPr/>
              </a:pPr>
              <a:r>
                <a:rPr kumimoji="0" lang="en-US" sz="1052" b="1" i="0" u="none" strike="noStrike" kern="1200" cap="none" spc="0" normalizeH="0" baseline="0" noProof="0">
                  <a:ln>
                    <a:noFill/>
                  </a:ln>
                  <a:solidFill>
                    <a:srgbClr val="363636"/>
                  </a:solidFill>
                  <a:effectLst/>
                  <a:uLnTx/>
                  <a:uFillTx/>
                  <a:latin typeface="Source Sans Pro"/>
                  <a:ea typeface="+mn-ea"/>
                  <a:cs typeface="+mn-cs"/>
                </a:rPr>
                <a:t>Social Auditors</a:t>
              </a:r>
            </a:p>
          </p:txBody>
        </p:sp>
        <p:sp>
          <p:nvSpPr>
            <p:cNvPr id="67" name="TextBox 66">
              <a:extLst>
                <a:ext uri="{FF2B5EF4-FFF2-40B4-BE49-F238E27FC236}">
                  <a16:creationId xmlns:a16="http://schemas.microsoft.com/office/drawing/2014/main" id="{2C9B00A1-1617-4EB6-819D-85939FB1D4F4}"/>
                </a:ext>
              </a:extLst>
            </p:cNvPr>
            <p:cNvSpPr txBox="1"/>
            <p:nvPr/>
          </p:nvSpPr>
          <p:spPr>
            <a:xfrm>
              <a:off x="3294764" y="5453270"/>
              <a:ext cx="432000" cy="324000"/>
            </a:xfrm>
            <a:prstGeom prst="rect">
              <a:avLst/>
            </a:prstGeom>
            <a:noFill/>
          </p:spPr>
          <p:txBody>
            <a:bodyPr wrap="none" lIns="0" tIns="0" rIns="0" bIns="0" rtlCol="0" anchor="ctr">
              <a:noAutofit/>
            </a:bodyPr>
            <a:lstStyle/>
            <a:p>
              <a:pPr marL="0" marR="0" lvl="0" indent="0" algn="l" defTabSz="435529" rtl="0" eaLnBrk="1" fontAlgn="auto" latinLnBrk="0" hangingPunct="1">
                <a:lnSpc>
                  <a:spcPct val="100000"/>
                </a:lnSpc>
                <a:spcBef>
                  <a:spcPts val="0"/>
                </a:spcBef>
                <a:spcAft>
                  <a:spcPts val="0"/>
                </a:spcAft>
                <a:buClrTx/>
                <a:buSzTx/>
                <a:buFontTx/>
                <a:buNone/>
                <a:tabLst/>
                <a:defRPr/>
              </a:pPr>
              <a:r>
                <a:rPr kumimoji="0" lang="en-US" sz="1052" b="1" i="0" u="none" strike="noStrike" kern="1200" cap="none" spc="0" normalizeH="0" baseline="0" noProof="0">
                  <a:ln>
                    <a:noFill/>
                  </a:ln>
                  <a:solidFill>
                    <a:srgbClr val="363636"/>
                  </a:solidFill>
                  <a:effectLst/>
                  <a:uLnTx/>
                  <a:uFillTx/>
                  <a:latin typeface="Source Sans Pro"/>
                  <a:ea typeface="+mn-ea"/>
                  <a:cs typeface="+mn-cs"/>
                </a:rPr>
                <a:t>Non-Social Auditors</a:t>
              </a:r>
            </a:p>
          </p:txBody>
        </p:sp>
        <p:sp>
          <p:nvSpPr>
            <p:cNvPr id="68" name="TextBox 67">
              <a:extLst>
                <a:ext uri="{FF2B5EF4-FFF2-40B4-BE49-F238E27FC236}">
                  <a16:creationId xmlns:a16="http://schemas.microsoft.com/office/drawing/2014/main" id="{9F95548B-F616-4AEE-AF53-02D161EFCA84}"/>
                </a:ext>
              </a:extLst>
            </p:cNvPr>
            <p:cNvSpPr txBox="1"/>
            <p:nvPr/>
          </p:nvSpPr>
          <p:spPr>
            <a:xfrm>
              <a:off x="3294764" y="4157086"/>
              <a:ext cx="432000" cy="324000"/>
            </a:xfrm>
            <a:prstGeom prst="rect">
              <a:avLst/>
            </a:prstGeom>
            <a:noFill/>
          </p:spPr>
          <p:txBody>
            <a:bodyPr wrap="none" lIns="0" tIns="0" rIns="0" bIns="0" rtlCol="0" anchor="ctr">
              <a:noAutofit/>
            </a:bodyPr>
            <a:lstStyle/>
            <a:p>
              <a:pPr marL="0" marR="0" lvl="0" indent="0" algn="l" defTabSz="435529" rtl="0" eaLnBrk="1" fontAlgn="auto" latinLnBrk="0" hangingPunct="1">
                <a:lnSpc>
                  <a:spcPct val="100000"/>
                </a:lnSpc>
                <a:spcBef>
                  <a:spcPts val="0"/>
                </a:spcBef>
                <a:spcAft>
                  <a:spcPts val="0"/>
                </a:spcAft>
                <a:buClrTx/>
                <a:buSzTx/>
                <a:buFontTx/>
                <a:buNone/>
                <a:tabLst/>
                <a:defRPr/>
              </a:pPr>
              <a:r>
                <a:rPr kumimoji="0" lang="en-US" sz="1052" b="1" i="0" u="none" strike="noStrike" kern="1200" cap="none" spc="0" normalizeH="0" baseline="0" noProof="0">
                  <a:ln>
                    <a:noFill/>
                  </a:ln>
                  <a:solidFill>
                    <a:srgbClr val="363636"/>
                  </a:solidFill>
                  <a:effectLst/>
                  <a:uLnTx/>
                  <a:uFillTx/>
                  <a:latin typeface="Source Sans Pro"/>
                  <a:ea typeface="+mn-ea"/>
                  <a:cs typeface="+mn-cs"/>
                </a:rPr>
                <a:t>Innovation Centers</a:t>
              </a:r>
            </a:p>
          </p:txBody>
        </p:sp>
        <p:sp>
          <p:nvSpPr>
            <p:cNvPr id="69" name="TextBox 68">
              <a:extLst>
                <a:ext uri="{FF2B5EF4-FFF2-40B4-BE49-F238E27FC236}">
                  <a16:creationId xmlns:a16="http://schemas.microsoft.com/office/drawing/2014/main" id="{B229B8FC-E5DB-475D-8525-8F4ABB911F2A}"/>
                </a:ext>
              </a:extLst>
            </p:cNvPr>
            <p:cNvSpPr txBox="1"/>
            <p:nvPr/>
          </p:nvSpPr>
          <p:spPr>
            <a:xfrm>
              <a:off x="3294763" y="4589147"/>
              <a:ext cx="432000" cy="324000"/>
            </a:xfrm>
            <a:prstGeom prst="rect">
              <a:avLst/>
            </a:prstGeom>
            <a:noFill/>
          </p:spPr>
          <p:txBody>
            <a:bodyPr wrap="none" lIns="0" tIns="0" rIns="0" bIns="0" rtlCol="0" anchor="ctr">
              <a:noAutofit/>
            </a:bodyPr>
            <a:lstStyle/>
            <a:p>
              <a:pPr marL="0" marR="0" lvl="0" indent="0" algn="l" defTabSz="435529" rtl="0" eaLnBrk="1" fontAlgn="auto" latinLnBrk="0" hangingPunct="1">
                <a:lnSpc>
                  <a:spcPct val="100000"/>
                </a:lnSpc>
                <a:spcBef>
                  <a:spcPts val="0"/>
                </a:spcBef>
                <a:spcAft>
                  <a:spcPts val="0"/>
                </a:spcAft>
                <a:buClrTx/>
                <a:buSzTx/>
                <a:buFontTx/>
                <a:buNone/>
                <a:tabLst/>
                <a:defRPr/>
              </a:pPr>
              <a:r>
                <a:rPr kumimoji="0" lang="en-US" sz="1052" b="1" i="0" u="none" strike="noStrike" kern="1200" cap="none" spc="0" normalizeH="0" baseline="0" noProof="0">
                  <a:ln>
                    <a:noFill/>
                  </a:ln>
                  <a:solidFill>
                    <a:srgbClr val="363636"/>
                  </a:solidFill>
                  <a:effectLst/>
                  <a:uLnTx/>
                  <a:uFillTx/>
                  <a:latin typeface="Source Sans Pro"/>
                  <a:ea typeface="+mn-ea"/>
                  <a:cs typeface="+mn-cs"/>
                </a:rPr>
                <a:t>Processing</a:t>
              </a:r>
            </a:p>
          </p:txBody>
        </p:sp>
        <p:sp>
          <p:nvSpPr>
            <p:cNvPr id="70" name="TextBox 69">
              <a:extLst>
                <a:ext uri="{FF2B5EF4-FFF2-40B4-BE49-F238E27FC236}">
                  <a16:creationId xmlns:a16="http://schemas.microsoft.com/office/drawing/2014/main" id="{0C9CE549-AEA2-49EC-8D5B-0D80AD213B78}"/>
                </a:ext>
              </a:extLst>
            </p:cNvPr>
            <p:cNvSpPr txBox="1"/>
            <p:nvPr/>
          </p:nvSpPr>
          <p:spPr>
            <a:xfrm>
              <a:off x="2871439" y="4554286"/>
              <a:ext cx="324000" cy="324000"/>
            </a:xfrm>
            <a:prstGeom prst="ellipse">
              <a:avLst/>
            </a:prstGeom>
            <a:solidFill>
              <a:schemeClr val="accent1"/>
            </a:solidFill>
          </p:spPr>
          <p:txBody>
            <a:bodyPr wrap="none" lIns="0" tIns="0" rIns="0" bIns="0" rtlCol="0" anchor="ctr">
              <a:noAutofit/>
            </a:bodyPr>
            <a:lstStyle/>
            <a:p>
              <a:pPr marL="0" marR="0" lvl="0" indent="0" algn="ctr" defTabSz="435529" rtl="0" eaLnBrk="1" fontAlgn="auto" latinLnBrk="0" hangingPunct="1">
                <a:lnSpc>
                  <a:spcPct val="100000"/>
                </a:lnSpc>
                <a:spcBef>
                  <a:spcPts val="0"/>
                </a:spcBef>
                <a:spcAft>
                  <a:spcPts val="0"/>
                </a:spcAft>
                <a:buClrTx/>
                <a:buSzTx/>
                <a:buFontTx/>
                <a:buNone/>
                <a:tabLst/>
                <a:defRPr/>
              </a:pPr>
              <a:r>
                <a:rPr kumimoji="0" lang="en-US" sz="1048" b="1" i="0" u="none" strike="noStrike" kern="1200" cap="none" spc="0" normalizeH="0" baseline="0" noProof="0">
                  <a:ln>
                    <a:noFill/>
                  </a:ln>
                  <a:solidFill>
                    <a:srgbClr val="FFFFFF"/>
                  </a:solidFill>
                  <a:effectLst/>
                  <a:uLnTx/>
                  <a:uFillTx/>
                  <a:latin typeface="Source Sans Pro"/>
                  <a:ea typeface="+mn-ea"/>
                  <a:cs typeface="+mn-cs"/>
                </a:rPr>
                <a:t>41</a:t>
              </a:r>
            </a:p>
          </p:txBody>
        </p:sp>
        <p:sp>
          <p:nvSpPr>
            <p:cNvPr id="71" name="TextBox 70">
              <a:extLst>
                <a:ext uri="{FF2B5EF4-FFF2-40B4-BE49-F238E27FC236}">
                  <a16:creationId xmlns:a16="http://schemas.microsoft.com/office/drawing/2014/main" id="{D0379727-10C8-4405-BA09-0DBFEF706C34}"/>
                </a:ext>
              </a:extLst>
            </p:cNvPr>
            <p:cNvSpPr txBox="1"/>
            <p:nvPr/>
          </p:nvSpPr>
          <p:spPr>
            <a:xfrm>
              <a:off x="2871439" y="4157086"/>
              <a:ext cx="324000" cy="324000"/>
            </a:xfrm>
            <a:prstGeom prst="ellipse">
              <a:avLst/>
            </a:prstGeom>
            <a:solidFill>
              <a:schemeClr val="tx2"/>
            </a:solidFill>
          </p:spPr>
          <p:txBody>
            <a:bodyPr wrap="none" lIns="0" tIns="0" rIns="0" bIns="0" rtlCol="0" anchor="ctr">
              <a:noAutofit/>
            </a:bodyPr>
            <a:lstStyle/>
            <a:p>
              <a:pPr marL="0" marR="0" lvl="0" indent="0" algn="ctr" defTabSz="435529" rtl="0" eaLnBrk="1" fontAlgn="auto" latinLnBrk="0" hangingPunct="1">
                <a:lnSpc>
                  <a:spcPct val="100000"/>
                </a:lnSpc>
                <a:spcBef>
                  <a:spcPts val="0"/>
                </a:spcBef>
                <a:spcAft>
                  <a:spcPts val="0"/>
                </a:spcAft>
                <a:buClrTx/>
                <a:buSzTx/>
                <a:buFontTx/>
                <a:buNone/>
                <a:tabLst/>
                <a:defRPr/>
              </a:pPr>
              <a:r>
                <a:rPr kumimoji="0" lang="en-US" sz="1048" b="1" i="0" u="none" strike="noStrike" kern="1200" cap="none" spc="0" normalizeH="0" baseline="0" noProof="0">
                  <a:ln>
                    <a:noFill/>
                  </a:ln>
                  <a:solidFill>
                    <a:srgbClr val="FFFFFF"/>
                  </a:solidFill>
                  <a:effectLst/>
                  <a:uLnTx/>
                  <a:uFillTx/>
                  <a:latin typeface="Source Sans Pro"/>
                  <a:ea typeface="+mn-ea"/>
                  <a:cs typeface="+mn-cs"/>
                </a:rPr>
                <a:t>4</a:t>
              </a:r>
            </a:p>
          </p:txBody>
        </p:sp>
        <p:sp>
          <p:nvSpPr>
            <p:cNvPr id="72" name="TextBox 71">
              <a:extLst>
                <a:ext uri="{FF2B5EF4-FFF2-40B4-BE49-F238E27FC236}">
                  <a16:creationId xmlns:a16="http://schemas.microsoft.com/office/drawing/2014/main" id="{8551CFF1-F352-4FF9-862B-143004B6590D}"/>
                </a:ext>
              </a:extLst>
            </p:cNvPr>
            <p:cNvSpPr txBox="1"/>
            <p:nvPr/>
          </p:nvSpPr>
          <p:spPr>
            <a:xfrm>
              <a:off x="2871439" y="5021222"/>
              <a:ext cx="324000" cy="324000"/>
            </a:xfrm>
            <a:prstGeom prst="ellipse">
              <a:avLst/>
            </a:prstGeom>
            <a:solidFill>
              <a:schemeClr val="accent3"/>
            </a:solidFill>
          </p:spPr>
          <p:txBody>
            <a:bodyPr wrap="none" lIns="0" tIns="0" rIns="0" bIns="0" rtlCol="0" anchor="ctr">
              <a:noAutofit/>
            </a:bodyPr>
            <a:lstStyle/>
            <a:p>
              <a:pPr marL="0" marR="0" lvl="0" indent="0" algn="ctr" defTabSz="435529" rtl="0" eaLnBrk="1" fontAlgn="auto" latinLnBrk="0" hangingPunct="1">
                <a:lnSpc>
                  <a:spcPct val="100000"/>
                </a:lnSpc>
                <a:spcBef>
                  <a:spcPts val="0"/>
                </a:spcBef>
                <a:spcAft>
                  <a:spcPts val="0"/>
                </a:spcAft>
                <a:buClrTx/>
                <a:buSzTx/>
                <a:buFontTx/>
                <a:buNone/>
                <a:tabLst/>
                <a:defRPr/>
              </a:pPr>
              <a:r>
                <a:rPr kumimoji="0" lang="en-US" sz="1048" b="1" i="0" u="none" strike="noStrike" kern="1200" cap="none" spc="0" normalizeH="0" baseline="0" noProof="0">
                  <a:ln>
                    <a:noFill/>
                  </a:ln>
                  <a:solidFill>
                    <a:prstClr val="black"/>
                  </a:solidFill>
                  <a:effectLst/>
                  <a:uLnTx/>
                  <a:uFillTx/>
                  <a:latin typeface="Source Sans Pro"/>
                  <a:ea typeface="+mn-ea"/>
                  <a:cs typeface="+mn-cs"/>
                </a:rPr>
                <a:t>20+</a:t>
              </a:r>
            </a:p>
          </p:txBody>
        </p:sp>
        <p:sp>
          <p:nvSpPr>
            <p:cNvPr id="73" name="TextBox 72">
              <a:extLst>
                <a:ext uri="{FF2B5EF4-FFF2-40B4-BE49-F238E27FC236}">
                  <a16:creationId xmlns:a16="http://schemas.microsoft.com/office/drawing/2014/main" id="{4928DBE4-99DD-458E-AC27-8D6A2D1455EA}"/>
                </a:ext>
              </a:extLst>
            </p:cNvPr>
            <p:cNvSpPr txBox="1"/>
            <p:nvPr/>
          </p:nvSpPr>
          <p:spPr>
            <a:xfrm>
              <a:off x="2871439" y="5453270"/>
              <a:ext cx="324000" cy="324000"/>
            </a:xfrm>
            <a:prstGeom prst="ellipse">
              <a:avLst/>
            </a:prstGeom>
            <a:solidFill>
              <a:schemeClr val="accent4"/>
            </a:solidFill>
          </p:spPr>
          <p:txBody>
            <a:bodyPr wrap="none" lIns="0" tIns="0" rIns="0" bIns="0" rtlCol="0" anchor="ctr">
              <a:noAutofit/>
            </a:bodyPr>
            <a:lstStyle/>
            <a:p>
              <a:pPr marL="0" marR="0" lvl="0" indent="0" algn="ctr" defTabSz="435529" rtl="0" eaLnBrk="1" fontAlgn="auto" latinLnBrk="0" hangingPunct="1">
                <a:lnSpc>
                  <a:spcPct val="100000"/>
                </a:lnSpc>
                <a:spcBef>
                  <a:spcPts val="0"/>
                </a:spcBef>
                <a:spcAft>
                  <a:spcPts val="0"/>
                </a:spcAft>
                <a:buClrTx/>
                <a:buSzTx/>
                <a:buFontTx/>
                <a:buNone/>
                <a:tabLst/>
                <a:defRPr/>
              </a:pPr>
              <a:r>
                <a:rPr kumimoji="0" lang="en-US" sz="1048" b="1" i="0" u="none" strike="noStrike" kern="1200" cap="none" spc="0" normalizeH="0" baseline="0" noProof="0">
                  <a:ln>
                    <a:noFill/>
                  </a:ln>
                  <a:solidFill>
                    <a:srgbClr val="FFFFFF"/>
                  </a:solidFill>
                  <a:effectLst/>
                  <a:uLnTx/>
                  <a:uFillTx/>
                  <a:latin typeface="Source Sans Pro"/>
                  <a:ea typeface="+mn-ea"/>
                  <a:cs typeface="+mn-cs"/>
                </a:rPr>
                <a:t>100+</a:t>
              </a:r>
            </a:p>
          </p:txBody>
        </p:sp>
        <p:sp>
          <p:nvSpPr>
            <p:cNvPr id="1111" name="Circle: Hollow 1110">
              <a:extLst>
                <a:ext uri="{FF2B5EF4-FFF2-40B4-BE49-F238E27FC236}">
                  <a16:creationId xmlns:a16="http://schemas.microsoft.com/office/drawing/2014/main" id="{E3CD53CC-7245-41F1-B40E-F1014C420C5E}"/>
                </a:ext>
              </a:extLst>
            </p:cNvPr>
            <p:cNvSpPr>
              <a:spLocks noChangeAspect="1"/>
            </p:cNvSpPr>
            <p:nvPr/>
          </p:nvSpPr>
          <p:spPr>
            <a:xfrm>
              <a:off x="2325218" y="3456708"/>
              <a:ext cx="2772000" cy="2772000"/>
            </a:xfrm>
            <a:prstGeom prst="donut">
              <a:avLst>
                <a:gd name="adj" fmla="val 4653"/>
              </a:avLst>
            </a:prstGeom>
            <a:gradFill flip="none" rotWithShape="1">
              <a:gsLst>
                <a:gs pos="65000">
                  <a:schemeClr val="accent1">
                    <a:lumMod val="5000"/>
                    <a:lumOff val="95000"/>
                    <a:alpha val="0"/>
                  </a:schemeClr>
                </a:gs>
                <a:gs pos="73000">
                  <a:schemeClr val="accent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5529" rtl="0" eaLnBrk="1" fontAlgn="auto" latinLnBrk="0" hangingPunct="1">
                <a:lnSpc>
                  <a:spcPct val="100000"/>
                </a:lnSpc>
                <a:spcBef>
                  <a:spcPts val="0"/>
                </a:spcBef>
                <a:spcAft>
                  <a:spcPts val="0"/>
                </a:spcAft>
                <a:buClrTx/>
                <a:buSzTx/>
                <a:buFontTx/>
                <a:buNone/>
                <a:tabLst/>
                <a:defRPr/>
              </a:pPr>
              <a:endParaRPr kumimoji="0" lang="en-GB" sz="1715" b="0" i="0" u="none" strike="noStrike" kern="1200" cap="none" spc="0" normalizeH="0" baseline="0" noProof="0">
                <a:ln>
                  <a:noFill/>
                </a:ln>
                <a:solidFill>
                  <a:srgbClr val="363636"/>
                </a:solidFill>
                <a:effectLst/>
                <a:uLnTx/>
                <a:uFillTx/>
                <a:latin typeface="Source Sans Pro"/>
                <a:ea typeface="+mn-ea"/>
                <a:cs typeface="+mn-cs"/>
              </a:endParaRPr>
            </a:p>
          </p:txBody>
        </p:sp>
      </p:grpSp>
      <p:grpSp>
        <p:nvGrpSpPr>
          <p:cNvPr id="8" name="Group 7">
            <a:extLst>
              <a:ext uri="{FF2B5EF4-FFF2-40B4-BE49-F238E27FC236}">
                <a16:creationId xmlns:a16="http://schemas.microsoft.com/office/drawing/2014/main" id="{B9E3D966-504B-4229-875A-534B8572100F}"/>
              </a:ext>
            </a:extLst>
          </p:cNvPr>
          <p:cNvGrpSpPr/>
          <p:nvPr/>
        </p:nvGrpSpPr>
        <p:grpSpPr>
          <a:xfrm>
            <a:off x="879253" y="480950"/>
            <a:ext cx="2846342" cy="2846342"/>
            <a:chOff x="643435" y="504886"/>
            <a:chExt cx="2988000" cy="2988000"/>
          </a:xfrm>
        </p:grpSpPr>
        <p:sp>
          <p:nvSpPr>
            <p:cNvPr id="85" name="Oval 84">
              <a:extLst>
                <a:ext uri="{FF2B5EF4-FFF2-40B4-BE49-F238E27FC236}">
                  <a16:creationId xmlns:a16="http://schemas.microsoft.com/office/drawing/2014/main" id="{040EA933-71E9-4C65-9748-0BD23141F83A}"/>
                </a:ext>
              </a:extLst>
            </p:cNvPr>
            <p:cNvSpPr>
              <a:spLocks noChangeAspect="1"/>
            </p:cNvSpPr>
            <p:nvPr/>
          </p:nvSpPr>
          <p:spPr>
            <a:xfrm>
              <a:off x="643435" y="504886"/>
              <a:ext cx="2988000" cy="2988000"/>
            </a:xfrm>
            <a:prstGeom prst="ellipse">
              <a:avLst/>
            </a:prstGeom>
            <a:solidFill>
              <a:schemeClr val="bg1">
                <a:alpha val="74000"/>
              </a:schemeClr>
            </a:solidFill>
            <a:ln w="317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5529" rtl="0" eaLnBrk="1" fontAlgn="auto" latinLnBrk="0" hangingPunct="1">
                <a:lnSpc>
                  <a:spcPct val="100000"/>
                </a:lnSpc>
                <a:spcBef>
                  <a:spcPts val="0"/>
                </a:spcBef>
                <a:spcAft>
                  <a:spcPts val="0"/>
                </a:spcAft>
                <a:buClrTx/>
                <a:buSzTx/>
                <a:buFontTx/>
                <a:buNone/>
                <a:tabLst/>
                <a:defRPr/>
              </a:pPr>
              <a:endParaRPr kumimoji="0" lang="en-GB" sz="1715" b="0" i="0" u="none" strike="noStrike" kern="1200" cap="none" spc="0" normalizeH="0" baseline="0" noProof="0">
                <a:ln>
                  <a:noFill/>
                </a:ln>
                <a:solidFill>
                  <a:srgbClr val="FFFFFF"/>
                </a:solidFill>
                <a:effectLst/>
                <a:uLnTx/>
                <a:uFillTx/>
                <a:latin typeface="Source Sans Pro"/>
                <a:ea typeface="+mn-ea"/>
                <a:cs typeface="+mn-cs"/>
              </a:endParaRPr>
            </a:p>
          </p:txBody>
        </p:sp>
        <p:sp>
          <p:nvSpPr>
            <p:cNvPr id="74" name="TextBox 73">
              <a:extLst>
                <a:ext uri="{FF2B5EF4-FFF2-40B4-BE49-F238E27FC236}">
                  <a16:creationId xmlns:a16="http://schemas.microsoft.com/office/drawing/2014/main" id="{F4ECBE76-735F-4B96-9B71-10344B07EAFE}"/>
                </a:ext>
              </a:extLst>
            </p:cNvPr>
            <p:cNvSpPr txBox="1"/>
            <p:nvPr/>
          </p:nvSpPr>
          <p:spPr>
            <a:xfrm>
              <a:off x="1127816" y="951604"/>
              <a:ext cx="2019239" cy="312459"/>
            </a:xfrm>
            <a:prstGeom prst="rect">
              <a:avLst/>
            </a:prstGeom>
            <a:noFill/>
          </p:spPr>
          <p:txBody>
            <a:bodyPr wrap="square" rtlCol="0">
              <a:spAutoFit/>
            </a:bodyPr>
            <a:lstStyle/>
            <a:p>
              <a:pPr marL="0" marR="0" lvl="0" indent="0" algn="ctr" defTabSz="435529" rtl="0" eaLnBrk="1" fontAlgn="auto" latinLnBrk="0" hangingPunct="1">
                <a:lnSpc>
                  <a:spcPct val="100000"/>
                </a:lnSpc>
                <a:spcBef>
                  <a:spcPts val="0"/>
                </a:spcBef>
                <a:spcAft>
                  <a:spcPts val="0"/>
                </a:spcAft>
                <a:buClrTx/>
                <a:buSzTx/>
                <a:buFontTx/>
                <a:buNone/>
                <a:tabLst/>
                <a:defRPr/>
              </a:pPr>
              <a:r>
                <a:rPr kumimoji="0" lang="en-US" sz="1334" b="1" i="0" u="none" strike="noStrike" kern="1200" cap="none" spc="0" normalizeH="0" baseline="0" noProof="0">
                  <a:ln>
                    <a:noFill/>
                  </a:ln>
                  <a:solidFill>
                    <a:srgbClr val="088C8A"/>
                  </a:solidFill>
                  <a:effectLst>
                    <a:glow rad="152400">
                      <a:srgbClr val="FFFFFF"/>
                    </a:glow>
                  </a:effectLst>
                  <a:uLnTx/>
                  <a:uFillTx/>
                  <a:latin typeface="Source Sans Pro"/>
                  <a:ea typeface="+mn-ea"/>
                  <a:cs typeface="+mn-cs"/>
                </a:rPr>
                <a:t>NORTH AMERICA</a:t>
              </a:r>
            </a:p>
          </p:txBody>
        </p:sp>
        <p:sp>
          <p:nvSpPr>
            <p:cNvPr id="75" name="TextBox 74">
              <a:extLst>
                <a:ext uri="{FF2B5EF4-FFF2-40B4-BE49-F238E27FC236}">
                  <a16:creationId xmlns:a16="http://schemas.microsoft.com/office/drawing/2014/main" id="{ADEF6DE7-731C-466F-AD01-197BC9A30BB1}"/>
                </a:ext>
              </a:extLst>
            </p:cNvPr>
            <p:cNvSpPr txBox="1"/>
            <p:nvPr/>
          </p:nvSpPr>
          <p:spPr>
            <a:xfrm>
              <a:off x="1839378" y="2213492"/>
              <a:ext cx="432000" cy="324000"/>
            </a:xfrm>
            <a:prstGeom prst="rect">
              <a:avLst/>
            </a:prstGeom>
            <a:noFill/>
          </p:spPr>
          <p:txBody>
            <a:bodyPr wrap="none" lIns="0" tIns="0" rIns="0" bIns="0" rtlCol="0" anchor="ctr">
              <a:noAutofit/>
            </a:bodyPr>
            <a:lstStyle/>
            <a:p>
              <a:pPr marL="0" marR="0" lvl="0" indent="0" algn="l" defTabSz="435529" rtl="0" eaLnBrk="1" fontAlgn="auto" latinLnBrk="0" hangingPunct="1">
                <a:lnSpc>
                  <a:spcPct val="100000"/>
                </a:lnSpc>
                <a:spcBef>
                  <a:spcPts val="0"/>
                </a:spcBef>
                <a:spcAft>
                  <a:spcPts val="0"/>
                </a:spcAft>
                <a:buClrTx/>
                <a:buSzTx/>
                <a:buFontTx/>
                <a:buNone/>
                <a:tabLst/>
                <a:defRPr/>
              </a:pPr>
              <a:r>
                <a:rPr kumimoji="0" lang="en-US" sz="1052" b="1" i="0" u="none" strike="noStrike" kern="1200" cap="none" spc="0" normalizeH="0" baseline="0" noProof="0">
                  <a:ln>
                    <a:noFill/>
                  </a:ln>
                  <a:solidFill>
                    <a:srgbClr val="363636"/>
                  </a:solidFill>
                  <a:effectLst/>
                  <a:uLnTx/>
                  <a:uFillTx/>
                  <a:latin typeface="Source Sans Pro"/>
                  <a:ea typeface="+mn-ea"/>
                  <a:cs typeface="+mn-cs"/>
                </a:rPr>
                <a:t>Social Auditors</a:t>
              </a:r>
            </a:p>
          </p:txBody>
        </p:sp>
        <p:sp>
          <p:nvSpPr>
            <p:cNvPr id="76" name="TextBox 75">
              <a:extLst>
                <a:ext uri="{FF2B5EF4-FFF2-40B4-BE49-F238E27FC236}">
                  <a16:creationId xmlns:a16="http://schemas.microsoft.com/office/drawing/2014/main" id="{F03F4527-F82B-44FB-B127-B897C95084FF}"/>
                </a:ext>
              </a:extLst>
            </p:cNvPr>
            <p:cNvSpPr txBox="1"/>
            <p:nvPr/>
          </p:nvSpPr>
          <p:spPr>
            <a:xfrm>
              <a:off x="1839379" y="2645554"/>
              <a:ext cx="432000" cy="324000"/>
            </a:xfrm>
            <a:prstGeom prst="rect">
              <a:avLst/>
            </a:prstGeom>
            <a:noFill/>
          </p:spPr>
          <p:txBody>
            <a:bodyPr wrap="none" lIns="0" tIns="0" rIns="0" bIns="0" rtlCol="0" anchor="ctr">
              <a:noAutofit/>
            </a:bodyPr>
            <a:lstStyle/>
            <a:p>
              <a:pPr marL="0" marR="0" lvl="0" indent="0" algn="l" defTabSz="435529" rtl="0" eaLnBrk="1" fontAlgn="auto" latinLnBrk="0" hangingPunct="1">
                <a:lnSpc>
                  <a:spcPct val="100000"/>
                </a:lnSpc>
                <a:spcBef>
                  <a:spcPts val="0"/>
                </a:spcBef>
                <a:spcAft>
                  <a:spcPts val="0"/>
                </a:spcAft>
                <a:buClrTx/>
                <a:buSzTx/>
                <a:buFontTx/>
                <a:buNone/>
                <a:tabLst/>
                <a:defRPr/>
              </a:pPr>
              <a:r>
                <a:rPr kumimoji="0" lang="en-US" sz="1052" b="1" i="0" u="none" strike="noStrike" kern="1200" cap="none" spc="0" normalizeH="0" baseline="0" noProof="0">
                  <a:ln>
                    <a:noFill/>
                  </a:ln>
                  <a:solidFill>
                    <a:srgbClr val="363636"/>
                  </a:solidFill>
                  <a:effectLst/>
                  <a:uLnTx/>
                  <a:uFillTx/>
                  <a:latin typeface="Source Sans Pro"/>
                  <a:ea typeface="+mn-ea"/>
                  <a:cs typeface="+mn-cs"/>
                </a:rPr>
                <a:t> Non-Social Auditors</a:t>
              </a:r>
            </a:p>
          </p:txBody>
        </p:sp>
        <p:sp>
          <p:nvSpPr>
            <p:cNvPr id="77" name="TextBox 76">
              <a:extLst>
                <a:ext uri="{FF2B5EF4-FFF2-40B4-BE49-F238E27FC236}">
                  <a16:creationId xmlns:a16="http://schemas.microsoft.com/office/drawing/2014/main" id="{40DDD647-A9DA-4130-9980-7CABF9FB25AE}"/>
                </a:ext>
              </a:extLst>
            </p:cNvPr>
            <p:cNvSpPr txBox="1"/>
            <p:nvPr/>
          </p:nvSpPr>
          <p:spPr>
            <a:xfrm>
              <a:off x="1839379" y="1349370"/>
              <a:ext cx="432000" cy="324000"/>
            </a:xfrm>
            <a:prstGeom prst="rect">
              <a:avLst/>
            </a:prstGeom>
            <a:noFill/>
          </p:spPr>
          <p:txBody>
            <a:bodyPr wrap="none" lIns="0" tIns="0" rIns="0" bIns="0" rtlCol="0" anchor="ctr">
              <a:noAutofit/>
            </a:bodyPr>
            <a:lstStyle/>
            <a:p>
              <a:pPr marL="0" marR="0" lvl="0" indent="0" algn="l" defTabSz="435529" rtl="0" eaLnBrk="1" fontAlgn="auto" latinLnBrk="0" hangingPunct="1">
                <a:lnSpc>
                  <a:spcPct val="100000"/>
                </a:lnSpc>
                <a:spcBef>
                  <a:spcPts val="0"/>
                </a:spcBef>
                <a:spcAft>
                  <a:spcPts val="0"/>
                </a:spcAft>
                <a:buClrTx/>
                <a:buSzTx/>
                <a:buFontTx/>
                <a:buNone/>
                <a:tabLst/>
                <a:defRPr/>
              </a:pPr>
              <a:r>
                <a:rPr kumimoji="0" lang="en-US" sz="1052" b="1" i="0" u="none" strike="noStrike" kern="1200" cap="none" spc="0" normalizeH="0" baseline="0" noProof="0">
                  <a:ln>
                    <a:noFill/>
                  </a:ln>
                  <a:solidFill>
                    <a:srgbClr val="363636"/>
                  </a:solidFill>
                  <a:effectLst/>
                  <a:uLnTx/>
                  <a:uFillTx/>
                  <a:latin typeface="Source Sans Pro"/>
                  <a:ea typeface="+mn-ea"/>
                  <a:cs typeface="+mn-cs"/>
                </a:rPr>
                <a:t>Innovation Centers</a:t>
              </a:r>
            </a:p>
          </p:txBody>
        </p:sp>
        <p:sp>
          <p:nvSpPr>
            <p:cNvPr id="78" name="TextBox 77">
              <a:extLst>
                <a:ext uri="{FF2B5EF4-FFF2-40B4-BE49-F238E27FC236}">
                  <a16:creationId xmlns:a16="http://schemas.microsoft.com/office/drawing/2014/main" id="{13E9233E-D9CB-48B3-BA65-0701105D781F}"/>
                </a:ext>
              </a:extLst>
            </p:cNvPr>
            <p:cNvSpPr txBox="1"/>
            <p:nvPr/>
          </p:nvSpPr>
          <p:spPr>
            <a:xfrm>
              <a:off x="1839378" y="1781431"/>
              <a:ext cx="432000" cy="324000"/>
            </a:xfrm>
            <a:prstGeom prst="rect">
              <a:avLst/>
            </a:prstGeom>
            <a:noFill/>
          </p:spPr>
          <p:txBody>
            <a:bodyPr wrap="none" lIns="0" tIns="0" rIns="0" bIns="0" rtlCol="0" anchor="ctr">
              <a:noAutofit/>
            </a:bodyPr>
            <a:lstStyle/>
            <a:p>
              <a:pPr marL="0" marR="0" lvl="0" indent="0" algn="l" defTabSz="435529" rtl="0" eaLnBrk="1" fontAlgn="auto" latinLnBrk="0" hangingPunct="1">
                <a:lnSpc>
                  <a:spcPct val="100000"/>
                </a:lnSpc>
                <a:spcBef>
                  <a:spcPts val="0"/>
                </a:spcBef>
                <a:spcAft>
                  <a:spcPts val="0"/>
                </a:spcAft>
                <a:buClrTx/>
                <a:buSzTx/>
                <a:buFontTx/>
                <a:buNone/>
                <a:tabLst/>
                <a:defRPr/>
              </a:pPr>
              <a:r>
                <a:rPr kumimoji="0" lang="en-US" sz="1052" b="1" i="0" u="none" strike="noStrike" kern="1200" cap="none" spc="0" normalizeH="0" baseline="0" noProof="0">
                  <a:ln>
                    <a:noFill/>
                  </a:ln>
                  <a:solidFill>
                    <a:srgbClr val="363636"/>
                  </a:solidFill>
                  <a:effectLst/>
                  <a:uLnTx/>
                  <a:uFillTx/>
                  <a:latin typeface="Source Sans Pro"/>
                  <a:ea typeface="+mn-ea"/>
                  <a:cs typeface="+mn-cs"/>
                </a:rPr>
                <a:t>Processing</a:t>
              </a:r>
            </a:p>
          </p:txBody>
        </p:sp>
        <p:sp>
          <p:nvSpPr>
            <p:cNvPr id="79" name="TextBox 78">
              <a:extLst>
                <a:ext uri="{FF2B5EF4-FFF2-40B4-BE49-F238E27FC236}">
                  <a16:creationId xmlns:a16="http://schemas.microsoft.com/office/drawing/2014/main" id="{E753AE08-6553-46B4-935A-018ECDFB35B6}"/>
                </a:ext>
              </a:extLst>
            </p:cNvPr>
            <p:cNvSpPr txBox="1"/>
            <p:nvPr/>
          </p:nvSpPr>
          <p:spPr>
            <a:xfrm>
              <a:off x="1412611" y="1746570"/>
              <a:ext cx="324000" cy="324000"/>
            </a:xfrm>
            <a:prstGeom prst="ellipse">
              <a:avLst/>
            </a:prstGeom>
            <a:solidFill>
              <a:schemeClr val="accent1"/>
            </a:solidFill>
          </p:spPr>
          <p:txBody>
            <a:bodyPr wrap="none" lIns="0" tIns="0" rIns="0" bIns="0" rtlCol="0" anchor="ctr">
              <a:noAutofit/>
            </a:bodyPr>
            <a:lstStyle/>
            <a:p>
              <a:pPr marL="0" marR="0" lvl="0" indent="0" algn="ctr" defTabSz="435529" rtl="0" eaLnBrk="1" fontAlgn="auto" latinLnBrk="0" hangingPunct="1">
                <a:lnSpc>
                  <a:spcPct val="100000"/>
                </a:lnSpc>
                <a:spcBef>
                  <a:spcPts val="0"/>
                </a:spcBef>
                <a:spcAft>
                  <a:spcPts val="0"/>
                </a:spcAft>
                <a:buClrTx/>
                <a:buSzTx/>
                <a:buFontTx/>
                <a:buNone/>
                <a:tabLst/>
                <a:defRPr/>
              </a:pPr>
              <a:r>
                <a:rPr kumimoji="0" lang="en-US" sz="1048" b="1" i="0" u="none" strike="noStrike" kern="1200" cap="none" spc="0" normalizeH="0" baseline="0" noProof="0">
                  <a:ln>
                    <a:noFill/>
                  </a:ln>
                  <a:solidFill>
                    <a:srgbClr val="FFFFFF"/>
                  </a:solidFill>
                  <a:effectLst/>
                  <a:uLnTx/>
                  <a:uFillTx/>
                  <a:latin typeface="Source Sans Pro"/>
                  <a:ea typeface="+mn-ea"/>
                  <a:cs typeface="+mn-cs"/>
                </a:rPr>
                <a:t>198</a:t>
              </a:r>
            </a:p>
          </p:txBody>
        </p:sp>
        <p:sp>
          <p:nvSpPr>
            <p:cNvPr id="80" name="TextBox 79">
              <a:extLst>
                <a:ext uri="{FF2B5EF4-FFF2-40B4-BE49-F238E27FC236}">
                  <a16:creationId xmlns:a16="http://schemas.microsoft.com/office/drawing/2014/main" id="{390CD217-1443-4C5E-9E68-554EA7F1B443}"/>
                </a:ext>
              </a:extLst>
            </p:cNvPr>
            <p:cNvSpPr txBox="1"/>
            <p:nvPr/>
          </p:nvSpPr>
          <p:spPr>
            <a:xfrm>
              <a:off x="1412611" y="1349370"/>
              <a:ext cx="324000" cy="324000"/>
            </a:xfrm>
            <a:prstGeom prst="ellipse">
              <a:avLst/>
            </a:prstGeom>
            <a:solidFill>
              <a:schemeClr val="tx2"/>
            </a:solidFill>
          </p:spPr>
          <p:txBody>
            <a:bodyPr wrap="none" lIns="0" tIns="0" rIns="0" bIns="0" rtlCol="0" anchor="ctr">
              <a:noAutofit/>
            </a:bodyPr>
            <a:lstStyle/>
            <a:p>
              <a:pPr marL="0" marR="0" lvl="0" indent="0" algn="ctr" defTabSz="435529" rtl="0" eaLnBrk="1" fontAlgn="auto" latinLnBrk="0" hangingPunct="1">
                <a:lnSpc>
                  <a:spcPct val="100000"/>
                </a:lnSpc>
                <a:spcBef>
                  <a:spcPts val="0"/>
                </a:spcBef>
                <a:spcAft>
                  <a:spcPts val="0"/>
                </a:spcAft>
                <a:buClrTx/>
                <a:buSzTx/>
                <a:buFontTx/>
                <a:buNone/>
                <a:tabLst/>
                <a:defRPr/>
              </a:pPr>
              <a:r>
                <a:rPr kumimoji="0" lang="en-US" sz="1048" b="1" i="0" u="none" strike="noStrike" kern="1200" cap="none" spc="0" normalizeH="0" baseline="0" noProof="0">
                  <a:ln>
                    <a:noFill/>
                  </a:ln>
                  <a:solidFill>
                    <a:srgbClr val="FFFFFF"/>
                  </a:solidFill>
                  <a:effectLst/>
                  <a:uLnTx/>
                  <a:uFillTx/>
                  <a:latin typeface="Source Sans Pro"/>
                  <a:ea typeface="+mn-ea"/>
                  <a:cs typeface="+mn-cs"/>
                </a:rPr>
                <a:t>28</a:t>
              </a:r>
            </a:p>
          </p:txBody>
        </p:sp>
        <p:sp>
          <p:nvSpPr>
            <p:cNvPr id="81" name="TextBox 80">
              <a:extLst>
                <a:ext uri="{FF2B5EF4-FFF2-40B4-BE49-F238E27FC236}">
                  <a16:creationId xmlns:a16="http://schemas.microsoft.com/office/drawing/2014/main" id="{493F2896-1613-49FB-A392-76CA165FD110}"/>
                </a:ext>
              </a:extLst>
            </p:cNvPr>
            <p:cNvSpPr txBox="1"/>
            <p:nvPr/>
          </p:nvSpPr>
          <p:spPr>
            <a:xfrm>
              <a:off x="1412611" y="2213506"/>
              <a:ext cx="324000" cy="324000"/>
            </a:xfrm>
            <a:prstGeom prst="ellipse">
              <a:avLst/>
            </a:prstGeom>
            <a:solidFill>
              <a:schemeClr val="accent3"/>
            </a:solidFill>
          </p:spPr>
          <p:txBody>
            <a:bodyPr wrap="none" lIns="0" tIns="0" rIns="0" bIns="0" rtlCol="0" anchor="ctr">
              <a:noAutofit/>
            </a:bodyPr>
            <a:lstStyle/>
            <a:p>
              <a:pPr marL="0" marR="0" lvl="0" indent="0" algn="ctr" defTabSz="435529" rtl="0" eaLnBrk="1" fontAlgn="auto" latinLnBrk="0" hangingPunct="1">
                <a:lnSpc>
                  <a:spcPct val="100000"/>
                </a:lnSpc>
                <a:spcBef>
                  <a:spcPts val="0"/>
                </a:spcBef>
                <a:spcAft>
                  <a:spcPts val="0"/>
                </a:spcAft>
                <a:buClrTx/>
                <a:buSzTx/>
                <a:buFontTx/>
                <a:buNone/>
                <a:tabLst/>
                <a:defRPr/>
              </a:pPr>
              <a:r>
                <a:rPr lang="en-US" sz="1048" b="1">
                  <a:solidFill>
                    <a:prstClr val="black"/>
                  </a:solidFill>
                  <a:latin typeface="Source Sans Pro"/>
                </a:rPr>
                <a:t>40+</a:t>
              </a:r>
              <a:endParaRPr kumimoji="0" lang="en-US" sz="1048" b="1" i="0" u="none" strike="noStrike" kern="1200" cap="none" spc="0" normalizeH="0" baseline="0" noProof="0">
                <a:ln>
                  <a:noFill/>
                </a:ln>
                <a:solidFill>
                  <a:prstClr val="black"/>
                </a:solidFill>
                <a:effectLst/>
                <a:uLnTx/>
                <a:uFillTx/>
                <a:latin typeface="Source Sans Pro"/>
                <a:ea typeface="+mn-ea"/>
                <a:cs typeface="+mn-cs"/>
              </a:endParaRPr>
            </a:p>
          </p:txBody>
        </p:sp>
        <p:sp>
          <p:nvSpPr>
            <p:cNvPr id="82" name="TextBox 81">
              <a:extLst>
                <a:ext uri="{FF2B5EF4-FFF2-40B4-BE49-F238E27FC236}">
                  <a16:creationId xmlns:a16="http://schemas.microsoft.com/office/drawing/2014/main" id="{F122A6DC-8F94-468D-AA30-CFD2B3BA2C12}"/>
                </a:ext>
              </a:extLst>
            </p:cNvPr>
            <p:cNvSpPr txBox="1"/>
            <p:nvPr/>
          </p:nvSpPr>
          <p:spPr>
            <a:xfrm>
              <a:off x="1412611" y="2645554"/>
              <a:ext cx="324000" cy="324000"/>
            </a:xfrm>
            <a:prstGeom prst="ellipse">
              <a:avLst/>
            </a:prstGeom>
            <a:solidFill>
              <a:schemeClr val="accent4"/>
            </a:solidFill>
          </p:spPr>
          <p:txBody>
            <a:bodyPr wrap="none" lIns="0" tIns="0" rIns="0" bIns="0" rtlCol="0" anchor="ctr">
              <a:noAutofit/>
            </a:bodyPr>
            <a:lstStyle/>
            <a:p>
              <a:pPr marL="0" marR="0" lvl="0" indent="0" algn="ctr" defTabSz="435529" rtl="0" eaLnBrk="1" fontAlgn="auto" latinLnBrk="0" hangingPunct="1">
                <a:lnSpc>
                  <a:spcPct val="100000"/>
                </a:lnSpc>
                <a:spcBef>
                  <a:spcPts val="0"/>
                </a:spcBef>
                <a:spcAft>
                  <a:spcPts val="0"/>
                </a:spcAft>
                <a:buClrTx/>
                <a:buSzTx/>
                <a:buFontTx/>
                <a:buNone/>
                <a:tabLst/>
                <a:defRPr/>
              </a:pPr>
              <a:r>
                <a:rPr kumimoji="0" lang="en-US" sz="1048" b="1" i="0" u="none" strike="noStrike" kern="1200" cap="none" spc="0" normalizeH="0" baseline="0" noProof="0">
                  <a:ln>
                    <a:noFill/>
                  </a:ln>
                  <a:solidFill>
                    <a:srgbClr val="FFFFFF"/>
                  </a:solidFill>
                  <a:effectLst/>
                  <a:uLnTx/>
                  <a:uFillTx/>
                  <a:latin typeface="Source Sans Pro"/>
                  <a:ea typeface="+mn-ea"/>
                  <a:cs typeface="+mn-cs"/>
                </a:rPr>
                <a:t>160+</a:t>
              </a:r>
            </a:p>
          </p:txBody>
        </p:sp>
        <p:sp>
          <p:nvSpPr>
            <p:cNvPr id="1112" name="Circle: Hollow 1111">
              <a:extLst>
                <a:ext uri="{FF2B5EF4-FFF2-40B4-BE49-F238E27FC236}">
                  <a16:creationId xmlns:a16="http://schemas.microsoft.com/office/drawing/2014/main" id="{F5D27C98-2F88-4C5B-84BF-6AEBDDDC27F5}"/>
                </a:ext>
              </a:extLst>
            </p:cNvPr>
            <p:cNvSpPr>
              <a:spLocks noChangeAspect="1"/>
            </p:cNvSpPr>
            <p:nvPr/>
          </p:nvSpPr>
          <p:spPr>
            <a:xfrm>
              <a:off x="697435" y="559675"/>
              <a:ext cx="2880000" cy="2880000"/>
            </a:xfrm>
            <a:prstGeom prst="donut">
              <a:avLst>
                <a:gd name="adj" fmla="val 4653"/>
              </a:avLst>
            </a:prstGeom>
            <a:gradFill flip="none" rotWithShape="1">
              <a:gsLst>
                <a:gs pos="65000">
                  <a:schemeClr val="accent1">
                    <a:lumMod val="5000"/>
                    <a:lumOff val="95000"/>
                    <a:alpha val="0"/>
                  </a:schemeClr>
                </a:gs>
                <a:gs pos="73000">
                  <a:schemeClr val="accent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5529" rtl="0" eaLnBrk="1" fontAlgn="auto" latinLnBrk="0" hangingPunct="1">
                <a:lnSpc>
                  <a:spcPct val="100000"/>
                </a:lnSpc>
                <a:spcBef>
                  <a:spcPts val="0"/>
                </a:spcBef>
                <a:spcAft>
                  <a:spcPts val="0"/>
                </a:spcAft>
                <a:buClrTx/>
                <a:buSzTx/>
                <a:buFontTx/>
                <a:buNone/>
                <a:tabLst/>
                <a:defRPr/>
              </a:pPr>
              <a:endParaRPr kumimoji="0" lang="en-GB" sz="1715" b="0" i="0" u="none" strike="noStrike" kern="1200" cap="none" spc="0" normalizeH="0" baseline="0" noProof="0">
                <a:ln>
                  <a:noFill/>
                </a:ln>
                <a:solidFill>
                  <a:srgbClr val="363636"/>
                </a:solidFill>
                <a:effectLst/>
                <a:uLnTx/>
                <a:uFillTx/>
                <a:latin typeface="Source Sans Pro"/>
                <a:ea typeface="+mn-ea"/>
                <a:cs typeface="+mn-cs"/>
              </a:endParaRPr>
            </a:p>
          </p:txBody>
        </p:sp>
      </p:grpSp>
      <p:sp>
        <p:nvSpPr>
          <p:cNvPr id="4" name="Rectangle 42">
            <a:extLst>
              <a:ext uri="{FF2B5EF4-FFF2-40B4-BE49-F238E27FC236}">
                <a16:creationId xmlns:a16="http://schemas.microsoft.com/office/drawing/2014/main" id="{FB8F0058-231A-2022-6E4D-6F7665E2386C}"/>
              </a:ext>
            </a:extLst>
          </p:cNvPr>
          <p:cNvSpPr>
            <a:spLocks noChangeArrowheads="1"/>
          </p:cNvSpPr>
          <p:nvPr/>
        </p:nvSpPr>
        <p:spPr bwMode="gray">
          <a:xfrm>
            <a:off x="9556559" y="5933412"/>
            <a:ext cx="2405804" cy="238141"/>
          </a:xfrm>
          <a:prstGeom prst="rect">
            <a:avLst/>
          </a:prstGeom>
          <a:noFill/>
          <a:ln w="9525">
            <a:noFill/>
            <a:miter lim="800000"/>
            <a:headEnd/>
            <a:tailEnd/>
          </a:ln>
        </p:spPr>
        <p:txBody>
          <a:bodyPr lIns="0" tIns="0" rIns="0" bIns="0" anchor="ctr"/>
          <a:lstStyle/>
          <a:p>
            <a:pPr algn="r" eaLnBrk="0" hangingPunct="0">
              <a:lnSpc>
                <a:spcPct val="90000"/>
              </a:lnSpc>
            </a:pPr>
            <a:r>
              <a:rPr lang="en-GB" sz="1100" dirty="0">
                <a:solidFill>
                  <a:schemeClr val="accent2"/>
                </a:solidFill>
                <a:ea typeface="Franklin Gothic Book" charset="0"/>
                <a:cs typeface="Franklin Gothic Book" charset="0"/>
              </a:rPr>
              <a:t>Updated October 2024</a:t>
            </a:r>
          </a:p>
        </p:txBody>
      </p:sp>
      <p:sp>
        <p:nvSpPr>
          <p:cNvPr id="5" name="Footer Placeholder 4">
            <a:extLst>
              <a:ext uri="{FF2B5EF4-FFF2-40B4-BE49-F238E27FC236}">
                <a16:creationId xmlns:a16="http://schemas.microsoft.com/office/drawing/2014/main" id="{97DC5556-E0CA-885D-1E90-192DC1CF8F8C}"/>
              </a:ext>
            </a:extLst>
          </p:cNvPr>
          <p:cNvSpPr txBox="1">
            <a:spLocks/>
          </p:cNvSpPr>
          <p:nvPr/>
        </p:nvSpPr>
        <p:spPr>
          <a:xfrm>
            <a:off x="6527730" y="6421341"/>
            <a:ext cx="4784232" cy="183054"/>
          </a:xfrm>
          <a:prstGeom prst="rect">
            <a:avLst/>
          </a:prstGeom>
        </p:spPr>
        <p:txBody>
          <a:bodyPr vert="horz" wrap="none" lIns="0" tIns="0" rIns="0" bIns="0" rtlCol="0" anchor="ctr"/>
          <a:lstStyle>
            <a:defPPr>
              <a:defRPr lang="en-US"/>
            </a:defPPr>
            <a:lvl1pPr marL="0" algn="r" defTabSz="914400" rtl="0" eaLnBrk="1" latinLnBrk="0" hangingPunct="1">
              <a:defRPr sz="105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lumMod val="85000"/>
                  </a:srgbClr>
                </a:solidFill>
                <a:effectLst/>
                <a:uLnTx/>
                <a:uFillTx/>
                <a:latin typeface="Source Sans Pro"/>
                <a:ea typeface="+mn-ea"/>
                <a:cs typeface="+mn-cs"/>
              </a:rPr>
              <a:t>LRQA Responsible Sourcing:  SMETA</a:t>
            </a:r>
            <a:endParaRPr kumimoji="0" lang="en-GB" sz="1050" b="1" i="0" u="none" strike="noStrike" kern="1200" cap="none" spc="0" normalizeH="0" baseline="0" noProof="0" dirty="0">
              <a:ln>
                <a:noFill/>
              </a:ln>
              <a:solidFill>
                <a:srgbClr val="FFFFFF">
                  <a:lumMod val="85000"/>
                </a:srgbClr>
              </a:solidFill>
              <a:effectLst/>
              <a:uLnTx/>
              <a:uFillTx/>
              <a:latin typeface="Source Sans Pro"/>
              <a:ea typeface="+mn-ea"/>
              <a:cs typeface="+mn-cs"/>
            </a:endParaRPr>
          </a:p>
        </p:txBody>
      </p:sp>
    </p:spTree>
    <p:extLst>
      <p:ext uri="{BB962C8B-B14F-4D97-AF65-F5344CB8AC3E}">
        <p14:creationId xmlns:p14="http://schemas.microsoft.com/office/powerpoint/2010/main" val="38716586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FSPANMODE" val="span"/>
</p:tagLst>
</file>

<file path=ppt/tags/tag10.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EAAAAAAAAAAwAAAAMAAAAA/////wMAgAwAAAAAAAAAAAAAIAD///////////////8AAAD///////////////8DAAAAAgD///////////////////////////////////////////////////////////////////////////////////////////////////////////////////////////////////////////////////////////////////////////////////////////////////////////////////////////////////////////////////////////////////////////////////////////////////////////////////////////////////////////////////////////////////////////////////////////////////////////////////////////////////////////////////////////////////////////////////////////////////////////////8BACAA////////////////AAAO////////AwAAAAIA////////////////////////////////////////////////////////////////////////////////////////////////////////////////////////////////////////////////////////////////////////////////////////////////////////////////////////////////////////////////////////////////////////////////////////////////////////////////////////////////////////////////////////////////////////////////////////////////////////////////////////////////////////////////////////////////////////////////////////////////////////////////////////AgABAP///////wQAAAACABAAC/peukD2ZSRMgMIlXgiGl7E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PpeukD2ZSRMgMIlXgiGl7EDRGF0YQAWAAAAAlBlcnNvbmFsSWQAAQAAAAAAAk5hbWUACwAAAFBlcnNvbmFsSWQAEFZlcnNpb24AAAAAAAlMYXN0V3JpdGUAhcDtpI0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434658612801942"/>
  <p:tag name="EMPOWERCHARTSPROPERTIES_A_LENGTH" val="24576"/>
  <p:tag name="RUNTIME_ID" val="33809445-547a-46da-9ef7-80ca5bfefe73"/>
</p:tagLst>
</file>

<file path=ppt/tags/tag11.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YBAQEBAQEBAQEBAQEBAQEAAAAAAAAAAwAAAAMAAAAA/////wMAXAwAAAAAAAAAAAAAIAD///////////////8AAAD///////////////8DAAAAAgD///////8DAAAAAgD///////8DAAAAAgD///////8DAAAAAgD///////////////////////////////////////////////////////////////////////////////////////////////////////////////////////////////////////////////////////////////////////////////////////////////////////////////////////////////////////////////////////////////////////////////////////////////////////////////////////////////////////////////////////////////////////////////////////////////////////////////////////////////////////////////////////////////8BACAA////////////////AAAO////////AwAAAAIA////////////////////////////////////////////////////////////////////////////////////////////////////////////////////////////////////////////////////////////////////////////////////////////////////////////////////////////////////////////////////////////////////////////////////////////////////////////////////////////////////////////////////////////////////////////////////////////////////////////////////////////////////////////////////////////////////////////////////////////////////////////////////////AgAEAP///////wQAAAACABAAC5Xv2vhNO7xIve/picxuip4FAAAAAAADAAAAAAADAAAAAQADAAAAAAD///////8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EgMAAAAAAAAAAAAACAB////////////////AAAA////////////////BAAAAAIA////////BAAAAAIA////////BAAAAAIA////////BAAAAAIA////////BAAAAAIA////////BAAAAAIA////////////////////////////////////////////////////////////////////////////////////////////////////////////////////////////////////////////////////////////////////////////////////////////////////////////////////////////////////////////////////////////////////////////////////////////////////////////////////////////////////////////////////////////////////////////////////////////////////////////////////////////////AQAgAf///////////////wAADv///////wQAAAACAP///////////////////////////////////////////////////////////////////////////////////////////////////////////////////////////////////////////////////////////////////////////////////////////////////////////////////////////////////////////////////////////////////////////////////////////////////////////////////////////////////////////////////////////////////////////////////////////////////////////////////////////////////////////////////////////////////////////////////////////////////////////////////////wIABgEDAAAAAgD///////8MAAZQZXJzb25hbElkXzAFAAAAAAAEAAAAAAAEAAAAAQAEAAAAAAD///////8EAAAAAAD///////8EAAAAAAD///////8EAAAAAAD///////8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JXv2vhNO7xIve/picxuip4DRGF0YQAWAAAAAlBlcnNvbmFsSWQAAQAAAAAAAk5hbWUACwAAAFBlcnNvbmFsSWQAEFZlcnNpb24AAAAAAAlMYXN0V3JpdGUAeA7TpI0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434641118044450"/>
  <p:tag name="EMPOWERCHARTSPROPERTIES_A_LENGTH" val="24576"/>
  <p:tag name="RUNTIME_ID" val="001d59f9-e3eb-40cc-873a-86058cd66442"/>
</p:tagLst>
</file>

<file path=ppt/tags/tag12.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EBAQEBAQEBAQEBAQEBAQEAAAAAAAAAAwAAAAMAAAAA/////wMAdAwAAAAAAAAAAAAAIAD///////////////8AAAD///////////////8DAAAAAgD///////8DAAAAAgD///////////////////////////////////////////////////////////////////////////////////////////////////////////////////////////////////////////////////////////////////////////////////////////////////////////////////////////////////////////////////////////////////////////////////////////////////////////////////////////////////////////////////////////////////////////////////////////////////////////////////////////////////////////////////////////////////////////////////////////////8BACAA////////////////AAAO////////AwAAAAIA////////////////////////////////////////////////////////////////////////////////////////////////////////////////////////////////////////////////////////////////////////////////////////////////////////////////////////////////////////////////////////////////////////////////////////////////////////////////////////////////////////////////////////////////////////////////////////////////////////////////////////////////////////////////////////////////////////////////////////////////////////////////////////AgACAP///////wQAAAACABAAC5PDnLrQ+0pDqVZ02S1htN0FAAAAAAADAAAAAAADAAAAAQA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JPDnLrQ+0pDqVZ02S1htN0DRGF0YQAWAAAAAlBlcnNvbmFsSWQAAQAAAAAAAk5hbWUACwAAAFBlcnNvbmFsSWQAEFZlcnNpb24AAAAAAAlMYXN0V3JpdGUAYNP4pI0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434665870089141"/>
  <p:tag name="EMPOWERCHARTSPROPERTIES_A_LENGTH" val="24576"/>
  <p:tag name="RUNTIME_ID" val="c45a272b-94a9-4fcd-a633-154595b0af80"/>
</p:tagLst>
</file>

<file path=ppt/tags/tag13.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EBAQEBAQEBAQEBAQEBAQEAAAAAAAAAAwAAAAMAAAAA/////wMAdAwAAAAAAAAAAAAAIAD///////////////8AAAD///////////////8DAAAAAgD///////8DAAAAAgD///////////////////////////////////////////////////////////////////////////////////////////////////////////////////////////////////////////////////////////////////////////////////////////////////////////////////////////////////////////////////////////////////////////////////////////////////////////////////////////////////////////////////////////////////////////////////////////////////////////////////////////////////////////////////////////////////////////////////////////////8BACAA////////////////AAAO////////AwAAAAIA////////////////////////////////////////////////////////////////////////////////////////////////////////////////////////////////////////////////////////////////////////////////////////////////////////////////////////////////////////////////////////////////////////////////////////////////////////////////////////////////////////////////////////////////////////////////////////////////////////////////////////////////////////////////////////////////////////////////////////////////////////////////////////AgACAP///////wQAAAACABAAC5rXZ3k/SftKlHOvigxqfFsFAAAAAAADAAAAAAADAAAAAQA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JrXZ3k/SftKlHOvigxqfFsDRGF0YQAWAAAAAlBlcnNvbmFsSWQAAQAAAAAAAk5hbWUACwAAAFBlcnNvbmFsSWQAEFZlcnNpb24AAAAAAAlMYXN0V3JpdGUAQfvSpI0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434641068418616"/>
  <p:tag name="EMPOWERCHARTSPROPERTIES_A_LENGTH" val="24576"/>
  <p:tag name="RUNTIME_ID" val="206c3174-e3da-44b0-b47c-2581fc52215c"/>
</p:tagLst>
</file>

<file path=ppt/tags/tag14.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EAAAAAAAAAAwAAAAMAAAAA/////wMAaAwAAAAAAAAAAAAAIAD///////////////8AAAD///////////////8DAAAAAgD///////8DAAAAAgD///////8DAAAAAgD///////////////////////////////////////////////////////////////////////////////////////////////////////////////////////////////////////////////////////////////////////////////////////////////////////////////////////////////////////////////////////////////////////////////////////////////////////////////////////////////////////////////////////////////////////////////////////////////////////////////////////////////////////////////////////////////////////////////8BACAA////////////////AAAO////////AwAAAAIA////////////////////////////////////////////////////////////////////////////////////////////////////////////////////////////////////////////////////////////////////////////////////////////////////////////////////////////////////////////////////////////////////////////////////////////////////////////////////////////////////////////////////////////////////////////////////////////////////////////////////////////////////////////////////////////////////////////////////////////////////////////////////////AgADAP///////wQAAAACABAAC/QihliAwKZGiZPUdOPuiTYFAAAAAAADAAAAAAADAAAAAQA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GwMAAAAAAAAAAAAACAB////////////////AAAA////////////////BAAAAAIA////////BAAAAAIA////////BAAAAAIA////////////////////////////////////////////////////////////////////////////////////////////////////////////////////////////////////////////////////////////////////////////////////////////////////////////////////////////////////////////////////////////////////////////////////////////////////////////////////////////////////////////////////////////////////////////////////////////////////////////////////////////////////////////////////////////////////////////////AQAgAf///////////////wAADv///////wQAAAACAP///////////////////////////////////////////////////////////////////////////////////////////////////////////////////////////////////////////////////////////////////////////////////////////////////////////////////////////////////////////////////////////////////////////////////////////////////////////////////////////////////////////////////////////////////////////////////////////////////////////////////////////////////////////////////////////////////////////////////////////////////////////////////////wIAAwEDAAAAAgD///////8MAAZQZXJzb25hbElkXzAFAAAAAAAEAAAAAAAEAAAAAQAEAAAAAAD///////8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PQihliAwKZGiZPUdOPuiTYDRGF0YQAWAAAAAlBlcnNvbmFsSWQAAQAAAAAAAk5hbWUACwAAAFBlcnNvbmFsSWQAEFZlcnNpb24AAAAAAAlMYXN0V3JpdGUAkNP4pI0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434665870510398"/>
  <p:tag name="EMPOWERCHARTSPROPERTIES_A_LENGTH" val="24576"/>
  <p:tag name="RUNTIME_ID" val="2ceaf232-c24a-4313-a6f8-7197fad0b218"/>
</p:tagLst>
</file>

<file path=ppt/tags/tag15.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EAAAAAAAAAAwAAAAMAAAAA/////wMAgAwAAAAAAAAAAAAAIAD///////////////8AAAD///////////////8DAAAAAgD///////////////////////////////////////////////////////////////////////////////////////////////////////////////////////////////////////////////////////////////////////////////////////////////////////////////////////////////////////////////////////////////////////////////////////////////////////////////////////////////////////////////////////////////////////////////////////////////////////////////////////////////////////////////////////////////////////////////////////////////////////////////8BACAA////////////////AAAO////////AwAAAAIA////////////////////////////////////////////////////////////////////////////////////////////////////////////////////////////////////////////////////////////////////////////////////////////////////////////////////////////////////////////////////////////////////////////////////////////////////////////////////////////////////////////////////////////////////////////////////////////////////////////////////////////////////////////////////////////////////////////////////////////////////////////////////////AgABAP///////wQAAAACABAAC4NiSuTwGOJOiE5TYtT1JKw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HgMAAAAAAAAAAAAACAB////////////////AAAA////////////////BAAAAAIA////////BAAAAAIA////////////////////////////////////////////////////////////////////////////////////////////////////////////////////////////////////////////////////////////////////////////////////////////////////////////////////////////////////////////////////////////////////////////////////////////////////////////////////////////////////////////////////////////////////////////////////////////////////////////////////////////////////////////////////////////////////////////////////////////////AQAgAf///////////////wAADv///////wQAAAACAP///////////////////////////////////////////////////////////////////////////////////////////////////////////////////////////////////////////////////////////////////////////////////////////////////////////////////////////////////////////////////////////////////////////////////////////////////////////////////////////////////////////////////////////////////////////////////////////////////////////////////////////////////////////////////////////////////////////////////////////////////////////////////////wIAAgEDAAAAAgD///////8MAAZQZXJzb25hbElkXzAFAAAAAAAEAAAAAAAEAAAAAQA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INiSuTwGOJOiE5TYtT1JKwDRGF0YQAWAAAAAlBlcnNvbmFsSWQAAQAAAAAAAk5hbWUACwAAAFBlcnNvbmFsSWQAEFZlcnNpb24AAAAAAAlMYXN0V3JpdGUAstP4pI0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434665870940983"/>
  <p:tag name="EMPOWERCHARTSPROPERTIES_A_LENGTH" val="24576"/>
  <p:tag name="RUNTIME_ID" val="9f7e54ee-8b90-4fdb-ad1d-93a0c71a507f"/>
</p:tagLst>
</file>

<file path=ppt/tags/tag16.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EAAAAAAAAAAwAAAAMAAAAA/////wMAgAwAAAAAAAAAAAAAIAD///////////////8AAAD///////////////8DAAAAAgD///////////////////////////////////////////////////////////////////////////////////////////////////////////////////////////////////////////////////////////////////////////////////////////////////////////////////////////////////////////////////////////////////////////////////////////////////////////////////////////////////////////////////////////////////////////////////////////////////////////////////////////////////////////////////////////////////////////////////////////////////////////////8BACAA////////////////AAAO////////AwAAAAIA////////////////////////////////////////////////////////////////////////////////////////////////////////////////////////////////////////////////////////////////////////////////////////////////////////////////////////////////////////////////////////////////////////////////////////////////////////////////////////////////////////////////////////////////////////////////////////////////////////////////////////////////////////////////////////////////////////////////////////////////////////////////////////AgABAP///////wQAAAACABAAC6Rxc5kf+UNKo6lqgnFELbg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KRxc5kf+UNKo6lqgnFELbgDRGF0YQAWAAAAAlBlcnNvbmFsSWQAAQAAAAAAAk5hbWUACwAAAFBlcnNvbmFsSWQAEFZlcnNpb24AAAAAAAlMYXN0V3JpdGUANRXUpI0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434641790136641"/>
  <p:tag name="EMPOWERCHARTSPROPERTIES_A_LENGTH" val="24576"/>
  <p:tag name="RUNTIME_ID" val="d3f531b2-1394-4524-ba9b-4b2ed9849f18"/>
</p:tagLst>
</file>

<file path=ppt/tags/tag17.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EBAQEBAQEBAQEBAQEBAQEAAAAAAAAAAwAAAAMAAAAA/////wMAdAwAAAAAAAAAAAAAIAD///////////////8AAAD///////////////8DAAAAAgD///////8DAAAAAgD///////////////////////////////////////////////////////////////////////////////////////////////////////////////////////////////////////////////////////////////////////////////////////////////////////////////////////////////////////////////////////////////////////////////////////////////////////////////////////////////////////////////////////////////////////////////////////////////////////////////////////////////////////////////////////////////////////////////////////////////8BACAA////////////////AAAO////////AwAAAAIA////////////////////////////////////////////////////////////////////////////////////////////////////////////////////////////////////////////////////////////////////////////////////////////////////////////////////////////////////////////////////////////////////////////////////////////////////////////////////////////////////////////////////////////////////////////////////////////////////////////////////////////////////////////////////////////////////////////////////////////////////////////////////////AgACAP///////wQAAAACABAAC0lxu8o+Lz1Hv3+7Gsk9gnAFAAAAAAADAAAAAAADAAAAAQA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Elxu8o+Lz1Hv3+7Gsk9gnADRGF0YQAWAAAAAlBlcnNvbmFsSWQAAQAAAAAAAk5hbWUACwAAAFBlcnNvbmFsSWQAEFZlcnNpb24AAAAAAAlMYXN0V3JpdGUA5f3SpI0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434641075093519"/>
  <p:tag name="EMPOWERCHARTSPROPERTIES_A_LENGTH" val="24576"/>
  <p:tag name="RUNTIME_ID" val="daef16a5-e649-4205-ad3e-ff557f73b70b"/>
</p:tagLst>
</file>

<file path=ppt/tags/tag18.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EBAQEBAQEBAQEBAQEBAQEAAAAAAAAAAwAAAAMAAAAA/////wMAaAwAAAAAAAAAAAAAIAD///////////////8AAAD///////////////8DAAAAAgD///////8DAAAAAgD///////8DAAAAAgD///////////////////////////////////////////////////////////////////////////////////////////////////////////////////////////////////////////////////////////////////////////////////////////////////////////////////////////////////////////////////////////////////////////////////////////////////////////////////////////////////////////////////////////////////////////////////////////////////////////////////////////////////////////////////////////////////////////////8BACAA////////////////AAAO////////AwAAAAIA////////////////////////////////////////////////////////////////////////////////////////////////////////////////////////////////////////////////////////////////////////////////////////////////////////////////////////////////////////////////////////////////////////////////////////////////////////////////////////////////////////////////////////////////////////////////////////////////////////////////////////////////////////////////////////////////////////////////////////////////////////////////////////AgADAP///////wQAAAACABAAC0pbGdklyRxBkMMh0ntqJe8FAAAAAAADAAAAAAADAAAAAQA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EpbGdklyRxBkMMh0ntqJe8DRGF0YQAWAAAAAlBlcnNvbmFsSWQAAQAAAAAAAk5hbWUACwAAAFBlcnNvbmFsSWQAEFZlcnNpb24AAAAAAAlMYXN0V3JpdGUAA9T4pI0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434665871513068"/>
  <p:tag name="EMPOWERCHARTSPROPERTIES_A_LENGTH" val="24576"/>
  <p:tag name="RUNTIME_ID" val="e051646d-289f-40b0-84cc-21f3aeac7b98"/>
</p:tagLst>
</file>

<file path=ppt/tags/tag19.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IBAQEBAQEBAQEBAQEBAQEAAAAAAAAAAwAAAAMAAAAA/////wMAaAwAAAAAAAAAAAAAIAD///////////////8AAAD///////////////8DAAAAAgD///////8DAAAAAgD///////8DAAAAAgD///////////////////////////////////////////////////////////////////////////////////////////////////////////////////////////////////////////////////////////////////////////////////////////////////////////////////////////////////////////////////////////////////////////////////////////////////////////////////////////////////////////////////////////////////////////////////////////////////////////////////////////////////////////////////////////////////////////////8BACAA////////////////AAAO////////AwAAAAIA////////////////////////////////////////////////////////////////////////////////////////////////////////////////////////////////////////////////////////////////////////////////////////////////////////////////////////////////////////////////////////////////////////////////////////////////////////////////////////////////////////////////////////////////////////////////////////////////////////////////////////////////////////////////////////////////////////////////////////////////////////////////////////AgADAP///////wQAAAACABAAC9av4L0xxWlFgNSYjeYgBPoFAAAAAAADAAAAAAADAAAAAQA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HgMAAAAAAAAAAAAACAB////////////////AAAA////////////////BAAAAAIA////////BAAAAAIA////////////////////////////////////////////////////////////////////////////////////////////////////////////////////////////////////////////////////////////////////////////////////////////////////////////////////////////////////////////////////////////////////////////////////////////////////////////////////////////////////////////////////////////////////////////////////////////////////////////////////////////////////////////////////////////////////////////////////////////////AQAgAf///////////////wAADv///////wQAAAACAP///////////////////////////////////////////////////////////////////////////////////////////////////////////////////////////////////////////////////////////////////////////////////////////////////////////////////////////////////////////////////////////////////////////////////////////////////////////////////////////////////////////////////////////////////////////////////////////////////////////////////////////////////////////////////////////////////////////////////////////////////////////////////////wIAAgEDAAAAAgD///////8MAAZQZXJzb25hbElkXzAFAAAAAAAEAAAAAAAEAAAAAQA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Nav4L0xxWlFgNSYjeYgBPoDRGF0YQAWAAAAAlBlcnNvbmFsSWQAAQAAAAAAAk5hbWUACwAAAFBlcnNvbmFsSWQAEFZlcnNpb24AAAAAAAlMYXN0V3JpdGUAwu0EpY0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434673801942440"/>
  <p:tag name="EMPOWERCHARTSPROPERTIES_A_LENGTH" val="24576"/>
  <p:tag name="RUNTIME_ID" val="85f19461-5150-4d84-9f27-b621c716b119"/>
</p:tagLst>
</file>

<file path=ppt/tags/tag2.xml><?xml version="1.0" encoding="utf-8"?>
<p:tagLst xmlns:a="http://schemas.openxmlformats.org/drawingml/2006/main" xmlns:r="http://schemas.openxmlformats.org/officeDocument/2006/relationships" xmlns:p="http://schemas.openxmlformats.org/presentationml/2006/main">
  <p:tag name="LEFT" val="328.5179"/>
  <p:tag name="TOP" val="182.2094"/>
</p:tagLst>
</file>

<file path=ppt/tags/tag20.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MBAQEBAQEBAQEBAQEBAQEAAAAAAAAAAwAAAAMAAAAA/////wMAgAwAAAAAAAAAAAAAIAD///////////////8AAAD///////////////8DAAAAAgD///////////////////////////////////////////////////////////////////////////////////////////////////////////////////////////////////////////////////////////////////////////////////////////////////////////////////////////////////////////////////////////////////////////////////////////////////////////////////////////////////////////////////////////////////////////////////////////////////////////////////////////////////////////////////////////////////////////////////////////////////////////////8BACAA////////////////AAAO////////AwAAAAIA////////////////////////////////////////////////////////////////////////////////////////////////////////////////////////////////////////////////////////////////////////////////////////////////////////////////////////////////////////////////////////////////////////////////////////////////////////////////////////////////////////////////////////////////////////////////////////////////////////////////////////////////////////////////////////////////////////////////////////////////////////////////////////AgABAP///////wQAAAACABAACw4PilyLZw9KnpK/EEqfsTA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GwMAAAAAAAAAAAAACAB////////////////AAAA////////////////BAAAAAIA////////BAAAAAIA////////BAAAAAIA////////////////////////////////////////////////////////////////////////////////////////////////////////////////////////////////////////////////////////////////////////////////////////////////////////////////////////////////////////////////////////////////////////////////////////////////////////////////////////////////////////////////////////////////////////////////////////////////////////////////////////////////////////////////////////////////////////////////AQAgAf///////////////wAADv///////wQAAAACAP///////////////////////////////////////////////////////////////////////////////////////////////////////////////////////////////////////////////////////////////////////////////////////////////////////////////////////////////////////////////////////////////////////////////////////////////////////////////////////////////////////////////////////////////////////////////////////////////////////////////////////////////////////////////////////////////////////////////////////////////////////////////////////wIAAwEDAAAAAgD///////8MAAZQZXJzb25hbElkXzAFAAAAAAAEAAAAAAAEAAAAAQAEAAAAAAD///////8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A4PilyLZw9KnpK/EEqfsTADRGF0YQAWAAAAAlBlcnNvbmFsSWQAAQAAAAAAAk5hbWUACwAAAFBlcnNvbmFsSWQAEFZlcnNpb24AAAAAAAlMYXN0V3JpdGUAne0EpY0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434673801412881"/>
  <p:tag name="EMPOWERCHARTSPROPERTIES_A_LENGTH" val="24576"/>
  <p:tag name="RUNTIME_ID" val="96783334-3d20-493e-98a4-b1b04d2785e5"/>
</p:tagLst>
</file>

<file path=ppt/tags/tag21.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UBAQEBAQEBAQEBAQEBAQEAAAAAAAAAAwAAAAMAAAAA/////wMAaAwAAAAAAAAAAAAAIAD///////////////8AAAD///////////////8DAAAAAgD///////8DAAAAAgD///////8DAAAAAgD///////////////////////////////////////////////////////////////////////////////////////////////////////////////////////////////////////////////////////////////////////////////////////////////////////////////////////////////////////////////////////////////////////////////////////////////////////////////////////////////////////////////////////////////////////////////////////////////////////////////////////////////////////////////////////////////////////////////8BACAA////////////////AAAO////////AwAAAAIA////////////////////////////////////////////////////////////////////////////////////////////////////////////////////////////////////////////////////////////////////////////////////////////////////////////////////////////////////////////////////////////////////////////////////////////////////////////////////////////////////////////////////////////////////////////////////////////////////////////////////////////////////////////////////////////////////////////////////////////////////////////////////////AgADAP///////wQAAAACABAACxJREfMs0aRKmR5SkXW4LQwFAAAAAAADAAAAAAADAAAAAQA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FQMAAAAAAAAAAAAACAB////////////////AAAA////////////////BAAAAAIA////////BAAAAAIA////////BAAAAAIA////////BAAAAAIA////////BAAAAAIA////////////////////////////////////////////////////////////////////////////////////////////////////////////////////////////////////////////////////////////////////////////////////////////////////////////////////////////////////////////////////////////////////////////////////////////////////////////////////////////////////////////////////////////////////////////////////////////////////////////////////////////////////////////////AQAgAf///////////////wAADv///////wQAAAACAP///////////////////////////////////////////////////////////////////////////////////////////////////////////////////////////////////////////////////////////////////////////////////////////////////////////////////////////////////////////////////////////////////////////////////////////////////////////////////////////////////////////////////////////////////////////////////////////////////////////////////////////////////////////////////////////////////////////////////////////////////////////////////////wIABQEDAAAAAgD///////8MAAZQZXJzb25hbElkXzAFAAAAAAAEAAAAAAAEAAAAAQAEAAAAAAD///////8EAAAAAAD///////8EAAAAAAD///////8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BJREfMs0aRKmR5SkXW4LQwDRGF0YQAWAAAAAlBlcnNvbmFsSWQAAQAAAAAAAk5hbWUACwAAAFBlcnNvbmFsSWQAEFZlcnNpb24AAAAAAAlMYXN0V3JpdGUAFdP4pI0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434665869365872"/>
  <p:tag name="EMPOWERCHARTSPROPERTIES_A_LENGTH" val="24576"/>
  <p:tag name="RUNTIME_ID" val="c5141d47-e8f1-42f5-848a-6687f2a6b95d"/>
</p:tagLst>
</file>

<file path=ppt/tags/tag22.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EAAAAAAAAAAwAAAAMAAAAA/////wMAgAwAAAAAAAAAAAAAIAD///////////////8AAAD///////////////8DAAAAAgD///////////////////////////////////////////////////////////////////////////////////////////////////////////////////////////////////////////////////////////////////////////////////////////////////////////////////////////////////////////////////////////////////////////////////////////////////////////////////////////////////////////////////////////////////////////////////////////////////////////////////////////////////////////////////////////////////////////////////////////////////////////////8BACAA////////////////AAAO////////AwAAAAIA////////////////////////////////////////////////////////////////////////////////////////////////////////////////////////////////////////////////////////////////////////////////////////////////////////////////////////////////////////////////////////////////////////////////////////////////////////////////////////////////////////////////////////////////////////////////////////////////////////////////////////////////////////////////////////////////////////////////////////////////////////////////////////AgABAP///////wQAAAACABAAC5blBLLO6j9Fkn4uExkxNs8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HgMAAAAAAAAAAAAACAB////////////////AAAA////////////////BAAAAAIA////////BAAAAAIA////////////////////////////////////////////////////////////////////////////////////////////////////////////////////////////////////////////////////////////////////////////////////////////////////////////////////////////////////////////////////////////////////////////////////////////////////////////////////////////////////////////////////////////////////////////////////////////////////////////////////////////////////////////////////////////////////////////////////////////////AQAgAf///////////////wAADv///////wQAAAACAP///////////////////////////////////////////////////////////////////////////////////////////////////////////////////////////////////////////////////////////////////////////////////////////////////////////////////////////////////////////////////////////////////////////////////////////////////////////////////////////////////////////////////////////////////////////////////////////////////////////////////////////////////////////////////////////////////////////////////////////////////////////////////////wIAAgEDAAAAAgD///////8MAAZQZXJzb25hbElkXzAFAAAAAAAEAAAAAAAEAAAAAQA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JblBLLO6j9Fkn4uExkxNs8DRGF0YQAWAAAAAlBlcnNvbmFsSWQAAQAAAAAAAk5hbWUACwAAAFBlcnNvbmFsSWQAEFZlcnNpb24AAAAAAAlMYXN0V3JpdGUAM+gDpY0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434673132479290"/>
  <p:tag name="EMPOWERCHARTSPROPERTIES_A_LENGTH" val="24576"/>
  <p:tag name="RUNTIME_ID" val="bae8597f-b195-4506-a8cb-20696592979d"/>
</p:tagLst>
</file>

<file path=ppt/tags/tag23.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EBAQEBAQEBAQEBAQEBAQEAAAAAAAAAAwAAAAMAAAAA/////wMAUAwAAAAAAAAAAAAAIAD///////////////8AAAD///////////////8DAAAAAgD///////8DAAAAAgD///////8DAAAAAgD///////8DAAAAAgD///////8DAAAAAgD///////////////////////////////////////////////////////////////////////////////////////////////////////////////////////////////////////////////////////////////////////////////////////////////////////////////////////////////////////////////////////////////////////////////////////////////////////////////////////////////////////////////////////////////////////////////////////////////////////////////////////////////////////////////8BACAA////////////////AAAO////////AwAAAAIA////////////////////////////////////////////////////////////////////////////////////////////////////////////////////////////////////////////////////////////////////////////////////////////////////////////////////////////////////////////////////////////////////////////////////////////////////////////////////////////////////////////////////////////////////////////////////////////////////////////////////////////////////////////////////////////////////////////////////////////////////////////////////////AgAFAP///////wQAAAACABAAC2qVO+KhSIlLujo+RZdv3KcFAAAAAAADAAAAAAADAAAAAQADAAAAAAD///////8DAAAAAAD///////8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GqVO+KhSIlLujo+RZdv3KcDRGF0YQAWAAAAAlBlcnNvbmFsSWQAAQAAAAAAAk5hbWUACwAAAFBlcnNvbmFsSWQAEFZlcnNpb24AAAAAAAlMYXN0V3JpdGUAdOPSpI0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434641007561706"/>
  <p:tag name="EMPOWERCHARTSPROPERTIES_A_LENGTH" val="24576"/>
  <p:tag name="RUNTIME_ID" val="74d5c315-f5f4-490b-9163-5ae6e13e41bd"/>
</p:tagLst>
</file>

<file path=ppt/tags/tag24.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EAAAAAAAAAAwAAAAMAAAAA/////wMAdAwAAAAAAAAAAAAAIAD///////////////8AAAD///////////////8DAAAAAgD///////8DAAAAAgD///////////////////////////////////////////////////////////////////////////////////////////////////////////////////////////////////////////////////////////////////////////////////////////////////////////////////////////////////////////////////////////////////////////////////////////////////////////////////////////////////////////////////////////////////////////////////////////////////////////////////////////////////////////////////////////////////////////////////////////////8BACAA////////////////AAAO////////AwAAAAIA////////////////////////////////////////////////////////////////////////////////////////////////////////////////////////////////////////////////////////////////////////////////////////////////////////////////////////////////////////////////////////////////////////////////////////////////////////////////////////////////////////////////////////////////////////////////////////////////////////////////////////////////////////////////////////////////////////////////////////////////////////////////////////AgACAP///////wQAAAACABAAC10dPYyvIENDjVJZ0O+0/cQFAAAAAAADAAAAAAADAAAAAQA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HgMAAAAAAAAAAAAACAB////////////////AAAA////////////////BAAAAAIA////////BAAAAAIA////////////////////////////////////////////////////////////////////////////////////////////////////////////////////////////////////////////////////////////////////////////////////////////////////////////////////////////////////////////////////////////////////////////////////////////////////////////////////////////////////////////////////////////////////////////////////////////////////////////////////////////////////////////////////////////////////////////////////////////////AQAgAf///////////////wAADv///////wQAAAACAP///////////////////////////////////////////////////////////////////////////////////////////////////////////////////////////////////////////////////////////////////////////////////////////////////////////////////////////////////////////////////////////////////////////////////////////////////////////////////////////////////////////////////////////////////////////////////////////////////////////////////////////////////////////////////////////////////////////////////////////////////////////////////////wIAAgEDAAAAAgD///////8MAAZQZXJzb25hbElkXzAFAAAAAAAEAAAAAAAEAAAAAQA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F0dPYyvIENDjVJZ0O+0/cQDRGF0YQAWAAAAAlBlcnNvbmFsSWQAAQAAAAAAAk5hbWUACwAAAFBlcnNvbmFsSWQAEFZlcnNpb24AAAAAAAlMYXN0V3JpdGUApuPSpI0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434641008094800"/>
  <p:tag name="EMPOWERCHARTSPROPERTIES_A_LENGTH" val="24576"/>
  <p:tag name="RUNTIME_ID" val="76a464cb-b0b6-44bd-8a16-7d90baf28cb5"/>
</p:tagLst>
</file>

<file path=ppt/tags/tag25.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QBAQEBAQEBAQEBAQEBAQEAAAAAAAAAAwAAAAMAAAAA/////wMAgAwAAAAAAAAAAAAAIAD///////////////8AAAD///////////////8DAAAAAgD///////////////////////////////////////////////////////////////////////////////////////////////////////////////////////////////////////////////////////////////////////////////////////////////////////////////////////////////////////////////////////////////////////////////////////////////////////////////////////////////////////////////////////////////////////////////////////////////////////////////////////////////////////////////////////////////////////////////////////////////////////////////8BACAA////////////////AAAO////////AwAAAAIA////////////////////////////////////////////////////////////////////////////////////////////////////////////////////////////////////////////////////////////////////////////////////////////////////////////////////////////////////////////////////////////////////////////////////////////////////////////////////////////////////////////////////////////////////////////////////////////////////////////////////////////////////////////////////////////////////////////////////////////////////////////////////////AgABAP///////wQAAAACABAAC0U2aL4obFBJj1Ykt48MObo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GAMAAAAAAAAAAAAACAB////////////////AAAA////////////////BAAAAAIA////////BAAAAAIA////////BAAAAAIA////////BAAAAAIA////////////////////////////////////////////////////////////////////////////////////////////////////////////////////////////////////////////////////////////////////////////////////////////////////////////////////////////////////////////////////////////////////////////////////////////////////////////////////////////////////////////////////////////////////////////////////////////////////////////////////////////////////////////////////////////////AQAgAf///////////////wAADv///////wQAAAACAP///////////////////////////////////////////////////////////////////////////////////////////////////////////////////////////////////////////////////////////////////////////////////////////////////////////////////////////////////////////////////////////////////////////////////////////////////////////////////////////////////////////////////////////////////////////////////////////////////////////////////////////////////////////////////////////////////////////////////////////////////////////////////////wIABAEDAAAAAgD///////8MAAZQZXJzb25hbElkXzAFAAAAAAAEAAAAAAAEAAAAAQAEAAAAAAD///////8EAAAAAAD///////8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EU2aL4obFBJj1Ykt48MOboDRGF0YQAWAAAAAlBlcnNvbmFsSWQAAQAAAAAAAk5hbWUACwAAAFBlcnNvbmFsSWQAEFZlcnNpb24AAAAAAAlMYXN0V3JpdGUAROL6QIw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74940330112763"/>
  <p:tag name="EMPOWERCHARTSPROPERTIES_A_LENGTH" val="24576"/>
  <p:tag name="RUNTIME_ID" val="767439fe-133c-4865-8e6d-dba26f1866cb"/>
</p:tagLst>
</file>

<file path=ppt/tags/tag26.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EAAAAAAAAAAwAAAAMAAAAA/////wMAgAwAAAAAAAAAAAAAIAD///////////////8AAAD///////////////8DAAAAAgD///////////////////////////////////////////////////////////////////////////////////////////////////////////////////////////////////////////////////////////////////////////////////////////////////////////////////////////////////////////////////////////////////////////////////////////////////////////////////////////////////////////////////////////////////////////////////////////////////////////////////////////////////////////////////////////////////////////////////////////////////////////////8BACAA////////////////AAAO////////AwAAAAIA////////////////////////////////////////////////////////////////////////////////////////////////////////////////////////////////////////////////////////////////////////////////////////////////////////////////////////////////////////////////////////////////////////////////////////////////////////////////////////////////////////////////////////////////////////////////////////////////////////////////////////////////////////////////////////////////////////////////////////////////////////////////////////AgABAP///////wQAAAACABAAC1ZTgWiKxbJDjVxE43QCKyw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FZTgWiKxbJDjVxE43QCKywDRGF0YQAWAAAAAlBlcnNvbmFsSWQAAQAAAAAAAk5hbWUACwAAAFBlcnNvbmFsSWQAEFZlcnNpb24AAAAAAAlMYXN0V3JpdGUAAeP6QIw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74940331688745"/>
  <p:tag name="EMPOWERCHARTSPROPERTIES_A_LENGTH" val="24576"/>
  <p:tag name="RUNTIME_ID" val="10bfbb57-d685-4f51-878d-891a70978151"/>
</p:tagLst>
</file>

<file path=ppt/tags/tag27.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EBAQEBAQEBAQEBAQEBAQEAAAAAAAAAAwAAAAMAAAAA/////wMAXAwAAAAAAAAAAAAAIAD///////////////8AAAD///////////////8DAAAAAgD///////8DAAAAAgD///////8DAAAAAgD///////8DAAAAAgD///////////////////////////////////////////////////////////////////////////////////////////////////////////////////////////////////////////////////////////////////////////////////////////////////////////////////////////////////////////////////////////////////////////////////////////////////////////////////////////////////////////////////////////////////////////////////////////////////////////////////////////////////////////////////////////////8BACAA////////////////AAAO////////AwAAAAIA////////////////////////////////////////////////////////////////////////////////////////////////////////////////////////////////////////////////////////////////////////////////////////////////////////////////////////////////////////////////////////////////////////////////////////////////////////////////////////////////////////////////////////////////////////////////////////////////////////////////////////////////////////////////////////////////////////////////////////////////////////////////////////AgAEAP///////wQAAAACABAAC/FB0lEe5j9LrDXIt9PZirUFAAAAAAADAAAAAAADAAAAAQADAAAAAAD///////8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PFB0lEe5j9LrDXIt9PZirUDRGF0YQAWAAAAAlBlcnNvbmFsSWQAAQAAAAAAAk5hbWUACwAAAFBlcnNvbmFsSWQAEFZlcnNpb24AAAAAAAlMYXN0V3JpdGUAIOP6QIw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74940332006765"/>
  <p:tag name="EMPOWERCHARTSPROPERTIES_A_LENGTH" val="24576"/>
  <p:tag name="RUNTIME_ID" val="d3db4274-e4c9-4ecb-a6d1-d3ad73475089"/>
</p:tagLst>
</file>

<file path=ppt/tags/tag28.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EBAQEBAQEBAQEBAQEBAQEAAAAAAAAAAwAAAAMAAAAA/////wMAdAwAAAAAAAAAAAAAIAD///////////////8AAAD///////////////8DAAAAAgD///////8DAAAAAgD///////////////////////////////////////////////////////////////////////////////////////////////////////////////////////////////////////////////////////////////////////////////////////////////////////////////////////////////////////////////////////////////////////////////////////////////////////////////////////////////////////////////////////////////////////////////////////////////////////////////////////////////////////////////////////////////////////////////////////////////8BACAA////////////////AAAO////////AwAAAAIA////////////////////////////////////////////////////////////////////////////////////////////////////////////////////////////////////////////////////////////////////////////////////////////////////////////////////////////////////////////////////////////////////////////////////////////////////////////////////////////////////////////////////////////////////////////////////////////////////////////////////////////////////////////////////////////////////////////////////////////////////////////////////////AgACAP///////wQAAAACABAAC+zm37RXAZlNnxra7n/ZLxAFAAAAAAADAAAAAAADAAAAAQA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Ozm37RXAZlNnxra7n/ZLxADRGF0YQAWAAAAAlBlcnNvbmFsSWQAAQAAAAAAAk5hbWUACwAAAFBlcnNvbmFsSWQAEFZlcnNpb24AAAAAAAlMYXN0V3JpdGUAQOP6QIw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74940332318406"/>
  <p:tag name="EMPOWERCHARTSPROPERTIES_A_LENGTH" val="24576"/>
  <p:tag name="RUNTIME_ID" val="28451b37-c18a-475d-90b0-4ef898809293"/>
</p:tagLst>
</file>

<file path=ppt/tags/tag29.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EAAAAAAAAAAwAAAAMAAAAA/////wMAgAwAAAAAAAAAAAAAIAD///////////////8AAAD///////////////8DAAAAAgD///////////////////////////////////////////////////////////////////////////////////////////////////////////////////////////////////////////////////////////////////////////////////////////////////////////////////////////////////////////////////////////////////////////////////////////////////////////////////////////////////////////////////////////////////////////////////////////////////////////////////////////////////////////////////////////////////////////////////////////////////////////////8BACAA////////////////AAAO////////AwAAAAIA////////////////////////////////////////////////////////////////////////////////////////////////////////////////////////////////////////////////////////////////////////////////////////////////////////////////////////////////////////////////////////////////////////////////////////////////////////////////////////////////////////////////////////////////////////////////////////////////////////////////////////////////////////////////////////////////////////////////////////////////////////////////////////AgABAP///////wQAAAACABAAC1N8LDp3PpZKo3A36g18lAo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FN8LDp3PpZKo3A36g18lAoDRGF0YQAWAAAAAlBlcnNvbmFsSWQAAQAAAAAAAk5hbWUACwAAAFBlcnNvbmFsSWQAEFZlcnNpb24AAAAAAAlMYXN0V3JpdGUAZeP6QIw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74940332688100"/>
  <p:tag name="EMPOWERCHARTSPROPERTIES_A_LENGTH" val="24576"/>
  <p:tag name="RUNTIME_ID" val="3066adec-7c55-4317-93a5-a771e1340cc9"/>
</p:tagLst>
</file>

<file path=ppt/tags/tag3.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EBAQEBAQEBAQEBAQEBAQEAAAAAAAAAAwAAAAMAAAAA/////wMAdAwAAAAAAAAAAAAAIAD///////////////8AAAD///////////////8DAAAAAgD///////8DAAAAAgD///////////////////////////////////////////////////////////////////////////////////////////////////////////////////////////////////////////////////////////////////////////////////////////////////////////////////////////////////////////////////////////////////////////////////////////////////////////////////////////////////////////////////////////////////////////////////////////////////////////////////////////////////////////////////////////////////////////////////////////////8BACAA////////////////AAAO////////AwAAAAIA////////////////////////////////////////////////////////////////////////////////////////////////////////////////////////////////////////////////////////////////////////////////////////////////////////////////////////////////////////////////////////////////////////////////////////////////////////////////////////////////////////////////////////////////////////////////////////////////////////////////////////////////////////////////////////////////////////////////////////////////////////////////////////AgACAP///////wQAAAACABAAC0lxu8o+Lz1Hv3+7Gsk9gnAFAAAAAAADAAAAAAADAAAAAQA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Elxu8o+Lz1Hv3+7Gsk9gnADRGF0YQAWAAAAAlBlcnNvbmFsSWQAAQAAAAAAAk5hbWUACwAAAFBlcnNvbmFsSWQAEFZlcnNpb24AAAAAAAlMYXN0V3JpdGUA5f3SpI0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434641075093519"/>
  <p:tag name="EMPOWERCHARTSPROPERTIES_A_LENGTH" val="24576"/>
  <p:tag name="RUNTIME_ID" val="b7fe9c0e-cb6d-4452-96be-2d2e7367f10e"/>
</p:tagLst>
</file>

<file path=ppt/tags/tag30.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EAAAAAAAAAAwAAAAMAAAAA/////wMAgAwAAAAAAAAAAAAAIAD///////////////8AAAD///////////////8DAAAAAgD///////////////////////////////////////////////////////////////////////////////////////////////////////////////////////////////////////////////////////////////////////////////////////////////////////////////////////////////////////////////////////////////////////////////////////////////////////////////////////////////////////////////////////////////////////////////////////////////////////////////////////////////////////////////////////////////////////////////////////////////////////////////8BACAA////////////////AAAO////////AwAAAAIA////////////////////////////////////////////////////////////////////////////////////////////////////////////////////////////////////////////////////////////////////////////////////////////////////////////////////////////////////////////////////////////////////////////////////////////////////////////////////////////////////////////////////////////////////////////////////////////////////////////////////////////////////////////////////////////////////////////////////////////////////////////////////////AgABAP///////wQAAAACABAAC7niQFbr8JREh+9zMa+bfoA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HgMAAAAAAAAAAAAACAB////////////////AAAA////////////////BAAAAAIA////////BAAAAAIA////////////////////////////////////////////////////////////////////////////////////////////////////////////////////////////////////////////////////////////////////////////////////////////////////////////////////////////////////////////////////////////////////////////////////////////////////////////////////////////////////////////////////////////////////////////////////////////////////////////////////////////////////////////////////////////////////////////////////////////////AQAgAf///////////////wAADv///////wQAAAACAP///////////////////////////////////////////////////////////////////////////////////////////////////////////////////////////////////////////////////////////////////////////////////////////////////////////////////////////////////////////////////////////////////////////////////////////////////////////////////////////////////////////////////////////////////////////////////////////////////////////////////////////////////////////////////////////////////////////////////////////////////////////////////////wIAAgEDAAAAAgD///////8MAAZQZXJzb25hbElkXzAFAAAAAAAEAAAAAAAEAAAAAQA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LniQFbr8JREh+9zMa+bfoADRGF0YQAWAAAAAlBlcnNvbmFsSWQAAQAAAAAAAk5hbWUACwAAAFBlcnNvbmFsSWQAEFZlcnNpb24AAAAAAAlMYXN0V3JpdGUAheP6QIw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74940333017707"/>
  <p:tag name="EMPOWERCHARTSPROPERTIES_A_LENGTH" val="24576"/>
  <p:tag name="RUNTIME_ID" val="77ff6106-2358-47cc-bf97-93196b4f4724"/>
</p:tagLst>
</file>

<file path=ppt/tags/tag31.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EAAAAAAAAAAwAAAAMAAAAA/////wMAgAwAAAAAAAAAAAAAIAD///////////////8AAAD///////////////8DAAAAAgD///////////////////////////////////////////////////////////////////////////////////////////////////////////////////////////////////////////////////////////////////////////////////////////////////////////////////////////////////////////////////////////////////////////////////////////////////////////////////////////////////////////////////////////////////////////////////////////////////////////////////////////////////////////////////////////////////////////////////////////////////////////////8BACAA////////////////AAAO////////AwAAAAIA////////////////////////////////////////////////////////////////////////////////////////////////////////////////////////////////////////////////////////////////////////////////////////////////////////////////////////////////////////////////////////////////////////////////////////////////////////////////////////////////////////////////////////////////////////////////////////////////////////////////////////////////////////////////////////////////////////////////////////////////////////////////////////AgABAP///////wQAAAACABAAC7aN44c5MpxFiBhv4Pg2sLI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LaN44c5MpxFiBhv4Pg2sLIDRGF0YQAWAAAAAlBlcnNvbmFsSWQAAQAAAAAAAk5hbWUACwAAAFBlcnNvbmFsSWQAEFZlcnNpb24AAAAAAAlMYXN0V3JpdGUApeP6QIw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74940333337188"/>
  <p:tag name="EMPOWERCHARTSPROPERTIES_A_LENGTH" val="24576"/>
  <p:tag name="RUNTIME_ID" val="14f4b52f-c0d3-4bd9-b009-44638fead684"/>
</p:tagLst>
</file>

<file path=ppt/tags/tag32.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EBAQEBAQEBAQEBAQEBAQEAAAAAAAAAAwAAAAMAAAAA/////wMAdAwAAAAAAAAAAAAAIAD///////////////8AAAD///////////////8DAAAAAgD///////8DAAAAAgD///////////////////////////////////////////////////////////////////////////////////////////////////////////////////////////////////////////////////////////////////////////////////////////////////////////////////////////////////////////////////////////////////////////////////////////////////////////////////////////////////////////////////////////////////////////////////////////////////////////////////////////////////////////////////////////////////////////////////////////////8BACAA////////////////AAAO////////AwAAAAIA////////////////////////////////////////////////////////////////////////////////////////////////////////////////////////////////////////////////////////////////////////////////////////////////////////////////////////////////////////////////////////////////////////////////////////////////////////////////////////////////////////////////////////////////////////////////////////////////////////////////////////////////////////////////////////////////////////////////////////////////////////////////////////AgACAP///////wQAAAACABAAC0FMBbmjwv5PhO/63u+7fIkFAAAAAAADAAAAAAADAAAAAQA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EFMBbmjwv5PhO/63u+7fIkDRGF0YQAWAAAAAlBlcnNvbmFsSWQAAQAAAAAAAk5hbWUACwAAAFBlcnNvbmFsSWQAEFZlcnNpb24AAAAAAAlMYXN0V3JpdGUAxeP6QIw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74940333657936"/>
  <p:tag name="EMPOWERCHARTSPROPERTIES_A_LENGTH" val="24576"/>
  <p:tag name="RUNTIME_ID" val="74317d13-d3fa-4e50-a589-36c63661b8b1"/>
</p:tagLst>
</file>

<file path=ppt/tags/tag33.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EBAQEBAQEBAQEBAQEBAQEAAAAAAAAAAwAAAAMAAAAA/////wMAdAwAAAAAAAAAAAAAIAD///////////////8AAAD///////////////8DAAAAAgD///////8DAAAAAgD///////////////////////////////////////////////////////////////////////////////////////////////////////////////////////////////////////////////////////////////////////////////////////////////////////////////////////////////////////////////////////////////////////////////////////////////////////////////////////////////////////////////////////////////////////////////////////////////////////////////////////////////////////////////////////////////////////////////////////////////8BACAA////////////////AAAO////////AwAAAAIA////////////////////////////////////////////////////////////////////////////////////////////////////////////////////////////////////////////////////////////////////////////////////////////////////////////////////////////////////////////////////////////////////////////////////////////////////////////////////////////////////////////////////////////////////////////////////////////////////////////////////////////////////////////////////////////////////////////////////////////////////////////////////////AgACAP///////wQAAAACABAAC551YLaj4IxAqD6/IbPZSo0FAAAAAAADAAAAAAADAAAAAQA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J51YLaj4IxAqD6/IbPZSo0DRGF0YQAWAAAAAlBlcnNvbmFsSWQAAQAAAAAAAk5hbWUACwAAAFBlcnNvbmFsSWQAEFZlcnNpb24AAAAAAAlMYXN0V3JpdGUA1eP6QIw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74940333816387"/>
  <p:tag name="EMPOWERCHARTSPROPERTIES_A_LENGTH" val="24576"/>
  <p:tag name="RUNTIME_ID" val="6b62eaeb-7afe-4778-a1f1-dc52238becd8"/>
</p:tagLst>
</file>

<file path=ppt/tags/tag34.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EAAAAAAAAAAwAAAAMAAAAA/////wMAgAwAAAAAAAAAAAAAIAD///////////////8AAAD///////////////8DAAAAAgD///////////////////////////////////////////////////////////////////////////////////////////////////////////////////////////////////////////////////////////////////////////////////////////////////////////////////////////////////////////////////////////////////////////////////////////////////////////////////////////////////////////////////////////////////////////////////////////////////////////////////////////////////////////////////////////////////////////////////////////////////////////////8BACAA////////////////AAAO////////AwAAAAIA////////////////////////////////////////////////////////////////////////////////////////////////////////////////////////////////////////////////////////////////////////////////////////////////////////////////////////////////////////////////////////////////////////////////////////////////////////////////////////////////////////////////////////////////////////////////////////////////////////////////////////////////////////////////////////////////////////////////////////////////////////////////////////AgABAP///////wQAAAACABAAC0cpm0YkGhJOmfxXh7GFj2w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Ecpm0YkGhJOmfxXh7GFj2wDRGF0YQAWAAAAAlBlcnNvbmFsSWQAAQAAAAAAAk5hbWUACwAAAFBlcnNvbmFsSWQAEFZlcnNpb24AAAAAAAlMYXN0V3JpdGUA9eP6QIw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74940334128129"/>
  <p:tag name="EMPOWERCHARTSPROPERTIES_A_LENGTH" val="24576"/>
  <p:tag name="RUNTIME_ID" val="a0274723-2136-4ef0-a16a-07cc20fdb0f4"/>
</p:tagLst>
</file>

<file path=ppt/tags/tag35.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MBAQEBAQEBAQEBAQEBAQEAAAAAAAAAAwAAAAMAAAAA/////wMAgAwAAAAAAAAAAAAAIAD///////////////8AAAD///////////////8DAAAAAgD///////////////////////////////////////////////////////////////////////////////////////////////////////////////////////////////////////////////////////////////////////////////////////////////////////////////////////////////////////////////////////////////////////////////////////////////////////////////////////////////////////////////////////////////////////////////////////////////////////////////////////////////////////////////////////////////////////////////////////////////////////////////8BACAA////////////////AAAO////////AwAAAAIA////////////////////////////////////////////////////////////////////////////////////////////////////////////////////////////////////////////////////////////////////////////////////////////////////////////////////////////////////////////////////////////////////////////////////////////////////////////////////////////////////////////////////////////////////////////////////////////////////////////////////////////////////////////////////////////////////////////////////////////////////////////////////////AgABAP///////wQAAAACABAACx05x8ovhnBAuuzOzKIGNR4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GwMAAAAAAAAAAAAACAB////////////////AAAA////////////////BAAAAAIA////////BAAAAAIA////////BAAAAAIA////////////////////////////////////////////////////////////////////////////////////////////////////////////////////////////////////////////////////////////////////////////////////////////////////////////////////////////////////////////////////////////////////////////////////////////////////////////////////////////////////////////////////////////////////////////////////////////////////////////////////////////////////////////////////////////////////////////////AQAgAf///////////////wAADv///////wQAAAACAP///////////////////////////////////////////////////////////////////////////////////////////////////////////////////////////////////////////////////////////////////////////////////////////////////////////////////////////////////////////////////////////////////////////////////////////////////////////////////////////////////////////////////////////////////////////////////////////////////////////////////////////////////////////////////////////////////////////////////////////////////////////////////////wIAAwEDAAAAAgD///////8MAAZQZXJzb25hbElkXzAFAAAAAAAEAAAAAAAEAAAAAQAEAAAAAAD///////8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B05x8ovhnBAuuzOzKIGNR4DRGF0YQAWAAAAAlBlcnNvbmFsSWQAAQAAAAAAAk5hbWUACwAAAFBlcnNvbmFsSWQAEFZlcnNpb24AAAAAAAlMYXN0V3JpdGUAFOT6QIw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74940334500700"/>
  <p:tag name="EMPOWERCHARTSPROPERTIES_A_LENGTH" val="24576"/>
  <p:tag name="RUNTIME_ID" val="82b126fb-78d6-4a43-b7a7-b610a58fae13"/>
</p:tagLst>
</file>

<file path=ppt/tags/tag36.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EAAAAAAAAAAwAAAAMAAAAA/////wMAdAwAAAAAAAAAAAAAIAD///////////////8AAAD///////////////8DAAAAAgD///////8DAAAAAgD///////////////////////////////////////////////////////////////////////////////////////////////////////////////////////////////////////////////////////////////////////////////////////////////////////////////////////////////////////////////////////////////////////////////////////////////////////////////////////////////////////////////////////////////////////////////////////////////////////////////////////////////////////////////////////////////////////////////////////////////8BACAA////////////////AAAO////////AwAAAAIA////////////////////////////////////////////////////////////////////////////////////////////////////////////////////////////////////////////////////////////////////////////////////////////////////////////////////////////////////////////////////////////////////////////////////////////////////////////////////////////////////////////////////////////////////////////////////////////////////////////////////////////////////////////////////////////////////////////////////////////////////////////////////////AgACAP///////wQAAAACABAAC+oZ6QHy3FJFrhdEK8LyBB0FAAAAAAADAAAAAAADAAAAAQA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HgMAAAAAAAAAAAAACAB////////////////AAAA////////////////BAAAAAIA////////BAAAAAIA////////////////////////////////////////////////////////////////////////////////////////////////////////////////////////////////////////////////////////////////////////////////////////////////////////////////////////////////////////////////////////////////////////////////////////////////////////////////////////////////////////////////////////////////////////////////////////////////////////////////////////////////////////////////////////////////////////////////////////////////AQAgAf///////////////wAADv///////wQAAAACAP///////////////////////////////////////////////////////////////////////////////////////////////////////////////////////////////////////////////////////////////////////////////////////////////////////////////////////////////////////////////////////////////////////////////////////////////////////////////////////////////////////////////////////////////////////////////////////////////////////////////////////////////////////////////////////////////////////////////////////////////////////////////////////wIAAgEDAAAAAgD///////8MAAZQZXJzb25hbElkXzAFAAAAAAAEAAAAAAAEAAAAAQA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OoZ6QHy3FJFrhdEK8LyBB0DRGF0YQAWAAAAAlBlcnNvbmFsSWQAAQAAAAAAAk5hbWUACwAAAFBlcnNvbmFsSWQAEFZlcnNpb24AAAAAAAlMYXN0V3JpdGUAOuT6QIw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74940334979014"/>
  <p:tag name="EMPOWERCHARTSPROPERTIES_A_LENGTH" val="24576"/>
  <p:tag name="RUNTIME_ID" val="89802eec-6b85-40df-af1a-e8b0d6c68540"/>
</p:tagLst>
</file>

<file path=ppt/tags/tag37.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EBAQEBAQEBAQEBAQEBAQEAAAAAAAAAAwAAAAMAAAAA/////wMAaAwAAAAAAAAAAAAAIAD///////////////8AAAD///////////////8DAAAAAgD///////8DAAAAAgD///////8DAAAAAgD///////////////////////////////////////////////////////////////////////////////////////////////////////////////////////////////////////////////////////////////////////////////////////////////////////////////////////////////////////////////////////////////////////////////////////////////////////////////////////////////////////////////////////////////////////////////////////////////////////////////////////////////////////////////////////////////////////////////8BACAA////////////////AAAO////////AwAAAAIA////////////////////////////////////////////////////////////////////////////////////////////////////////////////////////////////////////////////////////////////////////////////////////////////////////////////////////////////////////////////////////////////////////////////////////////////////////////////////////////////////////////////////////////////////////////////////////////////////////////////////////////////////////////////////////////////////////////////////////////////////////////////////////AgADAP///////wQAAAACABAAC3dBU5cVybtOnZqdsbixi6QFAAAAAAADAAAAAAADAAAAAQA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HdBU5cVybtOnZqdsbixi6QDRGF0YQAWAAAAAlBlcnNvbmFsSWQAAQAAAAAAAk5hbWUACwAAAFBlcnNvbmFsSWQAEFZlcnNpb24AAAAAAAlMYXN0V3JpdGUAaeT6QIw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74940335292582"/>
  <p:tag name="EMPOWERCHARTSPROPERTIES_A_LENGTH" val="24576"/>
  <p:tag name="RUNTIME_ID" val="aab3e800-b806-492f-8647-9366f2b45c11"/>
</p:tagLst>
</file>

<file path=ppt/tags/tag38.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EAAAAAAAAAAwAAAAMAAAAA/////wMAgAwAAAAAAAAAAAAAIAD///////////////8AAAD///////////////8DAAAAAgD///////////////////////////////////////////////////////////////////////////////////////////////////////////////////////////////////////////////////////////////////////////////////////////////////////////////////////////////////////////////////////////////////////////////////////////////////////////////////////////////////////////////////////////////////////////////////////////////////////////////////////////////////////////////////////////////////////////////////////////////////////////////8BACAA////////////////AAAO////////AwAAAAIA////////////////////////////////////////////////////////////////////////////////////////////////////////////////////////////////////////////////////////////////////////////////////////////////////////////////////////////////////////////////////////////////////////////////////////////////////////////////////////////////////////////////////////////////////////////////////////////////////////////////////////////////////////////////////////////////////////////////////////////////////////////////////////AgABAP///////wQAAAACABAAC0GLISrEUqtNqSKwaD+mqjI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EGLISrEUqtNqSKwaD+mqjIDRGF0YQAWAAAAAlBlcnNvbmFsSWQAAQAAAAAAAk5hbWUACwAAAFBlcnNvbmFsSWQAEFZlcnNpb24AAAAAAAlMYXN0V3JpdGUAiOT6QIw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74940335660430"/>
  <p:tag name="EMPOWERCHARTSPROPERTIES_A_LENGTH" val="24576"/>
  <p:tag name="RUNTIME_ID" val="62ad651e-9b52-430b-80fc-c7bed070b566"/>
</p:tagLst>
</file>

<file path=ppt/tags/tag39.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EBAQEBAQEBAQEBAQEBAQEAAAAAAAAAAwAAAAMAAAAA/////wMAaAwAAAAAAAAAAAAAIAD///////////////8AAAD///////////////8DAAAAAgD///////8DAAAAAgD///////8DAAAAAgD///////////////////////////////////////////////////////////////////////////////////////////////////////////////////////////////////////////////////////////////////////////////////////////////////////////////////////////////////////////////////////////////////////////////////////////////////////////////////////////////////////////////////////////////////////////////////////////////////////////////////////////////////////////////////////////////////////////////8BACAA////////////////AAAO////////AwAAAAIA////////////////////////////////////////////////////////////////////////////////////////////////////////////////////////////////////////////////////////////////////////////////////////////////////////////////////////////////////////////////////////////////////////////////////////////////////////////////////////////////////////////////////////////////////////////////////////////////////////////////////////////////////////////////////////////////////////////////////////////////////////////////////////AgADAP///////wQAAAACABAAC6jeg8vEIEdKpWSTnMYhIsUFAAAAAAADAAAAAAADAAAAAQA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Kjeg8vEIEdKpWSTnMYhIsUDRGF0YQAWAAAAAlBlcnNvbmFsSWQAAQAAAAAAAk5hbWUACwAAAFBlcnNvbmFsSWQAEFZlcnNpb24AAAAAAAlMYXN0V3JpdGUA8uT6QIw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74940336870411"/>
  <p:tag name="EMPOWERCHARTSPROPERTIES_A_LENGTH" val="24576"/>
  <p:tag name="RUNTIME_ID" val="f455cc4a-e90d-4d82-ba3b-231cc613795d"/>
</p:tagLst>
</file>

<file path=ppt/tags/tag4.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EAAAAAAAAAAwAAAAMAAAAA/////wMAgAwAAAAAAAAAAAAAIAD///////////////8AAAD///////////////8DAAAAAgD///////////////////////////////////////////////////////////////////////////////////////////////////////////////////////////////////////////////////////////////////////////////////////////////////////////////////////////////////////////////////////////////////////////////////////////////////////////////////////////////////////////////////////////////////////////////////////////////////////////////////////////////////////////////////////////////////////////////////////////////////////////////8BACAA////////////////AAAO////////AwAAAAIA////////////////////////////////////////////////////////////////////////////////////////////////////////////////////////////////////////////////////////////////////////////////////////////////////////////////////////////////////////////////////////////////////////////////////////////////////////////////////////////////////////////////////////////////////////////////////////////////////////////////////////////////////////////////////////////////////////////////////////////////////////////////////////AgABAP///////wQAAAACABAACwpj/y0F8aBGluQCWDtQGgc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Apj/y0F8aBGluQCWDtQGgcDRGF0YQAWAAAAAlBlcnNvbmFsSWQAAQAAAAAAAk5hbWUACwAAAFBlcnNvbmFsSWQAEFZlcnNpb24AAAAAAAlMYXN0V3JpdGUAydL4pI0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434665868504972"/>
  <p:tag name="EMPOWERCHARTSPROPERTIES_A_LENGTH" val="24576"/>
  <p:tag name="RUNTIME_ID" val="1fe78241-a5e2-453c-b831-9c5d0c65ca50"/>
</p:tagLst>
</file>

<file path=ppt/tags/tag40.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EAAAAAAAAAAwAAAAMAAAAA/////wMAdAwAAAAAAAAAAAAAIAD///////////////8AAAD///////////////8DAAAAAgD///////8DAAAAAgD///////////////////////////////////////////////////////////////////////////////////////////////////////////////////////////////////////////////////////////////////////////////////////////////////////////////////////////////////////////////////////////////////////////////////////////////////////////////////////////////////////////////////////////////////////////////////////////////////////////////////////////////////////////////////////////////////////////////////////////////8BACAA////////////////AAAO////////AwAAAAIA////////////////////////////////////////////////////////////////////////////////////////////////////////////////////////////////////////////////////////////////////////////////////////////////////////////////////////////////////////////////////////////////////////////////////////////////////////////////////////////////////////////////////////////////////////////////////////////////////////////////////////////////////////////////////////////////////////////////////////////////////////////////////////AgACAP///////wQAAAACABAAC5qlEZgd0ftFvwlGbQjE/GoFAAAAAAADAAAAAAADAAAAAQA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GwMAAAAAAAAAAAAACAB////////////////AAAA////////////////BAAAAAIA////////BAAAAAIA////////BAAAAAIA////////////////////////////////////////////////////////////////////////////////////////////////////////////////////////////////////////////////////////////////////////////////////////////////////////////////////////////////////////////////////////////////////////////////////////////////////////////////////////////////////////////////////////////////////////////////////////////////////////////////////////////////////////////////////////////////////////////////AQAgAf///////////////wAADv///////wQAAAACAP///////////////////////////////////////////////////////////////////////////////////////////////////////////////////////////////////////////////////////////////////////////////////////////////////////////////////////////////////////////////////////////////////////////////////////////////////////////////////////////////////////////////////////////////////////////////////////////////////////////////////////////////////////////////////////////////////////////////////////////////////////////////////////wIAAwEDAAAAAgD///////8MAAZQZXJzb25hbElkXzAFAAAAAAAEAAAAAAAEAAAAAQAEAAAAAAD///////8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JqlEZgd0ftFvwlGbQjE/GoDRGF0YQAWAAAAAlBlcnNvbmFsSWQAAQAAAAAAAk5hbWUACwAAAFBlcnNvbmFsSWQAEFZlcnNpb24AAAAAAAlMYXN0V3JpdGUAJuX6QIw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74940337183790"/>
  <p:tag name="EMPOWERCHARTSPROPERTIES_A_LENGTH" val="24576"/>
  <p:tag name="RUNTIME_ID" val="78b99953-7f43-401e-8188-2b1fa2fa8e7e"/>
</p:tagLst>
</file>

<file path=ppt/tags/tag41.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EBAQEBAQEBAQEBAQEBAQEAAAAAAAAAAwAAAAMAAAAA/////wMAaAwAAAAAAAAAAAAAIAD///////////////8AAAD///////////////8DAAAAAgD///////8DAAAAAgD///////8DAAAAAgD///////////////////////////////////////////////////////////////////////////////////////////////////////////////////////////////////////////////////////////////////////////////////////////////////////////////////////////////////////////////////////////////////////////////////////////////////////////////////////////////////////////////////////////////////////////////////////////////////////////////////////////////////////////////////////////////////////////////8BACAA////////////////AAAO////////AwAAAAIA////////////////////////////////////////////////////////////////////////////////////////////////////////////////////////////////////////////////////////////////////////////////////////////////////////////////////////////////////////////////////////////////////////////////////////////////////////////////////////////////////////////////////////////////////////////////////////////////////////////////////////////////////////////////////////////////////////////////////////////////////////////////////////AgADAP///////wQAAAACABAAC/p8F1QC9MxGtrf2iE+ycQkFAAAAAAADAAAAAAADAAAAAQA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Pp8F1QC9MxGtrf2iE+ycQkDRGF0YQAWAAAAAlBlcnNvbmFsSWQAAQAAAAAAAk5hbWUACwAAAFBlcnNvbmFsSWQAEFZlcnNpb24AAAAAAAlMYXN0V3JpdGUA501SgYw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85735040043694"/>
  <p:tag name="EMPOWERCHARTSPROPERTIES_A_LENGTH" val="24576"/>
  <p:tag name="RUNTIME_ID" val="378a0c06-5806-49b7-85f7-d22e73a1a93b"/>
</p:tagLst>
</file>

<file path=ppt/tags/tag42.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EAAAAAAAAAAwAAAAMAAAAA/////wMAgAwAAAAAAAAAAAAAIAD///////////////8AAAD///////////////8DAAAAAgD///////////////////////////////////////////////////////////////////////////////////////////////////////////////////////////////////////////////////////////////////////////////////////////////////////////////////////////////////////////////////////////////////////////////////////////////////////////////////////////////////////////////////////////////////////////////////////////////////////////////////////////////////////////////////////////////////////////////////////////////////////////////8BACAA////////////////AAAO////////AwAAAAIA////////////////////////////////////////////////////////////////////////////////////////////////////////////////////////////////////////////////////////////////////////////////////////////////////////////////////////////////////////////////////////////////////////////////////////////////////////////////////////////////////////////////////////////////////////////////////////////////////////////////////////////////////////////////////////////////////////////////////////////////////////////////////////AgABAP///////wQAAAACABAAC4u7iCi9lJBEpyojN0j/21I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Iu7iCi9lJBEpyojN0j/21IDRGF0YQAWAAAAAlBlcnNvbmFsSWQAAQAAAAAAAk5hbWUACwAAAFBlcnNvbmFsSWQAEFZlcnNpb24AAAAAAAlMYXN0V3JpdGUAP05SgYw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85735041046474"/>
  <p:tag name="EMPOWERCHARTSPROPERTIES_A_LENGTH" val="24576"/>
  <p:tag name="RUNTIME_ID" val="788c4b65-3e78-4bd8-b114-b44350328cdd"/>
</p:tagLst>
</file>

<file path=ppt/tags/tag43.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EBAQEBAQEBAQEBAQEBAQEAAAAAAAAAAwAAAAMAAAAA/////wMAdAwAAAAAAAAAAAAAIAD///////////////8AAAD///////////////8DAAAAAgD///////8DAAAAAgD///////////////////////////////////////////////////////////////////////////////////////////////////////////////////////////////////////////////////////////////////////////////////////////////////////////////////////////////////////////////////////////////////////////////////////////////////////////////////////////////////////////////////////////////////////////////////////////////////////////////////////////////////////////////////////////////////////////////////////////////8BACAA////////////////AAAO////////AwAAAAIA////////////////////////////////////////////////////////////////////////////////////////////////////////////////////////////////////////////////////////////////////////////////////////////////////////////////////////////////////////////////////////////////////////////////////////////////////////////////////////////////////////////////////////////////////////////////////////////////////////////////////////////////////////////////////////////////////////////////////////////////////////////////////////AgACAP///////wQAAAACABAAC8u/9avP6AZPmD7KoiR4DDoFAAAAAAADAAAAAAADAAAAAQA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Mu/9avP6AZPmD7KoiR4DDoDRGF0YQAWAAAAAlBlcnNvbmFsSWQAAQAAAAAAAk5hbWUACwAAAFBlcnNvbmFsSWQAEFZlcnNpb24AAAAAAAlMYXN0V3JpdGUAj05SgYw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85735041749074"/>
  <p:tag name="EMPOWERCHARTSPROPERTIES_A_LENGTH" val="24576"/>
  <p:tag name="RUNTIME_ID" val="182c6d28-31dd-445e-bd26-10c1093265b7"/>
</p:tagLst>
</file>

<file path=ppt/tags/tag44.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IBAQEBAQEBAQEBAQEBAQEAAAAAAAAAAwAAAAMAAAAA/////wMAaAwAAAAAAAAAAAAAIAD///////////////8AAAD///////////////8DAAAAAgD///////8DAAAAAgD///////8DAAAAAgD///////////////////////////////////////////////////////////////////////////////////////////////////////////////////////////////////////////////////////////////////////////////////////////////////////////////////////////////////////////////////////////////////////////////////////////////////////////////////////////////////////////////////////////////////////////////////////////////////////////////////////////////////////////////////////////////////////////////8BACAA////////////////AAAO////////AwAAAAIA////////////////////////////////////////////////////////////////////////////////////////////////////////////////////////////////////////////////////////////////////////////////////////////////////////////////////////////////////////////////////////////////////////////////////////////////////////////////////////////////////////////////////////////////////////////////////////////////////////////////////////////////////////////////////////////////////////////////////////////////////////////////////////AgADAP///////wQAAAACABAAC2N3HGD7UwdMmaDEGX6FgUIFAAAAAAADAAAAAAADAAAAAQA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HgMAAAAAAAAAAAAACAB////////////////AAAA////////////////BAAAAAIA////////BAAAAAIA////////////////////////////////////////////////////////////////////////////////////////////////////////////////////////////////////////////////////////////////////////////////////////////////////////////////////////////////////////////////////////////////////////////////////////////////////////////////////////////////////////////////////////////////////////////////////////////////////////////////////////////////////////////////////////////////////////////////////////////////AQAgAf///////////////wAADv///////wQAAAACAP///////////////////////////////////////////////////////////////////////////////////////////////////////////////////////////////////////////////////////////////////////////////////////////////////////////////////////////////////////////////////////////////////////////////////////////////////////////////////////////////////////////////////////////////////////////////////////////////////////////////////////////////////////////////////////////////////////////////////////////////////////////////////////wIAAgEDAAAAAgD///////8MAAZQZXJzb25hbElkXzAFAAAAAAAEAAAAAAAEAAAAAQA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GN3HGD7UwdMmaDEGX6FgUIDRGF0YQAWAAAAAlBlcnNvbmFsSWQAAQAAAAAAAk5hbWUACwAAAFBlcnNvbmFsSWQAEFZlcnNpb24AAAAAAAlMYXN0V3JpdGUA1U5SgYw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85735042427024"/>
  <p:tag name="EMPOWERCHARTSPROPERTIES_A_LENGTH" val="24576"/>
  <p:tag name="RUNTIME_ID" val="6e8b9087-472d-4d80-ba9a-3c88c6f909c9"/>
</p:tagLst>
</file>

<file path=ppt/tags/tag45.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EAAAAAAAAAAwAAAAMAAAAA/////wMAgAwAAAAAAAAAAAAAIAD///////////////8AAAD///////////////8DAAAAAgD///////////////////////////////////////////////////////////////////////////////////////////////////////////////////////////////////////////////////////////////////////////////////////////////////////////////////////////////////////////////////////////////////////////////////////////////////////////////////////////////////////////////////////////////////////////////////////////////////////////////////////////////////////////////////////////////////////////////////////////////////////////////8BACAA////////////////AAAO////////AwAAAAIA////////////////////////////////////////////////////////////////////////////////////////////////////////////////////////////////////////////////////////////////////////////////////////////////////////////////////////////////////////////////////////////////////////////////////////////////////////////////////////////////////////////////////////////////////////////////////////////////////////////////////////////////////////////////////////////////////////////////////////////////////////////////////////AgABAP///////wQAAAACABAAC5LTrRvPbOBOmaEV+9PmYKA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HgMAAAAAAAAAAAAACAB////////////////AAAA////////////////BAAAAAIA////////BAAAAAIA////////////////////////////////////////////////////////////////////////////////////////////////////////////////////////////////////////////////////////////////////////////////////////////////////////////////////////////////////////////////////////////////////////////////////////////////////////////////////////////////////////////////////////////////////////////////////////////////////////////////////////////////////////////////////////////////////////////////////////////////AQAgAf///////////////wAADv///////wQAAAACAP///////////////////////////////////////////////////////////////////////////////////////////////////////////////////////////////////////////////////////////////////////////////////////////////////////////////////////////////////////////////////////////////////////////////////////////////////////////////////////////////////////////////////////////////////////////////////////////////////////////////////////////////////////////////////////////////////////////////////////////////////////////////////////wIAAgEDAAAAAgD///////8MAAZQZXJzb25hbElkXzAFAAAAAAAEAAAAAAAEAAAAAQA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JLTrRvPbOBOmaEV+9PmYKADRGF0YQAWAAAAAlBlcnNvbmFsSWQAAQAAAAAAAk5hbWUACwAAAFBlcnNvbmFsSWQAEFZlcnNpb24AAAAAAAlMYXN0V3JpdGUAGk9SgYw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85735043102627"/>
  <p:tag name="EMPOWERCHARTSPROPERTIES_A_LENGTH" val="24576"/>
  <p:tag name="RUNTIME_ID" val="d7172830-86cf-4932-9506-ba5ea781b04b"/>
</p:tagLst>
</file>

<file path=ppt/tags/tag5.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EAAAAAAAAAAwAAAAMAAAAA/////wMAgAwAAAAAAAAAAAAAIAD///////////////8AAAD///////////////8DAAAAAgD///////////////////////////////////////////////////////////////////////////////////////////////////////////////////////////////////////////////////////////////////////////////////////////////////////////////////////////////////////////////////////////////////////////////////////////////////////////////////////////////////////////////////////////////////////////////////////////////////////////////////////////////////////////////////////////////////////////////////////////////////////////////8BACAA////////////////AAAO////////AwAAAAIA////////////////////////////////////////////////////////////////////////////////////////////////////////////////////////////////////////////////////////////////////////////////////////////////////////////////////////////////////////////////////////////////////////////////////////////////////////////////////////////////////////////////////////////////////////////////////////////////////////////////////////////////////////////////////////////////////////////////////////////////////////////////////////AgABAP///////wQAAAACABAAC3N+v1XJsApMvz3lgKY3ZVk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HN+v1XJsApMvz3lgKY3ZVkDRGF0YQAWAAAAAlBlcnNvbmFsSWQAAQAAAAAAAk5hbWUACwAAAFBlcnNvbmFsSWQAEFZlcnNpb24AAAAAAAlMYXN0V3JpdGUA9dL4pI0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434665868860980"/>
  <p:tag name="EMPOWERCHARTSPROPERTIES_A_LENGTH" val="24576"/>
  <p:tag name="RUNTIME_ID" val="e50c1f77-2bde-496e-86a6-2e03456a988a"/>
</p:tagLst>
</file>

<file path=ppt/tags/tag6.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UBAQEBAQEBAQEBAQEBAQEAAAAAAAAAAwAAAAMAAAAA/////wMAaAwAAAAAAAAAAAAAIAD///////////////8AAAD///////////////8DAAAAAgD///////8DAAAAAgD///////8DAAAAAgD///////////////////////////////////////////////////////////////////////////////////////////////////////////////////////////////////////////////////////////////////////////////////////////////////////////////////////////////////////////////////////////////////////////////////////////////////////////////////////////////////////////////////////////////////////////////////////////////////////////////////////////////////////////////////////////////////////////////8BACAA////////////////AAAO////////AwAAAAIA////////////////////////////////////////////////////////////////////////////////////////////////////////////////////////////////////////////////////////////////////////////////////////////////////////////////////////////////////////////////////////////////////////////////////////////////////////////////////////////////////////////////////////////////////////////////////////////////////////////////////////////////////////////////////////////////////////////////////////////////////////////////////////AgADAP///////wQAAAACABAACxJREfMs0aRKmR5SkXW4LQwFAAAAAAADAAAAAAADAAAAAQA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FQMAAAAAAAAAAAAACAB////////////////AAAA////////////////BAAAAAIA////////BAAAAAIA////////BAAAAAIA////////BAAAAAIA////////BAAAAAIA////////////////////////////////////////////////////////////////////////////////////////////////////////////////////////////////////////////////////////////////////////////////////////////////////////////////////////////////////////////////////////////////////////////////////////////////////////////////////////////////////////////////////////////////////////////////////////////////////////////////////////////////////////////////AQAgAf///////////////wAADv///////wQAAAACAP///////////////////////////////////////////////////////////////////////////////////////////////////////////////////////////////////////////////////////////////////////////////////////////////////////////////////////////////////////////////////////////////////////////////////////////////////////////////////////////////////////////////////////////////////////////////////////////////////////////////////////////////////////////////////////////////////////////////////////////////////////////////////////wIABQEDAAAAAgD///////8MAAZQZXJzb25hbElkXzAFAAAAAAAEAAAAAAAEAAAAAQAEAAAAAAD///////8EAAAAAAD///////8EAAAAAAD///////8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BJREfMs0aRKmR5SkXW4LQwDRGF0YQAWAAAAAlBlcnNvbmFsSWQAAQAAAAAAAk5hbWUACwAAAFBlcnNvbmFsSWQAEFZlcnNpb24AAAAAAAlMYXN0V3JpdGUAFdP4pI0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434665869365872"/>
  <p:tag name="EMPOWERCHARTSPROPERTIES_A_LENGTH" val="24576"/>
  <p:tag name="RUNTIME_ID" val="c5141d47-e8f1-42f5-848a-6687f2a6b95d"/>
</p:tagLst>
</file>

<file path=ppt/tags/tag7.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EBAQEBAQEBAQEBAQEBAQEAAAAAAAAAAwAAAAMAAAAA/////wMAdAwAAAAAAAAAAAAAIAD///////////////8AAAD///////////////8DAAAAAgD///////8DAAAAAgD///////////////////////////////////////////////////////////////////////////////////////////////////////////////////////////////////////////////////////////////////////////////////////////////////////////////////////////////////////////////////////////////////////////////////////////////////////////////////////////////////////////////////////////////////////////////////////////////////////////////////////////////////////////////////////////////////////////////////////////////8BACAA////////////////AAAO////////AwAAAAIA////////////////////////////////////////////////////////////////////////////////////////////////////////////////////////////////////////////////////////////////////////////////////////////////////////////////////////////////////////////////////////////////////////////////////////////////////////////////////////////////////////////////////////////////////////////////////////////////////////////////////////////////////////////////////////////////////////////////////////////////////////////////////////AgACAP///////wQAAAACABAAC0lxu8o+Lz1Hv3+7Gsk9gnAFAAAAAAADAAAAAAADAAAAAQA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Elxu8o+Lz1Hv3+7Gsk9gnADRGF0YQAWAAAAAlBlcnNvbmFsSWQAAQAAAAAAAk5hbWUACwAAAFBlcnNvbmFsSWQAEFZlcnNpb24AAAAAAAlMYXN0V3JpdGUA5f3SpI0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434641075093519"/>
  <p:tag name="EMPOWERCHARTSPROPERTIES_A_LENGTH" val="24576"/>
  <p:tag name="RUNTIME_ID" val="8f4ddf41-baad-493f-a4aa-ab015bac3942"/>
</p:tagLst>
</file>

<file path=ppt/tags/tag8.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EAAAAAAAAAAwAAAAMAAAAA/////wMAgAwAAAAAAAAAAAAAIAD///////////////8AAAD///////////////8DAAAAAgD///////////////////////////////////////////////////////////////////////////////////////////////////////////////////////////////////////////////////////////////////////////////////////////////////////////////////////////////////////////////////////////////////////////////////////////////////////////////////////////////////////////////////////////////////////////////////////////////////////////////////////////////////////////////////////////////////////////////////////////////////////////////8BACAA////////////////AAAO////////AwAAAAIA////////////////////////////////////////////////////////////////////////////////////////////////////////////////////////////////////////////////////////////////////////////////////////////////////////////////////////////////////////////////////////////////////////////////////////////////////////////////////////////////////////////////////////////////////////////////////////////////////////////////////////////////////////////////////////////////////////////////////////////////////////////////////////AgABAP///////wQAAAACABAAC1FvOOKJ4kNMnO7BO8GgNfk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HgMAAAAAAAAAAAAACAB////////////////AAAA////////////////BAAAAAIA////////BAAAAAIA////////////////////////////////////////////////////////////////////////////////////////////////////////////////////////////////////////////////////////////////////////////////////////////////////////////////////////////////////////////////////////////////////////////////////////////////////////////////////////////////////////////////////////////////////////////////////////////////////////////////////////////////////////////////////////////////////////////////////////////////AQAgAf///////////////wAADv///////wQAAAACAP///////////////////////////////////////////////////////////////////////////////////////////////////////////////////////////////////////////////////////////////////////////////////////////////////////////////////////////////////////////////////////////////////////////////////////////////////////////////////////////////////////////////////////////////////////////////////////////////////////////////////////////////////////////////////////////////////////////////////////////////////////////////////////wIAAgEDAAAAAgD///////8MAAZQZXJzb25hbElkXzAFAAAAAAAEAAAAAAAEAAAAAQA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FFvOOKJ4kNMnO7BO8GgNfkDRGF0YQAWAAAAAlBlcnNvbmFsSWQAAQAAAAAAAk5hbWUACwAAAFBlcnNvbmFsSWQAEFZlcnNpb24AAAAAAAlMYXN0V3JpdGUAnbjWpI0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434643519346962"/>
  <p:tag name="EMPOWERCHARTSPROPERTIES_A_LENGTH" val="24576"/>
  <p:tag name="RUNTIME_ID" val="bd0f5e2d-4d6f-4d0f-b511-4b24c99bb79d"/>
</p:tagLst>
</file>

<file path=ppt/tags/tag9.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MBAQEBAQEBAQEBAQEBAQEAAAAAAAAAAwAAAAMAAAAA/////wMAgAwAAAAAAAAAAAAAIAD///////////////8AAAD///////////////8DAAAAAgD///////////////////////////////////////////////////////////////////////////////////////////////////////////////////////////////////////////////////////////////////////////////////////////////////////////////////////////////////////////////////////////////////////////////////////////////////////////////////////////////////////////////////////////////////////////////////////////////////////////////////////////////////////////////////////////////////////////////////////////////////////////////8BACAA////////////////AAAO////////AwAAAAIA////////////////////////////////////////////////////////////////////////////////////////////////////////////////////////////////////////////////////////////////////////////////////////////////////////////////////////////////////////////////////////////////////////////////////////////////////////////////////////////////////////////////////////////////////////////////////////////////////////////////////////////////////////////////////////////////////////////////////////////////////////////////////////AgABAP///////wQAAAACABAACz3okKU4o0xFv+Ew6XwQPlM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GwMAAAAAAAAAAAAACAB////////////////AAAA////////////////BAAAAAIA////////BAAAAAIA////////BAAAAAIA////////////////////////////////////////////////////////////////////////////////////////////////////////////////////////////////////////////////////////////////////////////////////////////////////////////////////////////////////////////////////////////////////////////////////////////////////////////////////////////////////////////////////////////////////////////////////////////////////////////////////////////////////////////////////////////////////////////////AQAgAf///////////////wAADv///////wQAAAACAP///////////////////////////////////////////////////////////////////////////////////////////////////////////////////////////////////////////////////////////////////////////////////////////////////////////////////////////////////////////////////////////////////////////////////////////////////////////////////////////////////////////////////////////////////////////////////////////////////////////////////////////////////////////////////////////////////////////////////////////////////////////////////////wIAAwEDAAAAAgD///////8MAAZQZXJzb25hbElkXzAFAAAAAAAEAAAAAAAEAAAAAQAEAAAAAAD///////8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D3okKU4o0xFv+Ew6XwQPlMDRGF0YQAWAAAAAlBlcnNvbmFsSWQAAQAAAAAAAk5hbWUACwAAAFBlcnNvbmFsSWQAEFZlcnNpb24AAAAAAAlMYXN0V3JpdGUAy7jWpI0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434643519713830"/>
  <p:tag name="EMPOWERCHARTSPROPERTIES_A_LENGTH" val="24576"/>
  <p:tag name="RUNTIME_ID" val="c32cc9fe-af63-4916-97f0-8a3fb5a71d42"/>
</p:tagLst>
</file>

<file path=ppt/theme/theme1.xml><?xml version="1.0" encoding="utf-8"?>
<a:theme xmlns:a="http://schemas.openxmlformats.org/drawingml/2006/main" name="Theme2">
  <a:themeElements>
    <a:clrScheme name="Custom 5">
      <a:dk1>
        <a:sysClr val="windowText" lastClr="000000"/>
      </a:dk1>
      <a:lt1>
        <a:srgbClr val="FFFFFF"/>
      </a:lt1>
      <a:dk2>
        <a:srgbClr val="0F1232"/>
      </a:dk2>
      <a:lt2>
        <a:srgbClr val="0FF2B2"/>
      </a:lt2>
      <a:accent1>
        <a:srgbClr val="0FF2B2"/>
      </a:accent1>
      <a:accent2>
        <a:srgbClr val="088C8A"/>
      </a:accent2>
      <a:accent3>
        <a:srgbClr val="29FFFB"/>
      </a:accent3>
      <a:accent4>
        <a:srgbClr val="BF1F99"/>
      </a:accent4>
      <a:accent5>
        <a:srgbClr val="0087FF"/>
      </a:accent5>
      <a:accent6>
        <a:srgbClr val="FFE900"/>
      </a:accent6>
      <a:hlink>
        <a:srgbClr val="FF5D2E"/>
      </a:hlink>
      <a:folHlink>
        <a:srgbClr val="034A90"/>
      </a:folHlink>
    </a:clrScheme>
    <a:fontScheme name="Custom 2">
      <a:majorFont>
        <a:latin typeface="Lat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a:noFill/>
        </a:ln>
      </a:spPr>
      <a:bodyPr wrap="square" lIns="180000" tIns="180000" rIns="180000" bIns="0" rtlCol="0" anchor="t">
        <a:noAutofit/>
      </a:bodyPr>
      <a:lstStyle>
        <a:defPPr algn="l">
          <a:lnSpc>
            <a:spcPct val="90000"/>
          </a:lnSpc>
          <a:spcBef>
            <a:spcPts val="600"/>
          </a:spcBef>
          <a:defRPr sz="1600" b="1"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w="25400">
          <a:noFill/>
          <a:miter lim="800000"/>
        </a:ln>
      </a:spPr>
      <a:bodyPr wrap="square" lIns="0" tIns="0" rIns="0" bIns="0" rtlCol="0">
        <a:noAutofit/>
      </a:bodyPr>
      <a:lstStyle>
        <a:defPPr algn="l">
          <a:defRPr sz="2800" dirty="0" smtClean="0"/>
        </a:defPPr>
      </a:lstStyle>
    </a:txDef>
  </a:objectDefaults>
  <a:extraClrSchemeLst/>
  <a:extLst>
    <a:ext uri="{05A4C25C-085E-4340-85A3-A5531E510DB2}">
      <thm15:themeFamily xmlns:thm15="http://schemas.microsoft.com/office/thememl/2012/main" name="Theme2" id="{DC20A7E1-159C-4E0C-876A-F1EEB5C2217A}" vid="{8044987E-19E9-4A21-9A7B-F876D7EDD35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eme2">
  <a:themeElements>
    <a:clrScheme name="Custom 5">
      <a:dk1>
        <a:sysClr val="windowText" lastClr="000000"/>
      </a:dk1>
      <a:lt1>
        <a:srgbClr val="FFFFFF"/>
      </a:lt1>
      <a:dk2>
        <a:srgbClr val="0F1232"/>
      </a:dk2>
      <a:lt2>
        <a:srgbClr val="0FF2B2"/>
      </a:lt2>
      <a:accent1>
        <a:srgbClr val="0FF2B2"/>
      </a:accent1>
      <a:accent2>
        <a:srgbClr val="088C8A"/>
      </a:accent2>
      <a:accent3>
        <a:srgbClr val="29FFFB"/>
      </a:accent3>
      <a:accent4>
        <a:srgbClr val="BF1F99"/>
      </a:accent4>
      <a:accent5>
        <a:srgbClr val="0087FF"/>
      </a:accent5>
      <a:accent6>
        <a:srgbClr val="FFE900"/>
      </a:accent6>
      <a:hlink>
        <a:srgbClr val="FF5D2E"/>
      </a:hlink>
      <a:folHlink>
        <a:srgbClr val="034A90"/>
      </a:folHlink>
    </a:clrScheme>
    <a:fontScheme name="Custom 2">
      <a:majorFont>
        <a:latin typeface="Lat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RQA SLIDE MASTER TEMPLATE" id="{2B61FCCD-FDA5-4A1A-A2EA-1C5DA602EA03}" vid="{49D1C570-9AEE-477A-A1E0-A245B56EE3F4}"/>
    </a:ext>
  </a:extLst>
</a:theme>
</file>

<file path=ppt/theme/theme3.xml><?xml version="1.0" encoding="utf-8"?>
<a:theme xmlns:a="http://schemas.openxmlformats.org/drawingml/2006/main" name="1_Content-heavy">
  <a:themeElements>
    <a:clrScheme name="Custom 5">
      <a:dk1>
        <a:sysClr val="windowText" lastClr="000000"/>
      </a:dk1>
      <a:lt1>
        <a:srgbClr val="FFFFFF"/>
      </a:lt1>
      <a:dk2>
        <a:srgbClr val="0F1232"/>
      </a:dk2>
      <a:lt2>
        <a:srgbClr val="0FF2B2"/>
      </a:lt2>
      <a:accent1>
        <a:srgbClr val="0FF2B2"/>
      </a:accent1>
      <a:accent2>
        <a:srgbClr val="088C8A"/>
      </a:accent2>
      <a:accent3>
        <a:srgbClr val="29FFFB"/>
      </a:accent3>
      <a:accent4>
        <a:srgbClr val="BF1F99"/>
      </a:accent4>
      <a:accent5>
        <a:srgbClr val="0087FF"/>
      </a:accent5>
      <a:accent6>
        <a:srgbClr val="FFE900"/>
      </a:accent6>
      <a:hlink>
        <a:srgbClr val="FF5D2E"/>
      </a:hlink>
      <a:folHlink>
        <a:srgbClr val="034A90"/>
      </a:folHlink>
    </a:clrScheme>
    <a:fontScheme name="LRQA">
      <a:majorFont>
        <a:latin typeface="Lato Black"/>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w="19050">
          <a:noFill/>
        </a:ln>
      </a:spPr>
      <a:bodyPr wrap="square" lIns="72000" tIns="72000" rIns="72000" bIns="72000" rtlCol="0" anchor="ctr" anchorCtr="1">
        <a:noAutofit/>
      </a:bodyPr>
      <a:lstStyle>
        <a:defPPr algn="l">
          <a:lnSpc>
            <a:spcPct val="90000"/>
          </a:lnSpc>
          <a:spcBef>
            <a:spcPts val="600"/>
          </a:spcBef>
          <a:defRPr sz="16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w="25400">
          <a:noFill/>
          <a:miter lim="800000"/>
        </a:ln>
      </a:spPr>
      <a:bodyPr wrap="square" lIns="0" tIns="0" rIns="0" bIns="0" rtlCol="0">
        <a:noAutofit/>
      </a:bodyPr>
      <a:lstStyle>
        <a:defPPr algn="l">
          <a:defRPr sz="1600" dirty="0" smtClean="0">
            <a:solidFill>
              <a:schemeClr val="tx2"/>
            </a:solidFill>
          </a:defRPr>
        </a:defPPr>
      </a:lstStyle>
    </a:txDef>
  </a:objectDefaults>
  <a:extraClrSchemeLst/>
  <a:extLst>
    <a:ext uri="{05A4C25C-085E-4340-85A3-A5531E510DB2}">
      <thm15:themeFamily xmlns:thm15="http://schemas.microsoft.com/office/thememl/2012/main" name="Theme2" id="{DC20A7E1-159C-4E0C-876A-F1EEB5C2217A}" vid="{8044987E-19E9-4A21-9A7B-F876D7EDD35A}"/>
    </a:ext>
  </a:extLst>
</a:theme>
</file>

<file path=ppt/theme/theme4.xml><?xml version="1.0" encoding="utf-8"?>
<a:theme xmlns:a="http://schemas.openxmlformats.org/drawingml/2006/main" name="6_Theme2">
  <a:themeElements>
    <a:clrScheme name="Custom 5">
      <a:dk1>
        <a:sysClr val="windowText" lastClr="000000"/>
      </a:dk1>
      <a:lt1>
        <a:srgbClr val="FFFFFF"/>
      </a:lt1>
      <a:dk2>
        <a:srgbClr val="0F1232"/>
      </a:dk2>
      <a:lt2>
        <a:srgbClr val="0FF2B2"/>
      </a:lt2>
      <a:accent1>
        <a:srgbClr val="0FF2B2"/>
      </a:accent1>
      <a:accent2>
        <a:srgbClr val="088C8A"/>
      </a:accent2>
      <a:accent3>
        <a:srgbClr val="29FFFB"/>
      </a:accent3>
      <a:accent4>
        <a:srgbClr val="BF1F99"/>
      </a:accent4>
      <a:accent5>
        <a:srgbClr val="0087FF"/>
      </a:accent5>
      <a:accent6>
        <a:srgbClr val="FFE900"/>
      </a:accent6>
      <a:hlink>
        <a:srgbClr val="FF5D2E"/>
      </a:hlink>
      <a:folHlink>
        <a:srgbClr val="034A90"/>
      </a:folHlink>
    </a:clrScheme>
    <a:fontScheme name="Custom 2">
      <a:majorFont>
        <a:latin typeface="Lat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a:noFill/>
        </a:ln>
      </a:spPr>
      <a:bodyPr wrap="square" lIns="180000" tIns="180000" rIns="180000" bIns="0" rtlCol="0" anchor="t">
        <a:noAutofit/>
      </a:bodyPr>
      <a:lstStyle>
        <a:defPPr algn="l">
          <a:lnSpc>
            <a:spcPct val="90000"/>
          </a:lnSpc>
          <a:spcBef>
            <a:spcPts val="600"/>
          </a:spcBef>
          <a:defRPr sz="1600" b="1"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w="25400">
          <a:noFill/>
          <a:miter lim="800000"/>
        </a:ln>
      </a:spPr>
      <a:bodyPr wrap="square" lIns="0" tIns="0" rIns="0" bIns="0" rtlCol="0">
        <a:noAutofit/>
      </a:bodyPr>
      <a:lstStyle>
        <a:defPPr algn="l">
          <a:defRPr sz="2800" dirty="0" smtClean="0"/>
        </a:defPPr>
      </a:lstStyle>
    </a:txDef>
  </a:objectDefaults>
  <a:extraClrSchemeLst/>
  <a:extLst>
    <a:ext uri="{05A4C25C-085E-4340-85A3-A5531E510DB2}">
      <thm15:themeFamily xmlns:thm15="http://schemas.microsoft.com/office/thememl/2012/main" name="Theme2" id="{DC20A7E1-159C-4E0C-876A-F1EEB5C2217A}" vid="{8044987E-19E9-4A21-9A7B-F876D7EDD35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ELEV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LEVATE" id="{E31398ED-8AC9-49C1-B19A-A458F05B7F3B}" vid="{FEC41597-7EA2-4853-B732-C3BBAB0766D9}"/>
    </a:ext>
  </a:extLst>
</a:theme>
</file>

<file path=ppt/theme/theme7.xml><?xml version="1.0" encoding="utf-8"?>
<a:theme xmlns:a="http://schemas.openxmlformats.org/drawingml/2006/main" name="LRQA">
  <a:themeElements>
    <a:clrScheme name="Custom 5">
      <a:dk1>
        <a:sysClr val="windowText" lastClr="000000"/>
      </a:dk1>
      <a:lt1>
        <a:srgbClr val="FFFFFF"/>
      </a:lt1>
      <a:dk2>
        <a:srgbClr val="0F1232"/>
      </a:dk2>
      <a:lt2>
        <a:srgbClr val="0FF2B2"/>
      </a:lt2>
      <a:accent1>
        <a:srgbClr val="0FF2B2"/>
      </a:accent1>
      <a:accent2>
        <a:srgbClr val="088C8A"/>
      </a:accent2>
      <a:accent3>
        <a:srgbClr val="29FFFB"/>
      </a:accent3>
      <a:accent4>
        <a:srgbClr val="BF1F99"/>
      </a:accent4>
      <a:accent5>
        <a:srgbClr val="0087FF"/>
      </a:accent5>
      <a:accent6>
        <a:srgbClr val="FFE900"/>
      </a:accent6>
      <a:hlink>
        <a:srgbClr val="FF5D2E"/>
      </a:hlink>
      <a:folHlink>
        <a:srgbClr val="034A90"/>
      </a:folHlink>
    </a:clrScheme>
    <a:fontScheme name="Custom 2">
      <a:majorFont>
        <a:latin typeface="Lat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w="19050">
          <a:noFill/>
        </a:ln>
      </a:spPr>
      <a:bodyPr wrap="square" lIns="72000" tIns="72000" rIns="72000" bIns="72000" rtlCol="0" anchor="ctr" anchorCtr="1">
        <a:noAutofit/>
      </a:bodyPr>
      <a:lstStyle>
        <a:defPPr algn="l">
          <a:lnSpc>
            <a:spcPct val="90000"/>
          </a:lnSpc>
          <a:spcBef>
            <a:spcPts val="600"/>
          </a:spcBef>
          <a:defRPr sz="16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w="25400">
          <a:noFill/>
          <a:miter lim="800000"/>
        </a:ln>
      </a:spPr>
      <a:bodyPr wrap="square" lIns="0" tIns="0" rIns="0" bIns="0" rtlCol="0">
        <a:noAutofit/>
      </a:bodyPr>
      <a:lstStyle>
        <a:defPPr algn="l">
          <a:defRPr sz="1600" dirty="0" smtClean="0">
            <a:solidFill>
              <a:schemeClr val="tx2"/>
            </a:solidFill>
          </a:defRPr>
        </a:defPPr>
      </a:lstStyle>
    </a:txDef>
  </a:objectDefaults>
  <a:extraClrSchemeLst/>
  <a:extLst>
    <a:ext uri="{05A4C25C-085E-4340-85A3-A5531E510DB2}">
      <thm15:themeFamily xmlns:thm15="http://schemas.microsoft.com/office/thememl/2012/main" name="Theme2" id="{DC20A7E1-159C-4E0C-876A-F1EEB5C2217A}" vid="{8044987E-19E9-4A21-9A7B-F876D7EDD35A}"/>
    </a:ext>
  </a:extLst>
</a:theme>
</file>

<file path=ppt/theme/theme8.xml><?xml version="1.0" encoding="utf-8"?>
<a:theme xmlns:a="http://schemas.openxmlformats.org/drawingml/2006/main" name="1_Theme2">
  <a:themeElements>
    <a:clrScheme name="Custom 5">
      <a:dk1>
        <a:sysClr val="windowText" lastClr="000000"/>
      </a:dk1>
      <a:lt1>
        <a:srgbClr val="FFFFFF"/>
      </a:lt1>
      <a:dk2>
        <a:srgbClr val="0F1232"/>
      </a:dk2>
      <a:lt2>
        <a:srgbClr val="0FF2B2"/>
      </a:lt2>
      <a:accent1>
        <a:srgbClr val="0FF2B2"/>
      </a:accent1>
      <a:accent2>
        <a:srgbClr val="088C8A"/>
      </a:accent2>
      <a:accent3>
        <a:srgbClr val="29FFFB"/>
      </a:accent3>
      <a:accent4>
        <a:srgbClr val="BF1F99"/>
      </a:accent4>
      <a:accent5>
        <a:srgbClr val="0087FF"/>
      </a:accent5>
      <a:accent6>
        <a:srgbClr val="FFE900"/>
      </a:accent6>
      <a:hlink>
        <a:srgbClr val="FF5D2E"/>
      </a:hlink>
      <a:folHlink>
        <a:srgbClr val="034A90"/>
      </a:folHlink>
    </a:clrScheme>
    <a:fontScheme name="Custom 2">
      <a:majorFont>
        <a:latin typeface="Lat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a:noFill/>
        </a:ln>
      </a:spPr>
      <a:bodyPr wrap="square" lIns="72000" tIns="72000" rIns="72000" bIns="72000" rtlCol="0" anchor="ctr" anchorCtr="1">
        <a:noAutofit/>
      </a:bodyPr>
      <a:lstStyle>
        <a:defPPr algn="l">
          <a:lnSpc>
            <a:spcPct val="90000"/>
          </a:lnSpc>
          <a:spcBef>
            <a:spcPts val="600"/>
          </a:spcBef>
          <a:defRPr sz="1600" b="1"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w="25400">
          <a:noFill/>
          <a:miter lim="800000"/>
        </a:ln>
      </a:spPr>
      <a:bodyPr wrap="square" lIns="0" tIns="0" rIns="0" bIns="0" rtlCol="0">
        <a:noAutofit/>
      </a:bodyPr>
      <a:lstStyle>
        <a:defPPr algn="l">
          <a:defRPr sz="1600" dirty="0" smtClean="0">
            <a:solidFill>
              <a:schemeClr val="tx2"/>
            </a:solidFill>
          </a:defRPr>
        </a:defPPr>
      </a:lstStyle>
    </a:txDef>
  </a:objectDefaults>
  <a:extraClrSchemeLst/>
  <a:extLst>
    <a:ext uri="{05A4C25C-085E-4340-85A3-A5531E510DB2}">
      <thm15:themeFamily xmlns:thm15="http://schemas.microsoft.com/office/thememl/2012/main" name="LRQA standard template_v4 1  -  Read-Only" id="{E85CB537-D5A2-4600-8AF0-4567EA6C7DF8}" vid="{55D0FD9E-31B9-4050-81CC-D1B0DD36962B}"/>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ED44EE3357C448B89B906358389563" ma:contentTypeVersion="15" ma:contentTypeDescription="Create a new document." ma:contentTypeScope="" ma:versionID="e9e59de4930f7fada55354ffa74bf23f">
  <xsd:schema xmlns:xsd="http://www.w3.org/2001/XMLSchema" xmlns:xs="http://www.w3.org/2001/XMLSchema" xmlns:p="http://schemas.microsoft.com/office/2006/metadata/properties" xmlns:ns2="a9546e70-81b5-49ac-93ac-a1a04d415150" xmlns:ns3="fd48d831-95fa-4894-885b-1bd9f930ce60" targetNamespace="http://schemas.microsoft.com/office/2006/metadata/properties" ma:root="true" ma:fieldsID="d708ff4a1278d37627d27b49d9d669b3" ns2:_="" ns3:_="">
    <xsd:import namespace="a9546e70-81b5-49ac-93ac-a1a04d415150"/>
    <xsd:import namespace="fd48d831-95fa-4894-885b-1bd9f930ce6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GenerationTime" minOccurs="0"/>
                <xsd:element ref="ns3:MediaServiceEventHashCode" minOccurs="0"/>
                <xsd:element ref="ns3:MediaLengthInSeconds" minOccurs="0"/>
                <xsd:element ref="ns3:MediaServiceLocation" minOccurs="0"/>
                <xsd:element ref="ns3:lcf76f155ced4ddcb4097134ff3c332f" minOccurs="0"/>
                <xsd:element ref="ns2:TaxCatchAll"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546e70-81b5-49ac-93ac-a1a04d41515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a39835c-a4bc-48df-a20f-da6be045317d}" ma:internalName="TaxCatchAll" ma:showField="CatchAllData" ma:web="a9546e70-81b5-49ac-93ac-a1a04d41515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d48d831-95fa-4894-885b-1bd9f930ce6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8b2ee2a8-3625-4f16-ae80-260bd78cd8ad"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9546e70-81b5-49ac-93ac-a1a04d415150" xsi:nil="true"/>
    <lcf76f155ced4ddcb4097134ff3c332f xmlns="fd48d831-95fa-4894-885b-1bd9f930ce6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73B773E-9EE0-4776-A2B6-429A521670F4}">
  <ds:schemaRefs>
    <ds:schemaRef ds:uri="a9546e70-81b5-49ac-93ac-a1a04d415150"/>
    <ds:schemaRef ds:uri="fd48d831-95fa-4894-885b-1bd9f930ce6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0DA3152-7FD5-4C9B-8F33-A3143DCF09D8}">
  <ds:schemaRefs>
    <ds:schemaRef ds:uri="http://schemas.microsoft.com/sharepoint/v3/contenttype/forms"/>
  </ds:schemaRefs>
</ds:datastoreItem>
</file>

<file path=customXml/itemProps3.xml><?xml version="1.0" encoding="utf-8"?>
<ds:datastoreItem xmlns:ds="http://schemas.openxmlformats.org/officeDocument/2006/customXml" ds:itemID="{B1E03E9F-983E-4ACB-B01D-788200E1F7C9}">
  <ds:schemaRefs>
    <ds:schemaRef ds:uri="http://purl.org/dc/elements/1.1/"/>
    <ds:schemaRef ds:uri="http://purl.org/dc/terms/"/>
    <ds:schemaRef ds:uri="http://schemas.microsoft.com/office/2006/documentManagement/types"/>
    <ds:schemaRef ds:uri="http://schemas.microsoft.com/office/2006/metadata/properties"/>
    <ds:schemaRef ds:uri="fd48d831-95fa-4894-885b-1bd9f930ce60"/>
    <ds:schemaRef ds:uri="http://schemas.microsoft.com/office/infopath/2007/PartnerControls"/>
    <ds:schemaRef ds:uri="http://www.w3.org/XML/1998/namespace"/>
    <ds:schemaRef ds:uri="http://schemas.openxmlformats.org/package/2006/metadata/core-properties"/>
    <ds:schemaRef ds:uri="a9546e70-81b5-49ac-93ac-a1a04d415150"/>
    <ds:schemaRef ds:uri="http://purl.org/dc/dcmitype/"/>
  </ds:schemaRefs>
</ds:datastoreItem>
</file>

<file path=docMetadata/LabelInfo.xml><?xml version="1.0" encoding="utf-8"?>
<clbl:labelList xmlns:clbl="http://schemas.microsoft.com/office/2020/mipLabelMetadata">
  <clbl:label id="{d5c4c49b-ebde-4356-a4f6-d1d955faa706}" enabled="1" method="Standard" siteId="{4a3454a0-8cf4-4a9c-b1c0-6ce4d1495f82}" contentBits="0" removed="0"/>
</clbl:labelList>
</file>

<file path=docProps/app.xml><?xml version="1.0" encoding="utf-8"?>
<Properties xmlns="http://schemas.openxmlformats.org/officeDocument/2006/extended-properties" xmlns:vt="http://schemas.openxmlformats.org/officeDocument/2006/docPropsVTypes">
  <Template/>
  <TotalTime>0</TotalTime>
  <Words>5969</Words>
  <Application>Microsoft Office PowerPoint</Application>
  <PresentationFormat>Widescreen</PresentationFormat>
  <Paragraphs>1052</Paragraphs>
  <Slides>53</Slides>
  <Notes>20</Notes>
  <HiddenSlides>0</HiddenSlides>
  <MMClips>0</MMClips>
  <ScaleCrop>false</ScaleCrop>
  <HeadingPairs>
    <vt:vector size="4" baseType="variant">
      <vt:variant>
        <vt:lpstr>Theme</vt:lpstr>
      </vt:variant>
      <vt:variant>
        <vt:i4>8</vt:i4>
      </vt:variant>
      <vt:variant>
        <vt:lpstr>Slide Titles</vt:lpstr>
      </vt:variant>
      <vt:variant>
        <vt:i4>53</vt:i4>
      </vt:variant>
    </vt:vector>
  </HeadingPairs>
  <TitlesOfParts>
    <vt:vector size="61" baseType="lpstr">
      <vt:lpstr>Theme2</vt:lpstr>
      <vt:lpstr>1_Theme2</vt:lpstr>
      <vt:lpstr>1_Content-heavy</vt:lpstr>
      <vt:lpstr>6_Theme2</vt:lpstr>
      <vt:lpstr>1_Custom Design</vt:lpstr>
      <vt:lpstr>ELEVATE</vt:lpstr>
      <vt:lpstr>LRQA</vt:lpstr>
      <vt:lpstr>1_Theme2</vt:lpstr>
      <vt:lpstr>PowerPoint Presentation</vt:lpstr>
      <vt:lpstr>Contents</vt:lpstr>
      <vt:lpstr>Introducing LRQA</vt:lpstr>
      <vt:lpstr>Introducing LRQA</vt:lpstr>
      <vt:lpstr>PowerPoint Presentation</vt:lpstr>
      <vt:lpstr>LRQA’s Responsible Sourcing Services</vt:lpstr>
      <vt:lpstr>LRQA’s Responsible Sourcing Credentials</vt:lpstr>
      <vt:lpstr>LRQA Responsible Sourcing Accreditations and Memberships</vt:lpstr>
      <vt:lpstr>Global Coverage Capabilities</vt:lpstr>
      <vt:lpstr>Responsible Sourcing services for the world’s leading brands</vt:lpstr>
      <vt:lpstr>LRQA’s full suite of responsible sourcing support</vt:lpstr>
      <vt:lpstr>Rolling out a SMETA Audit Program with LRQA</vt:lpstr>
      <vt:lpstr>PowerPoint Presentation</vt:lpstr>
      <vt:lpstr>PowerPoint Presentation</vt:lpstr>
      <vt:lpstr>How is a SMETA Audit deployed?</vt:lpstr>
      <vt:lpstr>SMETA includes LRQA Supplemental Data Sheet (SDS)</vt:lpstr>
      <vt:lpstr>SMETA + LRQA SDS: What does it contain?</vt:lpstr>
      <vt:lpstr>SMETA Scheduling Process</vt:lpstr>
      <vt:lpstr>SMETA Sample Timeline</vt:lpstr>
      <vt:lpstr>LRQA’s SDS quantitative data coverage</vt:lpstr>
      <vt:lpstr>Managing SMETA Corrective Action Plans and Supplier Improvement </vt:lpstr>
      <vt:lpstr>Corrective Action Plan (CAP) management:  Overview</vt:lpstr>
      <vt:lpstr>PowerPoint Presentation</vt:lpstr>
      <vt:lpstr>PowerPoint Presentation</vt:lpstr>
      <vt:lpstr>PowerPoint Presentation</vt:lpstr>
      <vt:lpstr>LRQA supports CAPs with Digital Learning </vt:lpstr>
      <vt:lpstr>LRQA’s unique CAP + Digital Learning</vt:lpstr>
      <vt:lpstr>Other Training and Improvement Services for Suppliers </vt:lpstr>
      <vt:lpstr>Managing the Program:  Platforms and Analytics</vt:lpstr>
      <vt:lpstr>Measuring up to client expectations through LRQA technologies &amp; innovation</vt:lpstr>
      <vt:lpstr>LRQA Client Portal (Aruvio)</vt:lpstr>
      <vt:lpstr>PowerPoint Presentation</vt:lpstr>
      <vt:lpstr>PowerPoint Presentation</vt:lpstr>
      <vt:lpstr>PowerPoint Presentation</vt:lpstr>
      <vt:lpstr>LRQA Program Analytics (PowerBI) </vt:lpstr>
      <vt:lpstr>LRQA Program Analytics (PowerBI) </vt:lpstr>
      <vt:lpstr>Account Management</vt:lpstr>
      <vt:lpstr>Account Management designed around you</vt:lpstr>
      <vt:lpstr>Our People:  Account Management</vt:lpstr>
      <vt:lpstr>Our People:  Auditor Quality First</vt:lpstr>
      <vt:lpstr>Worker Surveys</vt:lpstr>
      <vt:lpstr>Deploy a Worker Survey</vt:lpstr>
      <vt:lpstr>Standardized Worker Surveys by LRQA</vt:lpstr>
      <vt:lpstr>Worker Survey Reports</vt:lpstr>
      <vt:lpstr>Worker Survey + SMETA:  Greater Insights</vt:lpstr>
      <vt:lpstr>Program Design:  Supplier Segmentation and Risk Assessment</vt:lpstr>
      <vt:lpstr>Building the foundation for any Customer requires understanding the current state of due diligence management systems and the exposure to risks in the supply chain</vt:lpstr>
      <vt:lpstr>PowerPoint Presentation</vt:lpstr>
      <vt:lpstr>Segmentation Process for Customer</vt:lpstr>
      <vt:lpstr>Segmentation prioritizes interventions</vt:lpstr>
      <vt:lpstr>Example of Program Design</vt:lpstr>
      <vt:lpstr>Case Studies:  Supplier Segmentation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LRQA 2022</dc:title>
  <dc:creator>Andrew James</dc:creator>
  <cp:lastModifiedBy>Savini, Andrew Leatualii</cp:lastModifiedBy>
  <cp:revision>2</cp:revision>
  <dcterms:created xsi:type="dcterms:W3CDTF">2021-10-11T17:43:51Z</dcterms:created>
  <dcterms:modified xsi:type="dcterms:W3CDTF">2024-10-23T04:55:19Z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0x010100B4ED44EE3357C448B89B906358389563</vt:lpwstr>
  </property>
  <property fmtid="{D5CDD505-2E9C-101B-9397-08002B2CF9AE}" pid="3" name="MSIP_Label_d5c4c49b-ebde-4356-a4f6-d1d955faa706_Enabled">
    <vt:lpwstr>true</vt:lpwstr>
  </property>
  <property fmtid="{D5CDD505-2E9C-101B-9397-08002B2CF9AE}" pid="4" name="MSIP_Label_d5c4c49b-ebde-4356-a4f6-d1d955faa706_SetDate">
    <vt:lpwstr>2021-12-19T16:49:45Z</vt:lpwstr>
  </property>
  <property fmtid="{D5CDD505-2E9C-101B-9397-08002B2CF9AE}" pid="5" name="MSIP_Label_d5c4c49b-ebde-4356-a4f6-d1d955faa706_Method">
    <vt:lpwstr>Standard</vt:lpwstr>
  </property>
  <property fmtid="{D5CDD505-2E9C-101B-9397-08002B2CF9AE}" pid="6" name="MSIP_Label_d5c4c49b-ebde-4356-a4f6-d1d955faa706_Name">
    <vt:lpwstr>ConfidentialLR_LR</vt:lpwstr>
  </property>
  <property fmtid="{D5CDD505-2E9C-101B-9397-08002B2CF9AE}" pid="7" name="MSIP_Label_d5c4c49b-ebde-4356-a4f6-d1d955faa706_SiteId">
    <vt:lpwstr>4a3454a0-8cf4-4a9c-b1c0-6ce4d1495f82</vt:lpwstr>
  </property>
  <property fmtid="{D5CDD505-2E9C-101B-9397-08002B2CF9AE}" pid="8" name="MSIP_Label_d5c4c49b-ebde-4356-a4f6-d1d955faa706_ActionId">
    <vt:lpwstr>fb5ad370-2cb1-4184-b779-a06ea5f53a64</vt:lpwstr>
  </property>
  <property fmtid="{D5CDD505-2E9C-101B-9397-08002B2CF9AE}" pid="9" name="MSIP_Label_d5c4c49b-ebde-4356-a4f6-d1d955faa706_ContentBits">
    <vt:lpwstr>0</vt:lpwstr>
  </property>
  <property fmtid="{D5CDD505-2E9C-101B-9397-08002B2CF9AE}" pid="10" name="LR_Classification">
    <vt:lpwstr>Confidential - LR \ LR</vt:lpwstr>
  </property>
  <property fmtid="{D5CDD505-2E9C-101B-9397-08002B2CF9AE}" pid="11" name="MediaServiceImageTags">
    <vt:lpwstr/>
  </property>
  <property fmtid="{D5CDD505-2E9C-101B-9397-08002B2CF9AE}" pid="12" name="MSIP_Label_0f70709d-5a13-445e-9058-e0031a2edc77_Enabled">
    <vt:lpwstr>true</vt:lpwstr>
  </property>
  <property fmtid="{D5CDD505-2E9C-101B-9397-08002B2CF9AE}" pid="13" name="MSIP_Label_0f70709d-5a13-445e-9058-e0031a2edc77_SetDate">
    <vt:lpwstr>2022-09-05T08:30:57Z</vt:lpwstr>
  </property>
  <property fmtid="{D5CDD505-2E9C-101B-9397-08002B2CF9AE}" pid="14" name="MSIP_Label_0f70709d-5a13-445e-9058-e0031a2edc77_Method">
    <vt:lpwstr>Privileged</vt:lpwstr>
  </property>
  <property fmtid="{D5CDD505-2E9C-101B-9397-08002B2CF9AE}" pid="15" name="MSIP_Label_0f70709d-5a13-445e-9058-e0031a2edc77_Name">
    <vt:lpwstr>Internal</vt:lpwstr>
  </property>
  <property fmtid="{D5CDD505-2E9C-101B-9397-08002B2CF9AE}" pid="16" name="MSIP_Label_0f70709d-5a13-445e-9058-e0031a2edc77_SiteId">
    <vt:lpwstr>b51312b3-1a7b-4033-827b-6794ad5e9e4b</vt:lpwstr>
  </property>
  <property fmtid="{D5CDD505-2E9C-101B-9397-08002B2CF9AE}" pid="17" name="MSIP_Label_0f70709d-5a13-445e-9058-e0031a2edc77_ActionId">
    <vt:lpwstr>6b763ed8-07d5-4899-b655-e226d9887fb8</vt:lpwstr>
  </property>
  <property fmtid="{D5CDD505-2E9C-101B-9397-08002B2CF9AE}" pid="18" name="MSIP_Label_0f70709d-5a13-445e-9058-e0031a2edc77_ContentBits">
    <vt:lpwstr>0</vt:lpwstr>
  </property>
</Properties>
</file>